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ppt/ink/ink1.xml" ContentType="application/inkml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  <p:sldMasterId id="2147483671" r:id="rId2"/>
  </p:sldMasterIdLst>
  <p:notesMasterIdLst>
    <p:notesMasterId r:id="rId18"/>
  </p:notesMasterIdLst>
  <p:sldIdLst>
    <p:sldId id="256" r:id="rId3"/>
    <p:sldId id="258" r:id="rId4"/>
    <p:sldId id="259" r:id="rId5"/>
    <p:sldId id="288" r:id="rId6"/>
    <p:sldId id="290" r:id="rId7"/>
    <p:sldId id="291" r:id="rId8"/>
    <p:sldId id="293" r:id="rId9"/>
    <p:sldId id="295" r:id="rId10"/>
    <p:sldId id="262" r:id="rId11"/>
    <p:sldId id="296" r:id="rId12"/>
    <p:sldId id="297" r:id="rId13"/>
    <p:sldId id="298" r:id="rId14"/>
    <p:sldId id="299" r:id="rId15"/>
    <p:sldId id="300" r:id="rId16"/>
    <p:sldId id="287" r:id="rId1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6" roundtripDataSignature="AMtx7mijQDfkaK4E7rj6cteZsa7aO4aVn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帳戶" initials="M帳" lastIdx="3" clrIdx="0">
    <p:extLst>
      <p:ext uri="{19B8F6BF-5375-455C-9EA6-DF929625EA0E}">
        <p15:presenceInfo xmlns:p15="http://schemas.microsoft.com/office/powerpoint/2012/main" userId="89b08cced16d70b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55C"/>
    <a:srgbClr val="3150CB"/>
    <a:srgbClr val="A3D9FF"/>
    <a:srgbClr val="9ED5F5"/>
    <a:srgbClr val="99CFED"/>
    <a:srgbClr val="FD837C"/>
    <a:srgbClr val="ECD7FF"/>
    <a:srgbClr val="6CD7FE"/>
    <a:srgbClr val="9051D4"/>
    <a:srgbClr val="03C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51"/>
    <p:restoredTop sz="94658"/>
  </p:normalViewPr>
  <p:slideViewPr>
    <p:cSldViewPr snapToGrid="0">
      <p:cViewPr varScale="1">
        <p:scale>
          <a:sx n="111" d="100"/>
          <a:sy n="111" d="100"/>
        </p:scale>
        <p:origin x="498" y="90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customschemas.google.com/relationships/presentationmetadata" Target="metadata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7C4285-3A30-4D31-BD79-01EE7327FBFA}" type="doc">
      <dgm:prSet loTypeId="urn:microsoft.com/office/officeart/2005/8/layout/lProcess2" loCatId="list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zh-TW" altLang="en-US"/>
        </a:p>
      </dgm:t>
    </dgm:pt>
    <dgm:pt modelId="{E8680EC9-E920-45DF-AD89-444DE320C9C1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居住環境？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7AF2294-401B-482E-8C40-78A22809F0FC}" type="parTrans" cxnId="{59085395-86E5-459D-8F11-11C3658ABE6F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72E7FD8-3851-403A-8B4E-BA0EED4BF266}" type="sibTrans" cxnId="{59085395-86E5-459D-8F11-11C3658ABE6F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8E63E20-5F31-4A39-9212-FD9632EB6729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生活方式？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0CC53AF-F80A-4D6A-B0CE-8BEE97A1CF3C}" type="parTrans" cxnId="{368DB470-A7B0-448E-A675-7706FC3D81A3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77D2FDE-A552-45D3-AD67-746BB52539B4}" type="sibTrans" cxnId="{368DB470-A7B0-448E-A675-7706FC3D81A3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41FC2A4-BEE7-4F71-A074-1711C6A97F23}">
      <dgm:prSet phldrT="[文字]"/>
      <dgm:spPr/>
      <dgm:t>
        <a:bodyPr/>
        <a:lstStyle/>
        <a:p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479EE7F-297F-4910-A9F9-288563FAD02D}" type="parTrans" cxnId="{3F7E5B23-C36D-430E-9A33-E1BD1316EF44}">
      <dgm:prSet/>
      <dgm:spPr/>
      <dgm:t>
        <a:bodyPr/>
        <a:lstStyle/>
        <a:p>
          <a:endParaRPr lang="zh-TW" altLang="en-US" b="1"/>
        </a:p>
      </dgm:t>
    </dgm:pt>
    <dgm:pt modelId="{2BB07FA3-FA79-4296-BC54-7F5F7F180D43}" type="sibTrans" cxnId="{3F7E5B23-C36D-430E-9A33-E1BD1316EF44}">
      <dgm:prSet/>
      <dgm:spPr/>
      <dgm:t>
        <a:bodyPr/>
        <a:lstStyle/>
        <a:p>
          <a:endParaRPr lang="zh-TW" altLang="en-US" b="1"/>
        </a:p>
      </dgm:t>
    </dgm:pt>
    <dgm:pt modelId="{A44B2752-0CF2-435B-9DF5-ECC883901451}">
      <dgm:prSet phldrT="[文字]"/>
      <dgm:spPr/>
      <dgm:t>
        <a:bodyPr/>
        <a:lstStyle/>
        <a:p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74B7677-3206-4B93-8FB4-EDB8D775BC79}" type="parTrans" cxnId="{31C2B26D-F3AC-4FE4-890B-8D8CA1DB1BD6}">
      <dgm:prSet/>
      <dgm:spPr/>
      <dgm:t>
        <a:bodyPr/>
        <a:lstStyle/>
        <a:p>
          <a:endParaRPr lang="zh-TW" altLang="en-US" b="1"/>
        </a:p>
      </dgm:t>
    </dgm:pt>
    <dgm:pt modelId="{0F9BC7CF-F365-4951-8CAD-E44FC74EA1AF}" type="sibTrans" cxnId="{31C2B26D-F3AC-4FE4-890B-8D8CA1DB1BD6}">
      <dgm:prSet/>
      <dgm:spPr/>
      <dgm:t>
        <a:bodyPr/>
        <a:lstStyle/>
        <a:p>
          <a:endParaRPr lang="zh-TW" altLang="en-US" b="1"/>
        </a:p>
      </dgm:t>
    </dgm:pt>
    <dgm:pt modelId="{EF436AB8-7794-4243-A3CF-FB0F23644709}" type="pres">
      <dgm:prSet presAssocID="{F17C4285-3A30-4D31-BD79-01EE7327FBFA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E6FECE16-E0A9-4EDF-BEFF-466FFDAFF769}" type="pres">
      <dgm:prSet presAssocID="{E8680EC9-E920-45DF-AD89-444DE320C9C1}" presName="compNode" presStyleCnt="0"/>
      <dgm:spPr/>
    </dgm:pt>
    <dgm:pt modelId="{75379F3D-2367-4F01-BB9B-22D2827C119A}" type="pres">
      <dgm:prSet presAssocID="{E8680EC9-E920-45DF-AD89-444DE320C9C1}" presName="aNode" presStyleLbl="bgShp" presStyleIdx="0" presStyleCnt="2"/>
      <dgm:spPr/>
      <dgm:t>
        <a:bodyPr/>
        <a:lstStyle/>
        <a:p>
          <a:endParaRPr lang="zh-TW" altLang="en-US"/>
        </a:p>
      </dgm:t>
    </dgm:pt>
    <dgm:pt modelId="{D09D1397-4E23-4806-9909-F2555F5030A9}" type="pres">
      <dgm:prSet presAssocID="{E8680EC9-E920-45DF-AD89-444DE320C9C1}" presName="textNode" presStyleLbl="bgShp" presStyleIdx="0" presStyleCnt="2"/>
      <dgm:spPr/>
      <dgm:t>
        <a:bodyPr/>
        <a:lstStyle/>
        <a:p>
          <a:endParaRPr lang="zh-TW" altLang="en-US"/>
        </a:p>
      </dgm:t>
    </dgm:pt>
    <dgm:pt modelId="{8BBCCFD3-2864-4721-A0AC-FF9AA4F32BBC}" type="pres">
      <dgm:prSet presAssocID="{E8680EC9-E920-45DF-AD89-444DE320C9C1}" presName="compChildNode" presStyleCnt="0"/>
      <dgm:spPr/>
    </dgm:pt>
    <dgm:pt modelId="{A67A5026-00A2-47FC-8A6E-3735012B3804}" type="pres">
      <dgm:prSet presAssocID="{E8680EC9-E920-45DF-AD89-444DE320C9C1}" presName="theInnerList" presStyleCnt="0"/>
      <dgm:spPr/>
    </dgm:pt>
    <dgm:pt modelId="{765D2402-4B96-4B32-886D-F1BF84C239A2}" type="pres">
      <dgm:prSet presAssocID="{141FC2A4-BEE7-4F71-A074-1711C6A97F23}" presName="child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81166F6-2BD1-4B01-978C-1B3B5677E6E6}" type="pres">
      <dgm:prSet presAssocID="{E8680EC9-E920-45DF-AD89-444DE320C9C1}" presName="aSpace" presStyleCnt="0"/>
      <dgm:spPr/>
    </dgm:pt>
    <dgm:pt modelId="{768B060E-64AB-46F7-87EE-CC4DFE9A8D25}" type="pres">
      <dgm:prSet presAssocID="{08E63E20-5F31-4A39-9212-FD9632EB6729}" presName="compNode" presStyleCnt="0"/>
      <dgm:spPr/>
    </dgm:pt>
    <dgm:pt modelId="{A1CE75D6-C61E-41B8-8B19-DB48AA7AFD6B}" type="pres">
      <dgm:prSet presAssocID="{08E63E20-5F31-4A39-9212-FD9632EB6729}" presName="aNode" presStyleLbl="bgShp" presStyleIdx="1" presStyleCnt="2"/>
      <dgm:spPr/>
      <dgm:t>
        <a:bodyPr/>
        <a:lstStyle/>
        <a:p>
          <a:endParaRPr lang="zh-TW" altLang="en-US"/>
        </a:p>
      </dgm:t>
    </dgm:pt>
    <dgm:pt modelId="{E30DAE53-1169-4DEA-AE9B-0F64FBF03889}" type="pres">
      <dgm:prSet presAssocID="{08E63E20-5F31-4A39-9212-FD9632EB6729}" presName="textNode" presStyleLbl="bgShp" presStyleIdx="1" presStyleCnt="2"/>
      <dgm:spPr/>
      <dgm:t>
        <a:bodyPr/>
        <a:lstStyle/>
        <a:p>
          <a:endParaRPr lang="zh-TW" altLang="en-US"/>
        </a:p>
      </dgm:t>
    </dgm:pt>
    <dgm:pt modelId="{0BBDE7C0-D6A4-4804-A179-69E5DA7A53E9}" type="pres">
      <dgm:prSet presAssocID="{08E63E20-5F31-4A39-9212-FD9632EB6729}" presName="compChildNode" presStyleCnt="0"/>
      <dgm:spPr/>
    </dgm:pt>
    <dgm:pt modelId="{CC0AF781-1906-4632-BB0F-2C89B166B0E8}" type="pres">
      <dgm:prSet presAssocID="{08E63E20-5F31-4A39-9212-FD9632EB6729}" presName="theInnerList" presStyleCnt="0"/>
      <dgm:spPr/>
    </dgm:pt>
    <dgm:pt modelId="{6E762208-DB9E-4ECC-9DDA-2DCC57E83090}" type="pres">
      <dgm:prSet presAssocID="{A44B2752-0CF2-435B-9DF5-ECC883901451}" presName="child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18DC401-C08A-4A10-BA5D-9DC2AA5617F3}" type="presOf" srcId="{08E63E20-5F31-4A39-9212-FD9632EB6729}" destId="{A1CE75D6-C61E-41B8-8B19-DB48AA7AFD6B}" srcOrd="0" destOrd="0" presId="urn:microsoft.com/office/officeart/2005/8/layout/lProcess2"/>
    <dgm:cxn modelId="{31C2B26D-F3AC-4FE4-890B-8D8CA1DB1BD6}" srcId="{08E63E20-5F31-4A39-9212-FD9632EB6729}" destId="{A44B2752-0CF2-435B-9DF5-ECC883901451}" srcOrd="0" destOrd="0" parTransId="{A74B7677-3206-4B93-8FB4-EDB8D775BC79}" sibTransId="{0F9BC7CF-F365-4951-8CAD-E44FC74EA1AF}"/>
    <dgm:cxn modelId="{CBED16D5-CD43-4887-AF2D-82BA626A5442}" type="presOf" srcId="{E8680EC9-E920-45DF-AD89-444DE320C9C1}" destId="{D09D1397-4E23-4806-9909-F2555F5030A9}" srcOrd="1" destOrd="0" presId="urn:microsoft.com/office/officeart/2005/8/layout/lProcess2"/>
    <dgm:cxn modelId="{368DB470-A7B0-448E-A675-7706FC3D81A3}" srcId="{F17C4285-3A30-4D31-BD79-01EE7327FBFA}" destId="{08E63E20-5F31-4A39-9212-FD9632EB6729}" srcOrd="1" destOrd="0" parTransId="{00CC53AF-F80A-4D6A-B0CE-8BEE97A1CF3C}" sibTransId="{177D2FDE-A552-45D3-AD67-746BB52539B4}"/>
    <dgm:cxn modelId="{F1E50585-C8E2-4487-9767-5E471CFD465A}" type="presOf" srcId="{A44B2752-0CF2-435B-9DF5-ECC883901451}" destId="{6E762208-DB9E-4ECC-9DDA-2DCC57E83090}" srcOrd="0" destOrd="0" presId="urn:microsoft.com/office/officeart/2005/8/layout/lProcess2"/>
    <dgm:cxn modelId="{2CC18BDE-538E-40E1-A568-C84987A21C8A}" type="presOf" srcId="{F17C4285-3A30-4D31-BD79-01EE7327FBFA}" destId="{EF436AB8-7794-4243-A3CF-FB0F23644709}" srcOrd="0" destOrd="0" presId="urn:microsoft.com/office/officeart/2005/8/layout/lProcess2"/>
    <dgm:cxn modelId="{3F7E5B23-C36D-430E-9A33-E1BD1316EF44}" srcId="{E8680EC9-E920-45DF-AD89-444DE320C9C1}" destId="{141FC2A4-BEE7-4F71-A074-1711C6A97F23}" srcOrd="0" destOrd="0" parTransId="{3479EE7F-297F-4910-A9F9-288563FAD02D}" sibTransId="{2BB07FA3-FA79-4296-BC54-7F5F7F180D43}"/>
    <dgm:cxn modelId="{B8C009C2-8308-49F2-A534-4C200C160AAB}" type="presOf" srcId="{E8680EC9-E920-45DF-AD89-444DE320C9C1}" destId="{75379F3D-2367-4F01-BB9B-22D2827C119A}" srcOrd="0" destOrd="0" presId="urn:microsoft.com/office/officeart/2005/8/layout/lProcess2"/>
    <dgm:cxn modelId="{145D5FB6-1D6A-451A-8541-EAF48AD5C76E}" type="presOf" srcId="{08E63E20-5F31-4A39-9212-FD9632EB6729}" destId="{E30DAE53-1169-4DEA-AE9B-0F64FBF03889}" srcOrd="1" destOrd="0" presId="urn:microsoft.com/office/officeart/2005/8/layout/lProcess2"/>
    <dgm:cxn modelId="{A773463C-9DCA-4AB2-8FFB-C7C8F7442E04}" type="presOf" srcId="{141FC2A4-BEE7-4F71-A074-1711C6A97F23}" destId="{765D2402-4B96-4B32-886D-F1BF84C239A2}" srcOrd="0" destOrd="0" presId="urn:microsoft.com/office/officeart/2005/8/layout/lProcess2"/>
    <dgm:cxn modelId="{59085395-86E5-459D-8F11-11C3658ABE6F}" srcId="{F17C4285-3A30-4D31-BD79-01EE7327FBFA}" destId="{E8680EC9-E920-45DF-AD89-444DE320C9C1}" srcOrd="0" destOrd="0" parTransId="{87AF2294-401B-482E-8C40-78A22809F0FC}" sibTransId="{472E7FD8-3851-403A-8B4E-BA0EED4BF266}"/>
    <dgm:cxn modelId="{4FB840AC-7D2D-4CC3-BC6D-6A078A5D48E4}" type="presParOf" srcId="{EF436AB8-7794-4243-A3CF-FB0F23644709}" destId="{E6FECE16-E0A9-4EDF-BEFF-466FFDAFF769}" srcOrd="0" destOrd="0" presId="urn:microsoft.com/office/officeart/2005/8/layout/lProcess2"/>
    <dgm:cxn modelId="{F25EB01D-E38B-4486-B2F8-B1ED52DFDC3A}" type="presParOf" srcId="{E6FECE16-E0A9-4EDF-BEFF-466FFDAFF769}" destId="{75379F3D-2367-4F01-BB9B-22D2827C119A}" srcOrd="0" destOrd="0" presId="urn:microsoft.com/office/officeart/2005/8/layout/lProcess2"/>
    <dgm:cxn modelId="{00B35E1D-A32C-400D-8E38-F99B54EE8EEF}" type="presParOf" srcId="{E6FECE16-E0A9-4EDF-BEFF-466FFDAFF769}" destId="{D09D1397-4E23-4806-9909-F2555F5030A9}" srcOrd="1" destOrd="0" presId="urn:microsoft.com/office/officeart/2005/8/layout/lProcess2"/>
    <dgm:cxn modelId="{BDB9C953-401D-42EF-8B56-C1B79D9E5842}" type="presParOf" srcId="{E6FECE16-E0A9-4EDF-BEFF-466FFDAFF769}" destId="{8BBCCFD3-2864-4721-A0AC-FF9AA4F32BBC}" srcOrd="2" destOrd="0" presId="urn:microsoft.com/office/officeart/2005/8/layout/lProcess2"/>
    <dgm:cxn modelId="{557184D7-0030-41E5-B353-0B934512D1EC}" type="presParOf" srcId="{8BBCCFD3-2864-4721-A0AC-FF9AA4F32BBC}" destId="{A67A5026-00A2-47FC-8A6E-3735012B3804}" srcOrd="0" destOrd="0" presId="urn:microsoft.com/office/officeart/2005/8/layout/lProcess2"/>
    <dgm:cxn modelId="{7DD65F19-2998-4EEB-9FCE-DB4A39677F14}" type="presParOf" srcId="{A67A5026-00A2-47FC-8A6E-3735012B3804}" destId="{765D2402-4B96-4B32-886D-F1BF84C239A2}" srcOrd="0" destOrd="0" presId="urn:microsoft.com/office/officeart/2005/8/layout/lProcess2"/>
    <dgm:cxn modelId="{3ACDD8AB-A696-4CE8-85AA-3AAEA4281D21}" type="presParOf" srcId="{EF436AB8-7794-4243-A3CF-FB0F23644709}" destId="{881166F6-2BD1-4B01-978C-1B3B5677E6E6}" srcOrd="1" destOrd="0" presId="urn:microsoft.com/office/officeart/2005/8/layout/lProcess2"/>
    <dgm:cxn modelId="{4BB80E28-BCF4-4F8D-A272-A4CB810516DC}" type="presParOf" srcId="{EF436AB8-7794-4243-A3CF-FB0F23644709}" destId="{768B060E-64AB-46F7-87EE-CC4DFE9A8D25}" srcOrd="2" destOrd="0" presId="urn:microsoft.com/office/officeart/2005/8/layout/lProcess2"/>
    <dgm:cxn modelId="{638A9075-4029-4B6C-AA1D-14EFEA386B9E}" type="presParOf" srcId="{768B060E-64AB-46F7-87EE-CC4DFE9A8D25}" destId="{A1CE75D6-C61E-41B8-8B19-DB48AA7AFD6B}" srcOrd="0" destOrd="0" presId="urn:microsoft.com/office/officeart/2005/8/layout/lProcess2"/>
    <dgm:cxn modelId="{5640F79A-4127-4EC5-ABE9-7369CE35DD10}" type="presParOf" srcId="{768B060E-64AB-46F7-87EE-CC4DFE9A8D25}" destId="{E30DAE53-1169-4DEA-AE9B-0F64FBF03889}" srcOrd="1" destOrd="0" presId="urn:microsoft.com/office/officeart/2005/8/layout/lProcess2"/>
    <dgm:cxn modelId="{1E3DE8D7-97D7-4955-A2F7-A008D32BEBC9}" type="presParOf" srcId="{768B060E-64AB-46F7-87EE-CC4DFE9A8D25}" destId="{0BBDE7C0-D6A4-4804-A179-69E5DA7A53E9}" srcOrd="2" destOrd="0" presId="urn:microsoft.com/office/officeart/2005/8/layout/lProcess2"/>
    <dgm:cxn modelId="{AAA597B4-A3C2-4307-91D2-925483BABD48}" type="presParOf" srcId="{0BBDE7C0-D6A4-4804-A179-69E5DA7A53E9}" destId="{CC0AF781-1906-4632-BB0F-2C89B166B0E8}" srcOrd="0" destOrd="0" presId="urn:microsoft.com/office/officeart/2005/8/layout/lProcess2"/>
    <dgm:cxn modelId="{AB784496-DBCD-4167-A7BF-A36215973387}" type="presParOf" srcId="{CC0AF781-1906-4632-BB0F-2C89B166B0E8}" destId="{6E762208-DB9E-4ECC-9DDA-2DCC57E83090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7C4285-3A30-4D31-BD79-01EE7327FBFA}" type="doc">
      <dgm:prSet loTypeId="urn:microsoft.com/office/officeart/2005/8/layout/lProcess2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zh-TW" altLang="en-US"/>
        </a:p>
      </dgm:t>
    </dgm:pt>
    <dgm:pt modelId="{E8680EC9-E920-45DF-AD89-444DE320C9C1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舊石器時代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7AF2294-401B-482E-8C40-78A22809F0FC}" type="parTrans" cxnId="{59085395-86E5-459D-8F11-11C3658ABE6F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72E7FD8-3851-403A-8B4E-BA0EED4BF266}" type="sibTrans" cxnId="{59085395-86E5-459D-8F11-11C3658ABE6F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8E63E20-5F31-4A39-9212-FD9632EB6729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新石器時代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0CC53AF-F80A-4D6A-B0CE-8BEE97A1CF3C}" type="parTrans" cxnId="{368DB470-A7B0-448E-A675-7706FC3D81A3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77D2FDE-A552-45D3-AD67-746BB52539B4}" type="sibTrans" cxnId="{368DB470-A7B0-448E-A675-7706FC3D81A3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41FC2A4-BEE7-4F71-A074-1711C6A97F23}">
      <dgm:prSet phldrT="[文字]"/>
      <dgm:spPr/>
      <dgm:t>
        <a:bodyPr/>
        <a:lstStyle/>
        <a:p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479EE7F-297F-4910-A9F9-288563FAD02D}" type="parTrans" cxnId="{3F7E5B23-C36D-430E-9A33-E1BD1316EF44}">
      <dgm:prSet/>
      <dgm:spPr/>
      <dgm:t>
        <a:bodyPr/>
        <a:lstStyle/>
        <a:p>
          <a:endParaRPr lang="zh-TW" altLang="en-US" b="1"/>
        </a:p>
      </dgm:t>
    </dgm:pt>
    <dgm:pt modelId="{2BB07FA3-FA79-4296-BC54-7F5F7F180D43}" type="sibTrans" cxnId="{3F7E5B23-C36D-430E-9A33-E1BD1316EF44}">
      <dgm:prSet/>
      <dgm:spPr/>
      <dgm:t>
        <a:bodyPr/>
        <a:lstStyle/>
        <a:p>
          <a:endParaRPr lang="zh-TW" altLang="en-US" b="1"/>
        </a:p>
      </dgm:t>
    </dgm:pt>
    <dgm:pt modelId="{A44B2752-0CF2-435B-9DF5-ECC883901451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金屬器時代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74B7677-3206-4B93-8FB4-EDB8D775BC79}" type="parTrans" cxnId="{31C2B26D-F3AC-4FE4-890B-8D8CA1DB1BD6}">
      <dgm:prSet/>
      <dgm:spPr/>
      <dgm:t>
        <a:bodyPr/>
        <a:lstStyle/>
        <a:p>
          <a:endParaRPr lang="zh-TW" altLang="en-US" b="1"/>
        </a:p>
      </dgm:t>
    </dgm:pt>
    <dgm:pt modelId="{0F9BC7CF-F365-4951-8CAD-E44FC74EA1AF}" type="sibTrans" cxnId="{31C2B26D-F3AC-4FE4-890B-8D8CA1DB1BD6}">
      <dgm:prSet/>
      <dgm:spPr/>
      <dgm:t>
        <a:bodyPr/>
        <a:lstStyle/>
        <a:p>
          <a:endParaRPr lang="zh-TW" altLang="en-US" b="1"/>
        </a:p>
      </dgm:t>
    </dgm:pt>
    <dgm:pt modelId="{DB6EFE7C-CEC6-4249-A4BB-EBEC9ED66132}">
      <dgm:prSet phldrT="[文字]"/>
      <dgm:spPr/>
      <dgm:t>
        <a:bodyPr/>
        <a:lstStyle/>
        <a:p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39C92E9-1FE6-4734-977A-F3F61D02A5D7}" type="parTrans" cxnId="{167CD57E-8B40-46B6-A8AD-6BE6E9FB0C88}">
      <dgm:prSet/>
      <dgm:spPr/>
      <dgm:t>
        <a:bodyPr/>
        <a:lstStyle/>
        <a:p>
          <a:endParaRPr lang="zh-TW" altLang="en-US"/>
        </a:p>
      </dgm:t>
    </dgm:pt>
    <dgm:pt modelId="{23310253-F7CC-45B4-80C4-F954DC5EFDCF}" type="sibTrans" cxnId="{167CD57E-8B40-46B6-A8AD-6BE6E9FB0C88}">
      <dgm:prSet/>
      <dgm:spPr/>
      <dgm:t>
        <a:bodyPr/>
        <a:lstStyle/>
        <a:p>
          <a:endParaRPr lang="zh-TW" altLang="en-US"/>
        </a:p>
      </dgm:t>
    </dgm:pt>
    <dgm:pt modelId="{A0EBA475-A12B-4845-A7F1-D81DAAF6DED3}">
      <dgm:prSet phldrT="[文字]"/>
      <dgm:spPr/>
      <dgm:t>
        <a:bodyPr/>
        <a:lstStyle/>
        <a:p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FAECD76-17E4-462B-8A1E-2ECA5ED5DDFC}" type="parTrans" cxnId="{5BE20DC6-2D9C-4413-AD42-078403EC3367}">
      <dgm:prSet/>
      <dgm:spPr/>
      <dgm:t>
        <a:bodyPr/>
        <a:lstStyle/>
        <a:p>
          <a:endParaRPr lang="zh-TW" altLang="en-US"/>
        </a:p>
      </dgm:t>
    </dgm:pt>
    <dgm:pt modelId="{4C957D98-A0B7-41E8-8940-ECCFE6269715}" type="sibTrans" cxnId="{5BE20DC6-2D9C-4413-AD42-078403EC3367}">
      <dgm:prSet/>
      <dgm:spPr/>
      <dgm:t>
        <a:bodyPr/>
        <a:lstStyle/>
        <a:p>
          <a:endParaRPr lang="zh-TW" altLang="en-US"/>
        </a:p>
      </dgm:t>
    </dgm:pt>
    <dgm:pt modelId="{EF436AB8-7794-4243-A3CF-FB0F23644709}" type="pres">
      <dgm:prSet presAssocID="{F17C4285-3A30-4D31-BD79-01EE7327FBFA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E6FECE16-E0A9-4EDF-BEFF-466FFDAFF769}" type="pres">
      <dgm:prSet presAssocID="{E8680EC9-E920-45DF-AD89-444DE320C9C1}" presName="compNode" presStyleCnt="0"/>
      <dgm:spPr/>
    </dgm:pt>
    <dgm:pt modelId="{75379F3D-2367-4F01-BB9B-22D2827C119A}" type="pres">
      <dgm:prSet presAssocID="{E8680EC9-E920-45DF-AD89-444DE320C9C1}" presName="aNode" presStyleLbl="bgShp" presStyleIdx="0" presStyleCnt="3"/>
      <dgm:spPr/>
      <dgm:t>
        <a:bodyPr/>
        <a:lstStyle/>
        <a:p>
          <a:endParaRPr lang="zh-TW" altLang="en-US"/>
        </a:p>
      </dgm:t>
    </dgm:pt>
    <dgm:pt modelId="{D09D1397-4E23-4806-9909-F2555F5030A9}" type="pres">
      <dgm:prSet presAssocID="{E8680EC9-E920-45DF-AD89-444DE320C9C1}" presName="textNode" presStyleLbl="bgShp" presStyleIdx="0" presStyleCnt="3"/>
      <dgm:spPr/>
      <dgm:t>
        <a:bodyPr/>
        <a:lstStyle/>
        <a:p>
          <a:endParaRPr lang="zh-TW" altLang="en-US"/>
        </a:p>
      </dgm:t>
    </dgm:pt>
    <dgm:pt modelId="{8BBCCFD3-2864-4721-A0AC-FF9AA4F32BBC}" type="pres">
      <dgm:prSet presAssocID="{E8680EC9-E920-45DF-AD89-444DE320C9C1}" presName="compChildNode" presStyleCnt="0"/>
      <dgm:spPr/>
    </dgm:pt>
    <dgm:pt modelId="{A67A5026-00A2-47FC-8A6E-3735012B3804}" type="pres">
      <dgm:prSet presAssocID="{E8680EC9-E920-45DF-AD89-444DE320C9C1}" presName="theInnerList" presStyleCnt="0"/>
      <dgm:spPr/>
    </dgm:pt>
    <dgm:pt modelId="{765D2402-4B96-4B32-886D-F1BF84C239A2}" type="pres">
      <dgm:prSet presAssocID="{141FC2A4-BEE7-4F71-A074-1711C6A97F23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81166F6-2BD1-4B01-978C-1B3B5677E6E6}" type="pres">
      <dgm:prSet presAssocID="{E8680EC9-E920-45DF-AD89-444DE320C9C1}" presName="aSpace" presStyleCnt="0"/>
      <dgm:spPr/>
    </dgm:pt>
    <dgm:pt modelId="{768B060E-64AB-46F7-87EE-CC4DFE9A8D25}" type="pres">
      <dgm:prSet presAssocID="{08E63E20-5F31-4A39-9212-FD9632EB6729}" presName="compNode" presStyleCnt="0"/>
      <dgm:spPr/>
    </dgm:pt>
    <dgm:pt modelId="{A1CE75D6-C61E-41B8-8B19-DB48AA7AFD6B}" type="pres">
      <dgm:prSet presAssocID="{08E63E20-5F31-4A39-9212-FD9632EB6729}" presName="aNode" presStyleLbl="bgShp" presStyleIdx="1" presStyleCnt="3"/>
      <dgm:spPr/>
      <dgm:t>
        <a:bodyPr/>
        <a:lstStyle/>
        <a:p>
          <a:endParaRPr lang="zh-TW" altLang="en-US"/>
        </a:p>
      </dgm:t>
    </dgm:pt>
    <dgm:pt modelId="{E30DAE53-1169-4DEA-AE9B-0F64FBF03889}" type="pres">
      <dgm:prSet presAssocID="{08E63E20-5F31-4A39-9212-FD9632EB6729}" presName="textNode" presStyleLbl="bgShp" presStyleIdx="1" presStyleCnt="3"/>
      <dgm:spPr/>
      <dgm:t>
        <a:bodyPr/>
        <a:lstStyle/>
        <a:p>
          <a:endParaRPr lang="zh-TW" altLang="en-US"/>
        </a:p>
      </dgm:t>
    </dgm:pt>
    <dgm:pt modelId="{0BBDE7C0-D6A4-4804-A179-69E5DA7A53E9}" type="pres">
      <dgm:prSet presAssocID="{08E63E20-5F31-4A39-9212-FD9632EB6729}" presName="compChildNode" presStyleCnt="0"/>
      <dgm:spPr/>
    </dgm:pt>
    <dgm:pt modelId="{CC0AF781-1906-4632-BB0F-2C89B166B0E8}" type="pres">
      <dgm:prSet presAssocID="{08E63E20-5F31-4A39-9212-FD9632EB6729}" presName="theInnerList" presStyleCnt="0"/>
      <dgm:spPr/>
    </dgm:pt>
    <dgm:pt modelId="{052B1666-6BE3-4B23-AE4C-9E35E5083913}" type="pres">
      <dgm:prSet presAssocID="{DB6EFE7C-CEC6-4249-A4BB-EBEC9ED66132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E5B064B-1AA5-4B25-B4CE-B2FE5D269B5F}" type="pres">
      <dgm:prSet presAssocID="{08E63E20-5F31-4A39-9212-FD9632EB6729}" presName="aSpace" presStyleCnt="0"/>
      <dgm:spPr/>
    </dgm:pt>
    <dgm:pt modelId="{C9CE480D-679E-48E0-8309-2CB6ED1C33F8}" type="pres">
      <dgm:prSet presAssocID="{A44B2752-0CF2-435B-9DF5-ECC883901451}" presName="compNode" presStyleCnt="0"/>
      <dgm:spPr/>
    </dgm:pt>
    <dgm:pt modelId="{790A9018-3CC6-42A8-82EF-ECF10A928F6C}" type="pres">
      <dgm:prSet presAssocID="{A44B2752-0CF2-435B-9DF5-ECC883901451}" presName="aNode" presStyleLbl="bgShp" presStyleIdx="2" presStyleCnt="3"/>
      <dgm:spPr/>
      <dgm:t>
        <a:bodyPr/>
        <a:lstStyle/>
        <a:p>
          <a:endParaRPr lang="zh-TW" altLang="en-US"/>
        </a:p>
      </dgm:t>
    </dgm:pt>
    <dgm:pt modelId="{4EC9086E-477F-47D6-8557-12F763F50A5C}" type="pres">
      <dgm:prSet presAssocID="{A44B2752-0CF2-435B-9DF5-ECC883901451}" presName="textNode" presStyleLbl="bgShp" presStyleIdx="2" presStyleCnt="3"/>
      <dgm:spPr/>
      <dgm:t>
        <a:bodyPr/>
        <a:lstStyle/>
        <a:p>
          <a:endParaRPr lang="zh-TW" altLang="en-US"/>
        </a:p>
      </dgm:t>
    </dgm:pt>
    <dgm:pt modelId="{0D2CE5D3-E106-4E10-81D6-D68E8BA27B76}" type="pres">
      <dgm:prSet presAssocID="{A44B2752-0CF2-435B-9DF5-ECC883901451}" presName="compChildNode" presStyleCnt="0"/>
      <dgm:spPr/>
    </dgm:pt>
    <dgm:pt modelId="{899C1E79-F83D-42D3-BDF8-D512F16DFC4B}" type="pres">
      <dgm:prSet presAssocID="{A44B2752-0CF2-435B-9DF5-ECC883901451}" presName="theInnerList" presStyleCnt="0"/>
      <dgm:spPr/>
    </dgm:pt>
    <dgm:pt modelId="{0848EA24-1427-44E8-A1B6-7D3AFEC3974F}" type="pres">
      <dgm:prSet presAssocID="{A0EBA475-A12B-4845-A7F1-D81DAAF6DED3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BE20DC6-2D9C-4413-AD42-078403EC3367}" srcId="{A44B2752-0CF2-435B-9DF5-ECC883901451}" destId="{A0EBA475-A12B-4845-A7F1-D81DAAF6DED3}" srcOrd="0" destOrd="0" parTransId="{9FAECD76-17E4-462B-8A1E-2ECA5ED5DDFC}" sibTransId="{4C957D98-A0B7-41E8-8940-ECCFE6269715}"/>
    <dgm:cxn modelId="{31C2B26D-F3AC-4FE4-890B-8D8CA1DB1BD6}" srcId="{F17C4285-3A30-4D31-BD79-01EE7327FBFA}" destId="{A44B2752-0CF2-435B-9DF5-ECC883901451}" srcOrd="2" destOrd="0" parTransId="{A74B7677-3206-4B93-8FB4-EDB8D775BC79}" sibTransId="{0F9BC7CF-F365-4951-8CAD-E44FC74EA1AF}"/>
    <dgm:cxn modelId="{368DB470-A7B0-448E-A675-7706FC3D81A3}" srcId="{F17C4285-3A30-4D31-BD79-01EE7327FBFA}" destId="{08E63E20-5F31-4A39-9212-FD9632EB6729}" srcOrd="1" destOrd="0" parTransId="{00CC53AF-F80A-4D6A-B0CE-8BEE97A1CF3C}" sibTransId="{177D2FDE-A552-45D3-AD67-746BB52539B4}"/>
    <dgm:cxn modelId="{70D7EE61-FC21-4858-BBC8-A27C90626153}" type="presOf" srcId="{DB6EFE7C-CEC6-4249-A4BB-EBEC9ED66132}" destId="{052B1666-6BE3-4B23-AE4C-9E35E5083913}" srcOrd="0" destOrd="0" presId="urn:microsoft.com/office/officeart/2005/8/layout/lProcess2"/>
    <dgm:cxn modelId="{167CD57E-8B40-46B6-A8AD-6BE6E9FB0C88}" srcId="{08E63E20-5F31-4A39-9212-FD9632EB6729}" destId="{DB6EFE7C-CEC6-4249-A4BB-EBEC9ED66132}" srcOrd="0" destOrd="0" parTransId="{B39C92E9-1FE6-4734-977A-F3F61D02A5D7}" sibTransId="{23310253-F7CC-45B4-80C4-F954DC5EFDCF}"/>
    <dgm:cxn modelId="{3FDFD30B-4344-4887-A6D6-9E652682D543}" type="presOf" srcId="{A44B2752-0CF2-435B-9DF5-ECC883901451}" destId="{790A9018-3CC6-42A8-82EF-ECF10A928F6C}" srcOrd="0" destOrd="0" presId="urn:microsoft.com/office/officeart/2005/8/layout/lProcess2"/>
    <dgm:cxn modelId="{41925C0C-5D4A-4EA1-B536-857669DFB4D0}" type="presOf" srcId="{08E63E20-5F31-4A39-9212-FD9632EB6729}" destId="{E30DAE53-1169-4DEA-AE9B-0F64FBF03889}" srcOrd="1" destOrd="0" presId="urn:microsoft.com/office/officeart/2005/8/layout/lProcess2"/>
    <dgm:cxn modelId="{4ED9F45F-00A9-456B-A9C2-55068AE6D72B}" type="presOf" srcId="{A44B2752-0CF2-435B-9DF5-ECC883901451}" destId="{4EC9086E-477F-47D6-8557-12F763F50A5C}" srcOrd="1" destOrd="0" presId="urn:microsoft.com/office/officeart/2005/8/layout/lProcess2"/>
    <dgm:cxn modelId="{3F7E5B23-C36D-430E-9A33-E1BD1316EF44}" srcId="{E8680EC9-E920-45DF-AD89-444DE320C9C1}" destId="{141FC2A4-BEE7-4F71-A074-1711C6A97F23}" srcOrd="0" destOrd="0" parTransId="{3479EE7F-297F-4910-A9F9-288563FAD02D}" sibTransId="{2BB07FA3-FA79-4296-BC54-7F5F7F180D43}"/>
    <dgm:cxn modelId="{9CE88536-0D3F-43FF-911E-5B9367247A77}" type="presOf" srcId="{F17C4285-3A30-4D31-BD79-01EE7327FBFA}" destId="{EF436AB8-7794-4243-A3CF-FB0F23644709}" srcOrd="0" destOrd="0" presId="urn:microsoft.com/office/officeart/2005/8/layout/lProcess2"/>
    <dgm:cxn modelId="{5C90A456-8DDA-4E83-9DA2-A73BAA65BE46}" type="presOf" srcId="{E8680EC9-E920-45DF-AD89-444DE320C9C1}" destId="{D09D1397-4E23-4806-9909-F2555F5030A9}" srcOrd="1" destOrd="0" presId="urn:microsoft.com/office/officeart/2005/8/layout/lProcess2"/>
    <dgm:cxn modelId="{59085395-86E5-459D-8F11-11C3658ABE6F}" srcId="{F17C4285-3A30-4D31-BD79-01EE7327FBFA}" destId="{E8680EC9-E920-45DF-AD89-444DE320C9C1}" srcOrd="0" destOrd="0" parTransId="{87AF2294-401B-482E-8C40-78A22809F0FC}" sibTransId="{472E7FD8-3851-403A-8B4E-BA0EED4BF266}"/>
    <dgm:cxn modelId="{1693B9D0-CA32-416C-B0B9-BE41A77C54FA}" type="presOf" srcId="{08E63E20-5F31-4A39-9212-FD9632EB6729}" destId="{A1CE75D6-C61E-41B8-8B19-DB48AA7AFD6B}" srcOrd="0" destOrd="0" presId="urn:microsoft.com/office/officeart/2005/8/layout/lProcess2"/>
    <dgm:cxn modelId="{7E0A42C1-E61A-4256-8DAF-E7890E4E2C48}" type="presOf" srcId="{A0EBA475-A12B-4845-A7F1-D81DAAF6DED3}" destId="{0848EA24-1427-44E8-A1B6-7D3AFEC3974F}" srcOrd="0" destOrd="0" presId="urn:microsoft.com/office/officeart/2005/8/layout/lProcess2"/>
    <dgm:cxn modelId="{382B36FC-362D-4C69-B835-B5D9777BC51B}" type="presOf" srcId="{E8680EC9-E920-45DF-AD89-444DE320C9C1}" destId="{75379F3D-2367-4F01-BB9B-22D2827C119A}" srcOrd="0" destOrd="0" presId="urn:microsoft.com/office/officeart/2005/8/layout/lProcess2"/>
    <dgm:cxn modelId="{6EEF2A5D-F244-419D-9E4D-75BB202685BA}" type="presOf" srcId="{141FC2A4-BEE7-4F71-A074-1711C6A97F23}" destId="{765D2402-4B96-4B32-886D-F1BF84C239A2}" srcOrd="0" destOrd="0" presId="urn:microsoft.com/office/officeart/2005/8/layout/lProcess2"/>
    <dgm:cxn modelId="{7099BC82-93DB-4F82-A6C5-0D44D8F4884D}" type="presParOf" srcId="{EF436AB8-7794-4243-A3CF-FB0F23644709}" destId="{E6FECE16-E0A9-4EDF-BEFF-466FFDAFF769}" srcOrd="0" destOrd="0" presId="urn:microsoft.com/office/officeart/2005/8/layout/lProcess2"/>
    <dgm:cxn modelId="{591D3C1F-699C-43D6-968A-B980B85E80EB}" type="presParOf" srcId="{E6FECE16-E0A9-4EDF-BEFF-466FFDAFF769}" destId="{75379F3D-2367-4F01-BB9B-22D2827C119A}" srcOrd="0" destOrd="0" presId="urn:microsoft.com/office/officeart/2005/8/layout/lProcess2"/>
    <dgm:cxn modelId="{7F10F24C-53D9-4DD8-ABC1-1845F251998E}" type="presParOf" srcId="{E6FECE16-E0A9-4EDF-BEFF-466FFDAFF769}" destId="{D09D1397-4E23-4806-9909-F2555F5030A9}" srcOrd="1" destOrd="0" presId="urn:microsoft.com/office/officeart/2005/8/layout/lProcess2"/>
    <dgm:cxn modelId="{EC03C2D2-C99A-40BE-995C-90568A014967}" type="presParOf" srcId="{E6FECE16-E0A9-4EDF-BEFF-466FFDAFF769}" destId="{8BBCCFD3-2864-4721-A0AC-FF9AA4F32BBC}" srcOrd="2" destOrd="0" presId="urn:microsoft.com/office/officeart/2005/8/layout/lProcess2"/>
    <dgm:cxn modelId="{5B91573D-01EF-478B-815E-214148EA86A6}" type="presParOf" srcId="{8BBCCFD3-2864-4721-A0AC-FF9AA4F32BBC}" destId="{A67A5026-00A2-47FC-8A6E-3735012B3804}" srcOrd="0" destOrd="0" presId="urn:microsoft.com/office/officeart/2005/8/layout/lProcess2"/>
    <dgm:cxn modelId="{45C0DD09-896B-4036-811A-5F4C4ED36F77}" type="presParOf" srcId="{A67A5026-00A2-47FC-8A6E-3735012B3804}" destId="{765D2402-4B96-4B32-886D-F1BF84C239A2}" srcOrd="0" destOrd="0" presId="urn:microsoft.com/office/officeart/2005/8/layout/lProcess2"/>
    <dgm:cxn modelId="{F605C024-E19E-4A28-9E21-35E86E84494A}" type="presParOf" srcId="{EF436AB8-7794-4243-A3CF-FB0F23644709}" destId="{881166F6-2BD1-4B01-978C-1B3B5677E6E6}" srcOrd="1" destOrd="0" presId="urn:microsoft.com/office/officeart/2005/8/layout/lProcess2"/>
    <dgm:cxn modelId="{4101C24D-6B58-4407-9A0F-6D396083D0EC}" type="presParOf" srcId="{EF436AB8-7794-4243-A3CF-FB0F23644709}" destId="{768B060E-64AB-46F7-87EE-CC4DFE9A8D25}" srcOrd="2" destOrd="0" presId="urn:microsoft.com/office/officeart/2005/8/layout/lProcess2"/>
    <dgm:cxn modelId="{3E154477-6AA9-4641-B579-E1A89E32399A}" type="presParOf" srcId="{768B060E-64AB-46F7-87EE-CC4DFE9A8D25}" destId="{A1CE75D6-C61E-41B8-8B19-DB48AA7AFD6B}" srcOrd="0" destOrd="0" presId="urn:microsoft.com/office/officeart/2005/8/layout/lProcess2"/>
    <dgm:cxn modelId="{FCC77069-3749-44BB-B6C7-E0CE9BB5FD75}" type="presParOf" srcId="{768B060E-64AB-46F7-87EE-CC4DFE9A8D25}" destId="{E30DAE53-1169-4DEA-AE9B-0F64FBF03889}" srcOrd="1" destOrd="0" presId="urn:microsoft.com/office/officeart/2005/8/layout/lProcess2"/>
    <dgm:cxn modelId="{C2C52FDE-D55B-43DD-8C4C-AC9B9D421BB1}" type="presParOf" srcId="{768B060E-64AB-46F7-87EE-CC4DFE9A8D25}" destId="{0BBDE7C0-D6A4-4804-A179-69E5DA7A53E9}" srcOrd="2" destOrd="0" presId="urn:microsoft.com/office/officeart/2005/8/layout/lProcess2"/>
    <dgm:cxn modelId="{60BD38AC-67E7-4520-8976-16C14248ADC6}" type="presParOf" srcId="{0BBDE7C0-D6A4-4804-A179-69E5DA7A53E9}" destId="{CC0AF781-1906-4632-BB0F-2C89B166B0E8}" srcOrd="0" destOrd="0" presId="urn:microsoft.com/office/officeart/2005/8/layout/lProcess2"/>
    <dgm:cxn modelId="{8E06B400-AB5C-4429-AC23-66BF42D2258B}" type="presParOf" srcId="{CC0AF781-1906-4632-BB0F-2C89B166B0E8}" destId="{052B1666-6BE3-4B23-AE4C-9E35E5083913}" srcOrd="0" destOrd="0" presId="urn:microsoft.com/office/officeart/2005/8/layout/lProcess2"/>
    <dgm:cxn modelId="{D64D8552-465C-4593-BF64-C10DF8FCBCDB}" type="presParOf" srcId="{EF436AB8-7794-4243-A3CF-FB0F23644709}" destId="{DE5B064B-1AA5-4B25-B4CE-B2FE5D269B5F}" srcOrd="3" destOrd="0" presId="urn:microsoft.com/office/officeart/2005/8/layout/lProcess2"/>
    <dgm:cxn modelId="{EA73CE00-8DF3-4FDC-BFB5-2C03DE6D63FA}" type="presParOf" srcId="{EF436AB8-7794-4243-A3CF-FB0F23644709}" destId="{C9CE480D-679E-48E0-8309-2CB6ED1C33F8}" srcOrd="4" destOrd="0" presId="urn:microsoft.com/office/officeart/2005/8/layout/lProcess2"/>
    <dgm:cxn modelId="{46779B33-5189-4484-97B2-E1B5F503C0E3}" type="presParOf" srcId="{C9CE480D-679E-48E0-8309-2CB6ED1C33F8}" destId="{790A9018-3CC6-42A8-82EF-ECF10A928F6C}" srcOrd="0" destOrd="0" presId="urn:microsoft.com/office/officeart/2005/8/layout/lProcess2"/>
    <dgm:cxn modelId="{C167D17F-2B3B-4B60-BF82-889BC422F4D9}" type="presParOf" srcId="{C9CE480D-679E-48E0-8309-2CB6ED1C33F8}" destId="{4EC9086E-477F-47D6-8557-12F763F50A5C}" srcOrd="1" destOrd="0" presId="urn:microsoft.com/office/officeart/2005/8/layout/lProcess2"/>
    <dgm:cxn modelId="{965D9B4A-B251-43F7-8D8A-2787095DF079}" type="presParOf" srcId="{C9CE480D-679E-48E0-8309-2CB6ED1C33F8}" destId="{0D2CE5D3-E106-4E10-81D6-D68E8BA27B76}" srcOrd="2" destOrd="0" presId="urn:microsoft.com/office/officeart/2005/8/layout/lProcess2"/>
    <dgm:cxn modelId="{BCB9C5BA-E733-4DEA-98FD-D8D41A59AA8A}" type="presParOf" srcId="{0D2CE5D3-E106-4E10-81D6-D68E8BA27B76}" destId="{899C1E79-F83D-42D3-BDF8-D512F16DFC4B}" srcOrd="0" destOrd="0" presId="urn:microsoft.com/office/officeart/2005/8/layout/lProcess2"/>
    <dgm:cxn modelId="{86390ACD-004B-4110-B3A8-D2C32AB9060E}" type="presParOf" srcId="{899C1E79-F83D-42D3-BDF8-D512F16DFC4B}" destId="{0848EA24-1427-44E8-A1B6-7D3AFEC3974F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2505C6F-FC23-4A6A-A8FF-12A3A9EF6B8A}" type="doc">
      <dgm:prSet loTypeId="urn:microsoft.com/office/officeart/2005/8/layout/vList2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zh-TW" altLang="en-US"/>
        </a:p>
      </dgm:t>
    </dgm:pt>
    <dgm:pt modelId="{511A441B-AA8C-4DC1-8011-B20AE4760620}">
      <dgm:prSet phldrT="[文字]"/>
      <dgm:spPr/>
      <dgm:t>
        <a:bodyPr/>
        <a:lstStyle/>
        <a:p>
          <a:r>
            <a:rPr lang="en-US" altLang="zh-TW" dirty="0" smtClean="0"/>
            <a:t>1.</a:t>
          </a:r>
          <a:r>
            <a:rPr lang="zh-TW" altLang="zh-TW" dirty="0" smtClean="0"/>
            <a:t>從甲地出土的史前遺址文物有玉器、石板棺等，請問甲地是屬於哪一時代？</a:t>
          </a:r>
          <a:endParaRPr lang="zh-TW" altLang="en-US" dirty="0"/>
        </a:p>
      </dgm:t>
    </dgm:pt>
    <dgm:pt modelId="{B141BBE3-A615-4F40-A4DF-61A8593CEDCA}" type="parTrans" cxnId="{A317B967-9CFB-43D1-9547-78DC765913F3}">
      <dgm:prSet/>
      <dgm:spPr/>
      <dgm:t>
        <a:bodyPr/>
        <a:lstStyle/>
        <a:p>
          <a:endParaRPr lang="zh-TW" altLang="en-US"/>
        </a:p>
      </dgm:t>
    </dgm:pt>
    <dgm:pt modelId="{4B287656-7D00-4A85-9D1E-9744B5FE45CE}" type="sibTrans" cxnId="{A317B967-9CFB-43D1-9547-78DC765913F3}">
      <dgm:prSet/>
      <dgm:spPr/>
      <dgm:t>
        <a:bodyPr/>
        <a:lstStyle/>
        <a:p>
          <a:endParaRPr lang="zh-TW" altLang="en-US"/>
        </a:p>
      </dgm:t>
    </dgm:pt>
    <dgm:pt modelId="{4510FA41-E8B9-457D-B7FB-20073F2BA136}">
      <dgm:prSet phldrT="[文字]"/>
      <dgm:spPr/>
      <dgm:t>
        <a:bodyPr/>
        <a:lstStyle/>
        <a:p>
          <a:r>
            <a:rPr lang="en-US" altLang="zh-TW" dirty="0" smtClean="0"/>
            <a:t>2.</a:t>
          </a:r>
          <a:r>
            <a:rPr lang="zh-TW" altLang="zh-TW" dirty="0" smtClean="0"/>
            <a:t>從乙地出土的遺址有金屬手環、青花碟等漢人的器物，推測這時候開始有海外貿易，請問乙地是屬於哪一時代？</a:t>
          </a:r>
          <a:endParaRPr lang="zh-TW" altLang="en-US" dirty="0"/>
        </a:p>
      </dgm:t>
    </dgm:pt>
    <dgm:pt modelId="{73A3ED1E-9334-45F5-A740-7193FB9A80C2}" type="parTrans" cxnId="{0394049D-E37F-47DA-BC79-FB7DD26DA7FF}">
      <dgm:prSet/>
      <dgm:spPr/>
      <dgm:t>
        <a:bodyPr/>
        <a:lstStyle/>
        <a:p>
          <a:endParaRPr lang="zh-TW" altLang="en-US"/>
        </a:p>
      </dgm:t>
    </dgm:pt>
    <dgm:pt modelId="{98B82DAC-D47D-4BEA-A684-A0BBBD0F9502}" type="sibTrans" cxnId="{0394049D-E37F-47DA-BC79-FB7DD26DA7FF}">
      <dgm:prSet/>
      <dgm:spPr/>
      <dgm:t>
        <a:bodyPr/>
        <a:lstStyle/>
        <a:p>
          <a:endParaRPr lang="zh-TW" altLang="en-US"/>
        </a:p>
      </dgm:t>
    </dgm:pt>
    <dgm:pt modelId="{8FD40171-9BF4-4207-ACE8-95AC1EE3E93A}">
      <dgm:prSet phldrT="[文字]"/>
      <dgm:spPr/>
      <dgm:t>
        <a:bodyPr/>
        <a:lstStyle/>
        <a:p>
          <a:endParaRPr lang="zh-TW" altLang="en-US" dirty="0"/>
        </a:p>
      </dgm:t>
    </dgm:pt>
    <dgm:pt modelId="{E1470A4D-A7D4-42DB-A377-362A02D8C2D5}" type="parTrans" cxnId="{77A0AF99-5F5F-41BC-B99D-1E7727B25600}">
      <dgm:prSet/>
      <dgm:spPr/>
      <dgm:t>
        <a:bodyPr/>
        <a:lstStyle/>
        <a:p>
          <a:endParaRPr lang="zh-TW" altLang="en-US"/>
        </a:p>
      </dgm:t>
    </dgm:pt>
    <dgm:pt modelId="{E6174E33-A3D2-43A8-880D-A4F16E2E49D4}" type="sibTrans" cxnId="{77A0AF99-5F5F-41BC-B99D-1E7727B25600}">
      <dgm:prSet/>
      <dgm:spPr/>
      <dgm:t>
        <a:bodyPr/>
        <a:lstStyle/>
        <a:p>
          <a:endParaRPr lang="zh-TW" altLang="en-US"/>
        </a:p>
      </dgm:t>
    </dgm:pt>
    <dgm:pt modelId="{FDF8E6DD-ED9D-49D4-94DF-8C4002823C37}">
      <dgm:prSet phldrT="[文字]"/>
      <dgm:spPr/>
      <dgm:t>
        <a:bodyPr/>
        <a:lstStyle/>
        <a:p>
          <a:endParaRPr lang="zh-TW" altLang="en-US" dirty="0"/>
        </a:p>
      </dgm:t>
    </dgm:pt>
    <dgm:pt modelId="{CDDD22BB-951A-4DEE-A98D-F3F31DC9A32E}" type="parTrans" cxnId="{4347683A-792A-4893-8E4F-8BE001864F02}">
      <dgm:prSet/>
      <dgm:spPr/>
      <dgm:t>
        <a:bodyPr/>
        <a:lstStyle/>
        <a:p>
          <a:endParaRPr lang="zh-TW" altLang="en-US"/>
        </a:p>
      </dgm:t>
    </dgm:pt>
    <dgm:pt modelId="{0DB73969-4A9F-4DCE-B4FF-E73AACE03F70}" type="sibTrans" cxnId="{4347683A-792A-4893-8E4F-8BE001864F02}">
      <dgm:prSet/>
      <dgm:spPr/>
      <dgm:t>
        <a:bodyPr/>
        <a:lstStyle/>
        <a:p>
          <a:endParaRPr lang="zh-TW" altLang="en-US"/>
        </a:p>
      </dgm:t>
    </dgm:pt>
    <dgm:pt modelId="{A84460E9-E5A8-4EFA-A432-422E75A2B619}">
      <dgm:prSet phldrT="[文字]"/>
      <dgm:spPr/>
      <dgm:t>
        <a:bodyPr/>
        <a:lstStyle/>
        <a:p>
          <a:endParaRPr lang="zh-TW" altLang="en-US" dirty="0"/>
        </a:p>
      </dgm:t>
    </dgm:pt>
    <dgm:pt modelId="{002EB615-B498-41B2-A801-3A8D4B59C355}" type="parTrans" cxnId="{2C233E9E-4C6D-4114-AEB8-76B34B2C276B}">
      <dgm:prSet/>
      <dgm:spPr/>
      <dgm:t>
        <a:bodyPr/>
        <a:lstStyle/>
        <a:p>
          <a:endParaRPr lang="zh-TW" altLang="en-US"/>
        </a:p>
      </dgm:t>
    </dgm:pt>
    <dgm:pt modelId="{DED1D52F-8753-4ED2-B98F-19234408EA6C}" type="sibTrans" cxnId="{2C233E9E-4C6D-4114-AEB8-76B34B2C276B}">
      <dgm:prSet/>
      <dgm:spPr/>
      <dgm:t>
        <a:bodyPr/>
        <a:lstStyle/>
        <a:p>
          <a:endParaRPr lang="zh-TW" altLang="en-US"/>
        </a:p>
      </dgm:t>
    </dgm:pt>
    <dgm:pt modelId="{547415E7-F69B-4332-A34E-5315D9659C52}">
      <dgm:prSet phldrT="[文字]"/>
      <dgm:spPr/>
      <dgm:t>
        <a:bodyPr/>
        <a:lstStyle/>
        <a:p>
          <a:endParaRPr lang="zh-TW" altLang="en-US" dirty="0"/>
        </a:p>
      </dgm:t>
    </dgm:pt>
    <dgm:pt modelId="{1A133F9F-0E55-40AC-921D-3E7F9AEDA766}" type="parTrans" cxnId="{B06BE67F-61ED-47F0-83BD-9A4F8C8B6055}">
      <dgm:prSet/>
      <dgm:spPr/>
      <dgm:t>
        <a:bodyPr/>
        <a:lstStyle/>
        <a:p>
          <a:endParaRPr lang="zh-TW" altLang="en-US"/>
        </a:p>
      </dgm:t>
    </dgm:pt>
    <dgm:pt modelId="{D2C7C131-F30A-47C2-9CAA-F37B543751FB}" type="sibTrans" cxnId="{B06BE67F-61ED-47F0-83BD-9A4F8C8B6055}">
      <dgm:prSet/>
      <dgm:spPr/>
      <dgm:t>
        <a:bodyPr/>
        <a:lstStyle/>
        <a:p>
          <a:endParaRPr lang="zh-TW" altLang="en-US"/>
        </a:p>
      </dgm:t>
    </dgm:pt>
    <dgm:pt modelId="{ECC9EF23-0E9D-4054-BE1B-C0A321DE5456}">
      <dgm:prSet phldrT="[文字]"/>
      <dgm:spPr/>
      <dgm:t>
        <a:bodyPr/>
        <a:lstStyle/>
        <a:p>
          <a:endParaRPr lang="zh-TW" altLang="en-US" dirty="0"/>
        </a:p>
      </dgm:t>
    </dgm:pt>
    <dgm:pt modelId="{386B8A04-C9DD-4180-8F50-DF673ED190F3}" type="parTrans" cxnId="{B7562FA4-D54A-4350-ADF4-77D412B99BA7}">
      <dgm:prSet/>
      <dgm:spPr/>
      <dgm:t>
        <a:bodyPr/>
        <a:lstStyle/>
        <a:p>
          <a:endParaRPr lang="zh-TW" altLang="en-US"/>
        </a:p>
      </dgm:t>
    </dgm:pt>
    <dgm:pt modelId="{F3A27502-6ADE-4F76-8AC5-8B5960ED47BA}" type="sibTrans" cxnId="{B7562FA4-D54A-4350-ADF4-77D412B99BA7}">
      <dgm:prSet/>
      <dgm:spPr/>
      <dgm:t>
        <a:bodyPr/>
        <a:lstStyle/>
        <a:p>
          <a:endParaRPr lang="zh-TW" altLang="en-US"/>
        </a:p>
      </dgm:t>
    </dgm:pt>
    <dgm:pt modelId="{02D6AFAF-B8C4-42AD-94DC-30042CC29186}">
      <dgm:prSet phldrT="[文字]"/>
      <dgm:spPr/>
      <dgm:t>
        <a:bodyPr/>
        <a:lstStyle/>
        <a:p>
          <a:endParaRPr lang="zh-TW" altLang="en-US" dirty="0"/>
        </a:p>
      </dgm:t>
    </dgm:pt>
    <dgm:pt modelId="{69EF77C2-69F8-48BA-83C2-A129932F2A35}" type="parTrans" cxnId="{D5980344-64C6-4978-A7FF-4C491B253DC4}">
      <dgm:prSet/>
      <dgm:spPr/>
      <dgm:t>
        <a:bodyPr/>
        <a:lstStyle/>
        <a:p>
          <a:endParaRPr lang="zh-TW" altLang="en-US"/>
        </a:p>
      </dgm:t>
    </dgm:pt>
    <dgm:pt modelId="{F09BAA2A-2DEA-475B-A763-EC1E74C915A4}" type="sibTrans" cxnId="{D5980344-64C6-4978-A7FF-4C491B253DC4}">
      <dgm:prSet/>
      <dgm:spPr/>
      <dgm:t>
        <a:bodyPr/>
        <a:lstStyle/>
        <a:p>
          <a:endParaRPr lang="zh-TW" altLang="en-US"/>
        </a:p>
      </dgm:t>
    </dgm:pt>
    <dgm:pt modelId="{D1AC12D9-AA7B-43B9-93DE-3B7BD4C60DDF}">
      <dgm:prSet phldrT="[文字]"/>
      <dgm:spPr/>
      <dgm:t>
        <a:bodyPr/>
        <a:lstStyle/>
        <a:p>
          <a:endParaRPr lang="zh-TW" altLang="en-US" dirty="0"/>
        </a:p>
      </dgm:t>
    </dgm:pt>
    <dgm:pt modelId="{D6FFC09B-BBB7-4660-8AB2-E9F4BBBFA12D}" type="parTrans" cxnId="{E0F58ADA-1B2C-4E7F-85A2-2877A2ABB58D}">
      <dgm:prSet/>
      <dgm:spPr/>
      <dgm:t>
        <a:bodyPr/>
        <a:lstStyle/>
        <a:p>
          <a:endParaRPr lang="zh-TW" altLang="en-US"/>
        </a:p>
      </dgm:t>
    </dgm:pt>
    <dgm:pt modelId="{5F0ADC35-F9B1-460C-9D33-D7B30449229A}" type="sibTrans" cxnId="{E0F58ADA-1B2C-4E7F-85A2-2877A2ABB58D}">
      <dgm:prSet/>
      <dgm:spPr/>
      <dgm:t>
        <a:bodyPr/>
        <a:lstStyle/>
        <a:p>
          <a:endParaRPr lang="zh-TW" altLang="en-US"/>
        </a:p>
      </dgm:t>
    </dgm:pt>
    <dgm:pt modelId="{599E22EB-DAE9-474C-A64E-D6315A4DC8F7}">
      <dgm:prSet phldrT="[文字]"/>
      <dgm:spPr/>
      <dgm:t>
        <a:bodyPr/>
        <a:lstStyle/>
        <a:p>
          <a:endParaRPr lang="zh-TW" altLang="en-US" dirty="0"/>
        </a:p>
      </dgm:t>
    </dgm:pt>
    <dgm:pt modelId="{3582B6DB-5398-4263-BE0F-2DB7F0756D65}" type="parTrans" cxnId="{1126AC10-61AC-4126-B6E9-1A4A06302C84}">
      <dgm:prSet/>
      <dgm:spPr/>
      <dgm:t>
        <a:bodyPr/>
        <a:lstStyle/>
        <a:p>
          <a:endParaRPr lang="zh-TW" altLang="en-US"/>
        </a:p>
      </dgm:t>
    </dgm:pt>
    <dgm:pt modelId="{B62B0855-8E2F-493C-B146-C7081E30310D}" type="sibTrans" cxnId="{1126AC10-61AC-4126-B6E9-1A4A06302C84}">
      <dgm:prSet/>
      <dgm:spPr/>
      <dgm:t>
        <a:bodyPr/>
        <a:lstStyle/>
        <a:p>
          <a:endParaRPr lang="zh-TW" altLang="en-US"/>
        </a:p>
      </dgm:t>
    </dgm:pt>
    <dgm:pt modelId="{AA264F3A-4301-461A-BE76-CE40CEA73B02}">
      <dgm:prSet phldrT="[文字]"/>
      <dgm:spPr/>
      <dgm:t>
        <a:bodyPr/>
        <a:lstStyle/>
        <a:p>
          <a:endParaRPr lang="zh-TW" altLang="en-US" dirty="0"/>
        </a:p>
      </dgm:t>
    </dgm:pt>
    <dgm:pt modelId="{9A0A6BF8-B8F5-40D0-9AF1-CE474C9173AB}" type="parTrans" cxnId="{10010EA8-D88B-4DD4-BE29-C857D432911F}">
      <dgm:prSet/>
      <dgm:spPr/>
      <dgm:t>
        <a:bodyPr/>
        <a:lstStyle/>
        <a:p>
          <a:endParaRPr lang="zh-TW" altLang="en-US"/>
        </a:p>
      </dgm:t>
    </dgm:pt>
    <dgm:pt modelId="{5F024D44-1DEC-4CC8-AB0B-398395EC3DBD}" type="sibTrans" cxnId="{10010EA8-D88B-4DD4-BE29-C857D432911F}">
      <dgm:prSet/>
      <dgm:spPr/>
      <dgm:t>
        <a:bodyPr/>
        <a:lstStyle/>
        <a:p>
          <a:endParaRPr lang="zh-TW" altLang="en-US"/>
        </a:p>
      </dgm:t>
    </dgm:pt>
    <dgm:pt modelId="{7A101096-13DB-4E86-8907-1CFEB16C9989}">
      <dgm:prSet phldrT="[文字]"/>
      <dgm:spPr/>
      <dgm:t>
        <a:bodyPr/>
        <a:lstStyle/>
        <a:p>
          <a:endParaRPr lang="zh-TW" altLang="en-US" dirty="0"/>
        </a:p>
      </dgm:t>
    </dgm:pt>
    <dgm:pt modelId="{71959472-2C31-4FB1-B370-25A382ABC755}" type="parTrans" cxnId="{D849608E-8884-44C4-8B4D-094E5677F5F8}">
      <dgm:prSet/>
      <dgm:spPr/>
      <dgm:t>
        <a:bodyPr/>
        <a:lstStyle/>
        <a:p>
          <a:endParaRPr lang="zh-TW" altLang="en-US"/>
        </a:p>
      </dgm:t>
    </dgm:pt>
    <dgm:pt modelId="{8C8AFADB-9DDD-4AD6-BC0E-DD8B8C753A10}" type="sibTrans" cxnId="{D849608E-8884-44C4-8B4D-094E5677F5F8}">
      <dgm:prSet/>
      <dgm:spPr/>
      <dgm:t>
        <a:bodyPr/>
        <a:lstStyle/>
        <a:p>
          <a:endParaRPr lang="zh-TW" altLang="en-US"/>
        </a:p>
      </dgm:t>
    </dgm:pt>
    <dgm:pt modelId="{62B4204A-71C9-4794-B963-E272CA96F484}" type="pres">
      <dgm:prSet presAssocID="{02505C6F-FC23-4A6A-A8FF-12A3A9EF6B8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8CF6B3C-957F-4070-9C62-D61027A63021}" type="pres">
      <dgm:prSet presAssocID="{511A441B-AA8C-4DC1-8011-B20AE4760620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C979FA5-8F82-449A-953B-8FFB0EB54BF2}" type="pres">
      <dgm:prSet presAssocID="{511A441B-AA8C-4DC1-8011-B20AE4760620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872A6C1-0AF4-493B-B327-1681D9E2A104}" type="pres">
      <dgm:prSet presAssocID="{4510FA41-E8B9-457D-B7FB-20073F2BA136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E31BB6C-0549-406A-9C81-5CB8B2B10EAE}" type="pres">
      <dgm:prSet presAssocID="{4510FA41-E8B9-457D-B7FB-20073F2BA136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7A0AF99-5F5F-41BC-B99D-1E7727B25600}" srcId="{511A441B-AA8C-4DC1-8011-B20AE4760620}" destId="{8FD40171-9BF4-4207-ACE8-95AC1EE3E93A}" srcOrd="4" destOrd="0" parTransId="{E1470A4D-A7D4-42DB-A377-362A02D8C2D5}" sibTransId="{E6174E33-A3D2-43A8-880D-A4F16E2E49D4}"/>
    <dgm:cxn modelId="{3279C416-D33B-4F4D-BD27-63A8E40C6F48}" type="presOf" srcId="{547415E7-F69B-4332-A34E-5315D9659C52}" destId="{CC979FA5-8F82-449A-953B-8FFB0EB54BF2}" srcOrd="0" destOrd="2" presId="urn:microsoft.com/office/officeart/2005/8/layout/vList2"/>
    <dgm:cxn modelId="{10010EA8-D88B-4DD4-BE29-C857D432911F}" srcId="{4510FA41-E8B9-457D-B7FB-20073F2BA136}" destId="{AA264F3A-4301-461A-BE76-CE40CEA73B02}" srcOrd="3" destOrd="0" parTransId="{9A0A6BF8-B8F5-40D0-9AF1-CE474C9173AB}" sibTransId="{5F024D44-1DEC-4CC8-AB0B-398395EC3DBD}"/>
    <dgm:cxn modelId="{D849608E-8884-44C4-8B4D-094E5677F5F8}" srcId="{511A441B-AA8C-4DC1-8011-B20AE4760620}" destId="{7A101096-13DB-4E86-8907-1CFEB16C9989}" srcOrd="1" destOrd="0" parTransId="{71959472-2C31-4FB1-B370-25A382ABC755}" sibTransId="{8C8AFADB-9DDD-4AD6-BC0E-DD8B8C753A10}"/>
    <dgm:cxn modelId="{4B3E59CD-DC9B-4493-9718-2A69E70AED42}" type="presOf" srcId="{D1AC12D9-AA7B-43B9-93DE-3B7BD4C60DDF}" destId="{1E31BB6C-0549-406A-9C81-5CB8B2B10EAE}" srcOrd="0" destOrd="1" presId="urn:microsoft.com/office/officeart/2005/8/layout/vList2"/>
    <dgm:cxn modelId="{8264B6FA-1CDA-4C7D-9495-58F87EF40307}" type="presOf" srcId="{AA264F3A-4301-461A-BE76-CE40CEA73B02}" destId="{1E31BB6C-0549-406A-9C81-5CB8B2B10EAE}" srcOrd="0" destOrd="3" presId="urn:microsoft.com/office/officeart/2005/8/layout/vList2"/>
    <dgm:cxn modelId="{41FD0D1B-4B0B-4367-866A-708AB18C741D}" type="presOf" srcId="{ECC9EF23-0E9D-4054-BE1B-C0A321DE5456}" destId="{CC979FA5-8F82-449A-953B-8FFB0EB54BF2}" srcOrd="0" destOrd="3" presId="urn:microsoft.com/office/officeart/2005/8/layout/vList2"/>
    <dgm:cxn modelId="{F68A7F8E-DC3C-40E7-99A0-63244F624D2B}" type="presOf" srcId="{8FD40171-9BF4-4207-ACE8-95AC1EE3E93A}" destId="{CC979FA5-8F82-449A-953B-8FFB0EB54BF2}" srcOrd="0" destOrd="4" presId="urn:microsoft.com/office/officeart/2005/8/layout/vList2"/>
    <dgm:cxn modelId="{B06BE67F-61ED-47F0-83BD-9A4F8C8B6055}" srcId="{511A441B-AA8C-4DC1-8011-B20AE4760620}" destId="{547415E7-F69B-4332-A34E-5315D9659C52}" srcOrd="2" destOrd="0" parTransId="{1A133F9F-0E55-40AC-921D-3E7F9AEDA766}" sibTransId="{D2C7C131-F30A-47C2-9CAA-F37B543751FB}"/>
    <dgm:cxn modelId="{A4FF7A01-7258-4F24-ADEF-76D7131736DA}" type="presOf" srcId="{511A441B-AA8C-4DC1-8011-B20AE4760620}" destId="{88CF6B3C-957F-4070-9C62-D61027A63021}" srcOrd="0" destOrd="0" presId="urn:microsoft.com/office/officeart/2005/8/layout/vList2"/>
    <dgm:cxn modelId="{D42A94D7-0FFD-4688-8E98-45BF3CCF5C0E}" type="presOf" srcId="{FDF8E6DD-ED9D-49D4-94DF-8C4002823C37}" destId="{1E31BB6C-0549-406A-9C81-5CB8B2B10EAE}" srcOrd="0" destOrd="4" presId="urn:microsoft.com/office/officeart/2005/8/layout/vList2"/>
    <dgm:cxn modelId="{B7562FA4-D54A-4350-ADF4-77D412B99BA7}" srcId="{511A441B-AA8C-4DC1-8011-B20AE4760620}" destId="{ECC9EF23-0E9D-4054-BE1B-C0A321DE5456}" srcOrd="3" destOrd="0" parTransId="{386B8A04-C9DD-4180-8F50-DF673ED190F3}" sibTransId="{F3A27502-6ADE-4F76-8AC5-8B5960ED47BA}"/>
    <dgm:cxn modelId="{F40D0021-0071-4586-85AC-24B66332A1F8}" type="presOf" srcId="{7A101096-13DB-4E86-8907-1CFEB16C9989}" destId="{CC979FA5-8F82-449A-953B-8FFB0EB54BF2}" srcOrd="0" destOrd="1" presId="urn:microsoft.com/office/officeart/2005/8/layout/vList2"/>
    <dgm:cxn modelId="{CA75D864-CDB1-4935-8CBC-D75C62058FAC}" type="presOf" srcId="{02505C6F-FC23-4A6A-A8FF-12A3A9EF6B8A}" destId="{62B4204A-71C9-4794-B963-E272CA96F484}" srcOrd="0" destOrd="0" presId="urn:microsoft.com/office/officeart/2005/8/layout/vList2"/>
    <dgm:cxn modelId="{A317B967-9CFB-43D1-9547-78DC765913F3}" srcId="{02505C6F-FC23-4A6A-A8FF-12A3A9EF6B8A}" destId="{511A441B-AA8C-4DC1-8011-B20AE4760620}" srcOrd="0" destOrd="0" parTransId="{B141BBE3-A615-4F40-A4DF-61A8593CEDCA}" sibTransId="{4B287656-7D00-4A85-9D1E-9744B5FE45CE}"/>
    <dgm:cxn modelId="{4D6815E2-3D7E-4995-A7CA-95E52DCAEE11}" type="presOf" srcId="{599E22EB-DAE9-474C-A64E-D6315A4DC8F7}" destId="{1E31BB6C-0549-406A-9C81-5CB8B2B10EAE}" srcOrd="0" destOrd="2" presId="urn:microsoft.com/office/officeart/2005/8/layout/vList2"/>
    <dgm:cxn modelId="{A696A056-068F-4EA7-AAE4-3A8507008C03}" type="presOf" srcId="{02D6AFAF-B8C4-42AD-94DC-30042CC29186}" destId="{1E31BB6C-0549-406A-9C81-5CB8B2B10EAE}" srcOrd="0" destOrd="0" presId="urn:microsoft.com/office/officeart/2005/8/layout/vList2"/>
    <dgm:cxn modelId="{4347683A-792A-4893-8E4F-8BE001864F02}" srcId="{4510FA41-E8B9-457D-B7FB-20073F2BA136}" destId="{FDF8E6DD-ED9D-49D4-94DF-8C4002823C37}" srcOrd="4" destOrd="0" parTransId="{CDDD22BB-951A-4DEE-A98D-F3F31DC9A32E}" sibTransId="{0DB73969-4A9F-4DCE-B4FF-E73AACE03F70}"/>
    <dgm:cxn modelId="{0394049D-E37F-47DA-BC79-FB7DD26DA7FF}" srcId="{02505C6F-FC23-4A6A-A8FF-12A3A9EF6B8A}" destId="{4510FA41-E8B9-457D-B7FB-20073F2BA136}" srcOrd="1" destOrd="0" parTransId="{73A3ED1E-9334-45F5-A740-7193FB9A80C2}" sibTransId="{98B82DAC-D47D-4BEA-A684-A0BBBD0F9502}"/>
    <dgm:cxn modelId="{1126AC10-61AC-4126-B6E9-1A4A06302C84}" srcId="{4510FA41-E8B9-457D-B7FB-20073F2BA136}" destId="{599E22EB-DAE9-474C-A64E-D6315A4DC8F7}" srcOrd="2" destOrd="0" parTransId="{3582B6DB-5398-4263-BE0F-2DB7F0756D65}" sibTransId="{B62B0855-8E2F-493C-B146-C7081E30310D}"/>
    <dgm:cxn modelId="{E0F58ADA-1B2C-4E7F-85A2-2877A2ABB58D}" srcId="{4510FA41-E8B9-457D-B7FB-20073F2BA136}" destId="{D1AC12D9-AA7B-43B9-93DE-3B7BD4C60DDF}" srcOrd="1" destOrd="0" parTransId="{D6FFC09B-BBB7-4660-8AB2-E9F4BBBFA12D}" sibTransId="{5F0ADC35-F9B1-460C-9D33-D7B30449229A}"/>
    <dgm:cxn modelId="{E432ACC5-5200-4646-AB55-23E011A3CF59}" type="presOf" srcId="{4510FA41-E8B9-457D-B7FB-20073F2BA136}" destId="{9872A6C1-0AF4-493B-B327-1681D9E2A104}" srcOrd="0" destOrd="0" presId="urn:microsoft.com/office/officeart/2005/8/layout/vList2"/>
    <dgm:cxn modelId="{2C233E9E-4C6D-4114-AEB8-76B34B2C276B}" srcId="{511A441B-AA8C-4DC1-8011-B20AE4760620}" destId="{A84460E9-E5A8-4EFA-A432-422E75A2B619}" srcOrd="0" destOrd="0" parTransId="{002EB615-B498-41B2-A801-3A8D4B59C355}" sibTransId="{DED1D52F-8753-4ED2-B98F-19234408EA6C}"/>
    <dgm:cxn modelId="{E635E612-BD94-44C6-A00E-10D01FC499F9}" type="presOf" srcId="{A84460E9-E5A8-4EFA-A432-422E75A2B619}" destId="{CC979FA5-8F82-449A-953B-8FFB0EB54BF2}" srcOrd="0" destOrd="0" presId="urn:microsoft.com/office/officeart/2005/8/layout/vList2"/>
    <dgm:cxn modelId="{D5980344-64C6-4978-A7FF-4C491B253DC4}" srcId="{4510FA41-E8B9-457D-B7FB-20073F2BA136}" destId="{02D6AFAF-B8C4-42AD-94DC-30042CC29186}" srcOrd="0" destOrd="0" parTransId="{69EF77C2-69F8-48BA-83C2-A129932F2A35}" sibTransId="{F09BAA2A-2DEA-475B-A763-EC1E74C915A4}"/>
    <dgm:cxn modelId="{96CC3EBE-D5B0-41AE-98F4-25F56BC61317}" type="presParOf" srcId="{62B4204A-71C9-4794-B963-E272CA96F484}" destId="{88CF6B3C-957F-4070-9C62-D61027A63021}" srcOrd="0" destOrd="0" presId="urn:microsoft.com/office/officeart/2005/8/layout/vList2"/>
    <dgm:cxn modelId="{55C1241C-2302-4C01-A086-72D0EBB51A27}" type="presParOf" srcId="{62B4204A-71C9-4794-B963-E272CA96F484}" destId="{CC979FA5-8F82-449A-953B-8FFB0EB54BF2}" srcOrd="1" destOrd="0" presId="urn:microsoft.com/office/officeart/2005/8/layout/vList2"/>
    <dgm:cxn modelId="{BB69693F-363F-481B-AE94-8BBD12E71332}" type="presParOf" srcId="{62B4204A-71C9-4794-B963-E272CA96F484}" destId="{9872A6C1-0AF4-493B-B327-1681D9E2A104}" srcOrd="2" destOrd="0" presId="urn:microsoft.com/office/officeart/2005/8/layout/vList2"/>
    <dgm:cxn modelId="{21C675A2-40E6-43ED-913E-4A97F3F92748}" type="presParOf" srcId="{62B4204A-71C9-4794-B963-E272CA96F484}" destId="{1E31BB6C-0549-406A-9C81-5CB8B2B10EAE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BB60DB9-49B1-4A2D-A003-EF3797AE9AF5}" type="doc">
      <dgm:prSet loTypeId="urn:microsoft.com/office/officeart/2005/8/layout/hProcess9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EC527377-0B4E-4532-A3E2-7A0D2B536A63}">
      <dgm:prSet phldrT="[文字]"/>
      <dgm:spPr/>
      <dgm:t>
        <a:bodyPr/>
        <a:lstStyle/>
        <a:p>
          <a:r>
            <a:rPr lang="en-US" altLang="zh-TW" dirty="0" smtClean="0"/>
            <a:t>____</a:t>
          </a:r>
          <a:r>
            <a:rPr lang="zh-TW" altLang="en-US" dirty="0" smtClean="0"/>
            <a:t>器時代</a:t>
          </a:r>
          <a:endParaRPr lang="zh-TW" altLang="en-US" dirty="0"/>
        </a:p>
      </dgm:t>
    </dgm:pt>
    <dgm:pt modelId="{A17020B1-778A-4945-92AC-646F1F670603}" type="parTrans" cxnId="{E3A11840-2E71-4E4D-9E60-27B69A35DF3B}">
      <dgm:prSet/>
      <dgm:spPr/>
      <dgm:t>
        <a:bodyPr/>
        <a:lstStyle/>
        <a:p>
          <a:endParaRPr lang="zh-TW" altLang="en-US"/>
        </a:p>
      </dgm:t>
    </dgm:pt>
    <dgm:pt modelId="{371068E7-2533-444D-8399-6F654B751DB1}" type="sibTrans" cxnId="{E3A11840-2E71-4E4D-9E60-27B69A35DF3B}">
      <dgm:prSet/>
      <dgm:spPr/>
      <dgm:t>
        <a:bodyPr/>
        <a:lstStyle/>
        <a:p>
          <a:endParaRPr lang="zh-TW" altLang="en-US"/>
        </a:p>
      </dgm:t>
    </dgm:pt>
    <dgm:pt modelId="{135B40CF-B2D5-49DA-ADEE-E3846D9199FF}">
      <dgm:prSet phldrT="[文字]"/>
      <dgm:spPr/>
      <dgm:t>
        <a:bodyPr/>
        <a:lstStyle/>
        <a:p>
          <a:r>
            <a:rPr lang="en-US" altLang="zh-TW" dirty="0" smtClean="0"/>
            <a:t>____</a:t>
          </a:r>
          <a:r>
            <a:rPr lang="zh-TW" altLang="en-US" dirty="0" smtClean="0"/>
            <a:t>器時代</a:t>
          </a:r>
          <a:endParaRPr lang="zh-TW" altLang="en-US" dirty="0"/>
        </a:p>
      </dgm:t>
    </dgm:pt>
    <dgm:pt modelId="{74846D41-0F9F-4F55-BDB0-7B23349607C1}" type="parTrans" cxnId="{EA7C2871-9057-4EDA-AA1D-8D601CD8ED55}">
      <dgm:prSet/>
      <dgm:spPr/>
      <dgm:t>
        <a:bodyPr/>
        <a:lstStyle/>
        <a:p>
          <a:endParaRPr lang="zh-TW" altLang="en-US"/>
        </a:p>
      </dgm:t>
    </dgm:pt>
    <dgm:pt modelId="{B6ED05D4-23ED-422A-9590-5D03F223AD86}" type="sibTrans" cxnId="{EA7C2871-9057-4EDA-AA1D-8D601CD8ED55}">
      <dgm:prSet/>
      <dgm:spPr/>
      <dgm:t>
        <a:bodyPr/>
        <a:lstStyle/>
        <a:p>
          <a:endParaRPr lang="zh-TW" altLang="en-US"/>
        </a:p>
      </dgm:t>
    </dgm:pt>
    <dgm:pt modelId="{987AD54B-7E52-4565-8804-27C7079EA012}">
      <dgm:prSet phldrT="[文字]"/>
      <dgm:spPr/>
      <dgm:t>
        <a:bodyPr/>
        <a:lstStyle/>
        <a:p>
          <a:r>
            <a:rPr lang="en-US" altLang="zh-TW" dirty="0" smtClean="0"/>
            <a:t>____</a:t>
          </a:r>
          <a:r>
            <a:rPr lang="zh-TW" altLang="en-US" dirty="0" smtClean="0"/>
            <a:t>器時代</a:t>
          </a:r>
          <a:endParaRPr lang="zh-TW" altLang="en-US" dirty="0"/>
        </a:p>
      </dgm:t>
    </dgm:pt>
    <dgm:pt modelId="{2018F977-1CE0-465C-A807-BC509B628999}" type="parTrans" cxnId="{0242D4E2-AACF-4D02-A38D-5D10D999A1CF}">
      <dgm:prSet/>
      <dgm:spPr/>
      <dgm:t>
        <a:bodyPr/>
        <a:lstStyle/>
        <a:p>
          <a:endParaRPr lang="zh-TW" altLang="en-US"/>
        </a:p>
      </dgm:t>
    </dgm:pt>
    <dgm:pt modelId="{4CF6030B-52C9-48DF-817B-442D8393DEA8}" type="sibTrans" cxnId="{0242D4E2-AACF-4D02-A38D-5D10D999A1CF}">
      <dgm:prSet/>
      <dgm:spPr/>
      <dgm:t>
        <a:bodyPr/>
        <a:lstStyle/>
        <a:p>
          <a:endParaRPr lang="zh-TW" altLang="en-US"/>
        </a:p>
      </dgm:t>
    </dgm:pt>
    <dgm:pt modelId="{155FF8EB-168C-4EB5-B7BE-896D350E820A}" type="pres">
      <dgm:prSet presAssocID="{DBB60DB9-49B1-4A2D-A003-EF3797AE9AF5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1D12A817-8192-46C1-828A-01E080DE176A}" type="pres">
      <dgm:prSet presAssocID="{DBB60DB9-49B1-4A2D-A003-EF3797AE9AF5}" presName="arrow" presStyleLbl="bgShp" presStyleIdx="0" presStyleCnt="1"/>
      <dgm:spPr/>
    </dgm:pt>
    <dgm:pt modelId="{AF69AF83-12CA-4A9A-B20E-D10A5028D66D}" type="pres">
      <dgm:prSet presAssocID="{DBB60DB9-49B1-4A2D-A003-EF3797AE9AF5}" presName="linearProcess" presStyleCnt="0"/>
      <dgm:spPr/>
    </dgm:pt>
    <dgm:pt modelId="{A7F004D0-2734-4595-B075-881B8B924E96}" type="pres">
      <dgm:prSet presAssocID="{EC527377-0B4E-4532-A3E2-7A0D2B536A63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B605C5F-F688-4268-B314-465D4D417FCC}" type="pres">
      <dgm:prSet presAssocID="{371068E7-2533-444D-8399-6F654B751DB1}" presName="sibTrans" presStyleCnt="0"/>
      <dgm:spPr/>
    </dgm:pt>
    <dgm:pt modelId="{503E0987-CB22-4631-B060-2F2D0532A89F}" type="pres">
      <dgm:prSet presAssocID="{135B40CF-B2D5-49DA-ADEE-E3846D9199FF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110C8A1-5E57-414F-9FB0-9554FDF88039}" type="pres">
      <dgm:prSet presAssocID="{B6ED05D4-23ED-422A-9590-5D03F223AD86}" presName="sibTrans" presStyleCnt="0"/>
      <dgm:spPr/>
    </dgm:pt>
    <dgm:pt modelId="{945FE2FE-15CE-47A5-8C65-9AE0471264AB}" type="pres">
      <dgm:prSet presAssocID="{987AD54B-7E52-4565-8804-27C7079EA012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D4E984B-6384-40CD-A75C-589F7248B6B1}" type="presOf" srcId="{DBB60DB9-49B1-4A2D-A003-EF3797AE9AF5}" destId="{155FF8EB-168C-4EB5-B7BE-896D350E820A}" srcOrd="0" destOrd="0" presId="urn:microsoft.com/office/officeart/2005/8/layout/hProcess9"/>
    <dgm:cxn modelId="{EA7C2871-9057-4EDA-AA1D-8D601CD8ED55}" srcId="{DBB60DB9-49B1-4A2D-A003-EF3797AE9AF5}" destId="{135B40CF-B2D5-49DA-ADEE-E3846D9199FF}" srcOrd="1" destOrd="0" parTransId="{74846D41-0F9F-4F55-BDB0-7B23349607C1}" sibTransId="{B6ED05D4-23ED-422A-9590-5D03F223AD86}"/>
    <dgm:cxn modelId="{E3A11840-2E71-4E4D-9E60-27B69A35DF3B}" srcId="{DBB60DB9-49B1-4A2D-A003-EF3797AE9AF5}" destId="{EC527377-0B4E-4532-A3E2-7A0D2B536A63}" srcOrd="0" destOrd="0" parTransId="{A17020B1-778A-4945-92AC-646F1F670603}" sibTransId="{371068E7-2533-444D-8399-6F654B751DB1}"/>
    <dgm:cxn modelId="{76939CB5-4C58-4C31-805C-EBB5C15F6E89}" type="presOf" srcId="{987AD54B-7E52-4565-8804-27C7079EA012}" destId="{945FE2FE-15CE-47A5-8C65-9AE0471264AB}" srcOrd="0" destOrd="0" presId="urn:microsoft.com/office/officeart/2005/8/layout/hProcess9"/>
    <dgm:cxn modelId="{0242D4E2-AACF-4D02-A38D-5D10D999A1CF}" srcId="{DBB60DB9-49B1-4A2D-A003-EF3797AE9AF5}" destId="{987AD54B-7E52-4565-8804-27C7079EA012}" srcOrd="2" destOrd="0" parTransId="{2018F977-1CE0-465C-A807-BC509B628999}" sibTransId="{4CF6030B-52C9-48DF-817B-442D8393DEA8}"/>
    <dgm:cxn modelId="{80042B5F-C5ED-4A98-AD35-7BAB9DB40AA6}" type="presOf" srcId="{135B40CF-B2D5-49DA-ADEE-E3846D9199FF}" destId="{503E0987-CB22-4631-B060-2F2D0532A89F}" srcOrd="0" destOrd="0" presId="urn:microsoft.com/office/officeart/2005/8/layout/hProcess9"/>
    <dgm:cxn modelId="{03D9FBFE-F598-470D-978C-BE88149CA955}" type="presOf" srcId="{EC527377-0B4E-4532-A3E2-7A0D2B536A63}" destId="{A7F004D0-2734-4595-B075-881B8B924E96}" srcOrd="0" destOrd="0" presId="urn:microsoft.com/office/officeart/2005/8/layout/hProcess9"/>
    <dgm:cxn modelId="{7B228229-2BA8-40B5-9A8F-9E06A51B374A}" type="presParOf" srcId="{155FF8EB-168C-4EB5-B7BE-896D350E820A}" destId="{1D12A817-8192-46C1-828A-01E080DE176A}" srcOrd="0" destOrd="0" presId="urn:microsoft.com/office/officeart/2005/8/layout/hProcess9"/>
    <dgm:cxn modelId="{EFB2C299-BD70-43CF-A965-7A8DEFAADE69}" type="presParOf" srcId="{155FF8EB-168C-4EB5-B7BE-896D350E820A}" destId="{AF69AF83-12CA-4A9A-B20E-D10A5028D66D}" srcOrd="1" destOrd="0" presId="urn:microsoft.com/office/officeart/2005/8/layout/hProcess9"/>
    <dgm:cxn modelId="{E791A70D-C74A-4778-B355-3CE4623FF56B}" type="presParOf" srcId="{AF69AF83-12CA-4A9A-B20E-D10A5028D66D}" destId="{A7F004D0-2734-4595-B075-881B8B924E96}" srcOrd="0" destOrd="0" presId="urn:microsoft.com/office/officeart/2005/8/layout/hProcess9"/>
    <dgm:cxn modelId="{ABD06F3F-3D99-4A8B-856E-9F3EB0D8B04A}" type="presParOf" srcId="{AF69AF83-12CA-4A9A-B20E-D10A5028D66D}" destId="{FB605C5F-F688-4268-B314-465D4D417FCC}" srcOrd="1" destOrd="0" presId="urn:microsoft.com/office/officeart/2005/8/layout/hProcess9"/>
    <dgm:cxn modelId="{34CAB1A5-35E4-46A9-BB36-7D787BD8E756}" type="presParOf" srcId="{AF69AF83-12CA-4A9A-B20E-D10A5028D66D}" destId="{503E0987-CB22-4631-B060-2F2D0532A89F}" srcOrd="2" destOrd="0" presId="urn:microsoft.com/office/officeart/2005/8/layout/hProcess9"/>
    <dgm:cxn modelId="{CC22DF08-F0E6-4300-9E0C-D64588467E85}" type="presParOf" srcId="{AF69AF83-12CA-4A9A-B20E-D10A5028D66D}" destId="{5110C8A1-5E57-414F-9FB0-9554FDF88039}" srcOrd="3" destOrd="0" presId="urn:microsoft.com/office/officeart/2005/8/layout/hProcess9"/>
    <dgm:cxn modelId="{808351B0-1F25-4431-91C6-6940DCF08A84}" type="presParOf" srcId="{AF69AF83-12CA-4A9A-B20E-D10A5028D66D}" destId="{945FE2FE-15CE-47A5-8C65-9AE0471264AB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A463129-6793-4250-8533-F1ACEE90E4CB}" type="doc">
      <dgm:prSet loTypeId="urn:microsoft.com/office/officeart/2005/8/layout/vList5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zh-TW" altLang="en-US"/>
        </a:p>
      </dgm:t>
    </dgm:pt>
    <dgm:pt modelId="{B777485F-1AE4-43DD-8678-F4862B07ACA9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步驟一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E58302C-70F3-4EC7-BB7A-7ACA20D98D7E}" type="parTrans" cxnId="{F89110B5-4876-4171-BD6B-44D884753C65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9815B2F-C998-4AD6-AA49-0A996C1C9638}" type="sibTrans" cxnId="{F89110B5-4876-4171-BD6B-44D884753C65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DD6194-0261-49B4-BF34-A4CA20FEBBFB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網頁搜尋「線上逛台史博」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2C6C685-3BDE-4005-AEBF-3C2C81F64266}" type="parTrans" cxnId="{CD7BD195-1BF4-4E94-9930-E66BB3371C2A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EBD5FE3-9B5D-48C6-8889-9E34573D853C}" type="sibTrans" cxnId="{CD7BD195-1BF4-4E94-9930-E66BB3371C2A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A2827BB-FD5B-4033-A352-C18822EA2B82}" type="pres">
      <dgm:prSet presAssocID="{9A463129-6793-4250-8533-F1ACEE90E4C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DC9BA15-6B69-4370-A58E-EECBAF2DA70D}" type="pres">
      <dgm:prSet presAssocID="{B777485F-1AE4-43DD-8678-F4862B07ACA9}" presName="linNode" presStyleCnt="0"/>
      <dgm:spPr/>
    </dgm:pt>
    <dgm:pt modelId="{D3B15D60-EBE9-4C46-A5BC-7406D9DEFE44}" type="pres">
      <dgm:prSet presAssocID="{B777485F-1AE4-43DD-8678-F4862B07ACA9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B3C8C6F-BF22-4BF9-AF0E-607AFA6C4E83}" type="pres">
      <dgm:prSet presAssocID="{B777485F-1AE4-43DD-8678-F4862B07ACA9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D7BD195-1BF4-4E94-9930-E66BB3371C2A}" srcId="{B777485F-1AE4-43DD-8678-F4862B07ACA9}" destId="{88DD6194-0261-49B4-BF34-A4CA20FEBBFB}" srcOrd="0" destOrd="0" parTransId="{12C6C685-3BDE-4005-AEBF-3C2C81F64266}" sibTransId="{BEBD5FE3-9B5D-48C6-8889-9E34573D853C}"/>
    <dgm:cxn modelId="{0CF44DF4-8162-4E2B-BF16-3D288A8FB398}" type="presOf" srcId="{B777485F-1AE4-43DD-8678-F4862B07ACA9}" destId="{D3B15D60-EBE9-4C46-A5BC-7406D9DEFE44}" srcOrd="0" destOrd="0" presId="urn:microsoft.com/office/officeart/2005/8/layout/vList5"/>
    <dgm:cxn modelId="{A29F67A0-A2CC-4256-B415-DFC81995DDF5}" type="presOf" srcId="{88DD6194-0261-49B4-BF34-A4CA20FEBBFB}" destId="{8B3C8C6F-BF22-4BF9-AF0E-607AFA6C4E83}" srcOrd="0" destOrd="0" presId="urn:microsoft.com/office/officeart/2005/8/layout/vList5"/>
    <dgm:cxn modelId="{18525B97-5D2E-4235-B1FD-2C0A465AA380}" type="presOf" srcId="{9A463129-6793-4250-8533-F1ACEE90E4CB}" destId="{EA2827BB-FD5B-4033-A352-C18822EA2B82}" srcOrd="0" destOrd="0" presId="urn:microsoft.com/office/officeart/2005/8/layout/vList5"/>
    <dgm:cxn modelId="{F89110B5-4876-4171-BD6B-44D884753C65}" srcId="{9A463129-6793-4250-8533-F1ACEE90E4CB}" destId="{B777485F-1AE4-43DD-8678-F4862B07ACA9}" srcOrd="0" destOrd="0" parTransId="{8E58302C-70F3-4EC7-BB7A-7ACA20D98D7E}" sibTransId="{59815B2F-C998-4AD6-AA49-0A996C1C9638}"/>
    <dgm:cxn modelId="{4B56DC77-8880-42E6-B713-C1F0ADCAF689}" type="presParOf" srcId="{EA2827BB-FD5B-4033-A352-C18822EA2B82}" destId="{DDC9BA15-6B69-4370-A58E-EECBAF2DA70D}" srcOrd="0" destOrd="0" presId="urn:microsoft.com/office/officeart/2005/8/layout/vList5"/>
    <dgm:cxn modelId="{D53BC13E-88E5-4980-A473-C2760FAD11E1}" type="presParOf" srcId="{DDC9BA15-6B69-4370-A58E-EECBAF2DA70D}" destId="{D3B15D60-EBE9-4C46-A5BC-7406D9DEFE44}" srcOrd="0" destOrd="0" presId="urn:microsoft.com/office/officeart/2005/8/layout/vList5"/>
    <dgm:cxn modelId="{B51939CF-8CBD-43F1-9228-B5463800B9AE}" type="presParOf" srcId="{DDC9BA15-6B69-4370-A58E-EECBAF2DA70D}" destId="{8B3C8C6F-BF22-4BF9-AF0E-607AFA6C4E8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A463129-6793-4250-8533-F1ACEE90E4CB}" type="doc">
      <dgm:prSet loTypeId="urn:microsoft.com/office/officeart/2005/8/layout/vList5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zh-TW" altLang="en-US"/>
        </a:p>
      </dgm:t>
    </dgm:pt>
    <dgm:pt modelId="{B777485F-1AE4-43DD-8678-F4862B07ACA9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步驟二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E58302C-70F3-4EC7-BB7A-7ACA20D98D7E}" type="parTrans" cxnId="{F89110B5-4876-4171-BD6B-44D884753C65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9815B2F-C998-4AD6-AA49-0A996C1C9638}" type="sibTrans" cxnId="{F89110B5-4876-4171-BD6B-44D884753C65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DD6194-0261-49B4-BF34-A4CA20FEBBFB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點選「細看常設展」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2C6C685-3BDE-4005-AEBF-3C2C81F64266}" type="parTrans" cxnId="{CD7BD195-1BF4-4E94-9930-E66BB3371C2A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EBD5FE3-9B5D-48C6-8889-9E34573D853C}" type="sibTrans" cxnId="{CD7BD195-1BF4-4E94-9930-E66BB3371C2A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A2827BB-FD5B-4033-A352-C18822EA2B82}" type="pres">
      <dgm:prSet presAssocID="{9A463129-6793-4250-8533-F1ACEE90E4C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DC9BA15-6B69-4370-A58E-EECBAF2DA70D}" type="pres">
      <dgm:prSet presAssocID="{B777485F-1AE4-43DD-8678-F4862B07ACA9}" presName="linNode" presStyleCnt="0"/>
      <dgm:spPr/>
    </dgm:pt>
    <dgm:pt modelId="{D3B15D60-EBE9-4C46-A5BC-7406D9DEFE44}" type="pres">
      <dgm:prSet presAssocID="{B777485F-1AE4-43DD-8678-F4862B07ACA9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B3C8C6F-BF22-4BF9-AF0E-607AFA6C4E83}" type="pres">
      <dgm:prSet presAssocID="{B777485F-1AE4-43DD-8678-F4862B07ACA9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D7BD195-1BF4-4E94-9930-E66BB3371C2A}" srcId="{B777485F-1AE4-43DD-8678-F4862B07ACA9}" destId="{88DD6194-0261-49B4-BF34-A4CA20FEBBFB}" srcOrd="0" destOrd="0" parTransId="{12C6C685-3BDE-4005-AEBF-3C2C81F64266}" sibTransId="{BEBD5FE3-9B5D-48C6-8889-9E34573D853C}"/>
    <dgm:cxn modelId="{B77DEB51-1FB8-4ADD-BAE4-019C2062F519}" type="presOf" srcId="{9A463129-6793-4250-8533-F1ACEE90E4CB}" destId="{EA2827BB-FD5B-4033-A352-C18822EA2B82}" srcOrd="0" destOrd="0" presId="urn:microsoft.com/office/officeart/2005/8/layout/vList5"/>
    <dgm:cxn modelId="{26D965E4-586C-4465-B6AA-6ACBFBD4F998}" type="presOf" srcId="{88DD6194-0261-49B4-BF34-A4CA20FEBBFB}" destId="{8B3C8C6F-BF22-4BF9-AF0E-607AFA6C4E83}" srcOrd="0" destOrd="0" presId="urn:microsoft.com/office/officeart/2005/8/layout/vList5"/>
    <dgm:cxn modelId="{F89110B5-4876-4171-BD6B-44D884753C65}" srcId="{9A463129-6793-4250-8533-F1ACEE90E4CB}" destId="{B777485F-1AE4-43DD-8678-F4862B07ACA9}" srcOrd="0" destOrd="0" parTransId="{8E58302C-70F3-4EC7-BB7A-7ACA20D98D7E}" sibTransId="{59815B2F-C998-4AD6-AA49-0A996C1C9638}"/>
    <dgm:cxn modelId="{5C24B569-4B85-4DF7-B22B-277662613164}" type="presOf" srcId="{B777485F-1AE4-43DD-8678-F4862B07ACA9}" destId="{D3B15D60-EBE9-4C46-A5BC-7406D9DEFE44}" srcOrd="0" destOrd="0" presId="urn:microsoft.com/office/officeart/2005/8/layout/vList5"/>
    <dgm:cxn modelId="{4110D9BA-67B2-48DC-9D47-84ABCFBE3AAA}" type="presParOf" srcId="{EA2827BB-FD5B-4033-A352-C18822EA2B82}" destId="{DDC9BA15-6B69-4370-A58E-EECBAF2DA70D}" srcOrd="0" destOrd="0" presId="urn:microsoft.com/office/officeart/2005/8/layout/vList5"/>
    <dgm:cxn modelId="{D1438EB9-E418-4AD2-B911-292D17DDDA32}" type="presParOf" srcId="{DDC9BA15-6B69-4370-A58E-EECBAF2DA70D}" destId="{D3B15D60-EBE9-4C46-A5BC-7406D9DEFE44}" srcOrd="0" destOrd="0" presId="urn:microsoft.com/office/officeart/2005/8/layout/vList5"/>
    <dgm:cxn modelId="{A2F71531-8386-47B3-B99B-1C09049E840E}" type="presParOf" srcId="{DDC9BA15-6B69-4370-A58E-EECBAF2DA70D}" destId="{8B3C8C6F-BF22-4BF9-AF0E-607AFA6C4E8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A463129-6793-4250-8533-F1ACEE90E4CB}" type="doc">
      <dgm:prSet loTypeId="urn:microsoft.com/office/officeart/2005/8/layout/vList5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zh-TW" altLang="en-US"/>
        </a:p>
      </dgm:t>
    </dgm:pt>
    <dgm:pt modelId="{B777485F-1AE4-43DD-8678-F4862B07ACA9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步驟三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E58302C-70F3-4EC7-BB7A-7ACA20D98D7E}" type="parTrans" cxnId="{F89110B5-4876-4171-BD6B-44D884753C65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9815B2F-C998-4AD6-AA49-0A996C1C9638}" type="sibTrans" cxnId="{F89110B5-4876-4171-BD6B-44D884753C65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DD6194-0261-49B4-BF34-A4CA20FEBBFB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點選「點選更多展區介紹」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2C6C685-3BDE-4005-AEBF-3C2C81F64266}" type="parTrans" cxnId="{CD7BD195-1BF4-4E94-9930-E66BB3371C2A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EBD5FE3-9B5D-48C6-8889-9E34573D853C}" type="sibTrans" cxnId="{CD7BD195-1BF4-4E94-9930-E66BB3371C2A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A2827BB-FD5B-4033-A352-C18822EA2B82}" type="pres">
      <dgm:prSet presAssocID="{9A463129-6793-4250-8533-F1ACEE90E4C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DC9BA15-6B69-4370-A58E-EECBAF2DA70D}" type="pres">
      <dgm:prSet presAssocID="{B777485F-1AE4-43DD-8678-F4862B07ACA9}" presName="linNode" presStyleCnt="0"/>
      <dgm:spPr/>
    </dgm:pt>
    <dgm:pt modelId="{D3B15D60-EBE9-4C46-A5BC-7406D9DEFE44}" type="pres">
      <dgm:prSet presAssocID="{B777485F-1AE4-43DD-8678-F4862B07ACA9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B3C8C6F-BF22-4BF9-AF0E-607AFA6C4E83}" type="pres">
      <dgm:prSet presAssocID="{B777485F-1AE4-43DD-8678-F4862B07ACA9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9AB68CF-50D3-459D-8C67-47E980C02C8A}" type="presOf" srcId="{B777485F-1AE4-43DD-8678-F4862B07ACA9}" destId="{D3B15D60-EBE9-4C46-A5BC-7406D9DEFE44}" srcOrd="0" destOrd="0" presId="urn:microsoft.com/office/officeart/2005/8/layout/vList5"/>
    <dgm:cxn modelId="{CD7BD195-1BF4-4E94-9930-E66BB3371C2A}" srcId="{B777485F-1AE4-43DD-8678-F4862B07ACA9}" destId="{88DD6194-0261-49B4-BF34-A4CA20FEBBFB}" srcOrd="0" destOrd="0" parTransId="{12C6C685-3BDE-4005-AEBF-3C2C81F64266}" sibTransId="{BEBD5FE3-9B5D-48C6-8889-9E34573D853C}"/>
    <dgm:cxn modelId="{45B1A9E2-847C-4BF2-A366-97BE191D0DBD}" type="presOf" srcId="{88DD6194-0261-49B4-BF34-A4CA20FEBBFB}" destId="{8B3C8C6F-BF22-4BF9-AF0E-607AFA6C4E83}" srcOrd="0" destOrd="0" presId="urn:microsoft.com/office/officeart/2005/8/layout/vList5"/>
    <dgm:cxn modelId="{615162B9-61B9-463A-9D14-9B91DC844169}" type="presOf" srcId="{9A463129-6793-4250-8533-F1ACEE90E4CB}" destId="{EA2827BB-FD5B-4033-A352-C18822EA2B82}" srcOrd="0" destOrd="0" presId="urn:microsoft.com/office/officeart/2005/8/layout/vList5"/>
    <dgm:cxn modelId="{F89110B5-4876-4171-BD6B-44D884753C65}" srcId="{9A463129-6793-4250-8533-F1ACEE90E4CB}" destId="{B777485F-1AE4-43DD-8678-F4862B07ACA9}" srcOrd="0" destOrd="0" parTransId="{8E58302C-70F3-4EC7-BB7A-7ACA20D98D7E}" sibTransId="{59815B2F-C998-4AD6-AA49-0A996C1C9638}"/>
    <dgm:cxn modelId="{FB77590F-2449-49F4-8087-D35EB81927C2}" type="presParOf" srcId="{EA2827BB-FD5B-4033-A352-C18822EA2B82}" destId="{DDC9BA15-6B69-4370-A58E-EECBAF2DA70D}" srcOrd="0" destOrd="0" presId="urn:microsoft.com/office/officeart/2005/8/layout/vList5"/>
    <dgm:cxn modelId="{228779A7-19FD-4DF7-ADE4-5DD2A66788EF}" type="presParOf" srcId="{DDC9BA15-6B69-4370-A58E-EECBAF2DA70D}" destId="{D3B15D60-EBE9-4C46-A5BC-7406D9DEFE44}" srcOrd="0" destOrd="0" presId="urn:microsoft.com/office/officeart/2005/8/layout/vList5"/>
    <dgm:cxn modelId="{E1C63698-AF7D-4F58-A8FA-D3A188C36F15}" type="presParOf" srcId="{DDC9BA15-6B69-4370-A58E-EECBAF2DA70D}" destId="{8B3C8C6F-BF22-4BF9-AF0E-607AFA6C4E8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A463129-6793-4250-8533-F1ACEE90E4CB}" type="doc">
      <dgm:prSet loTypeId="urn:microsoft.com/office/officeart/2005/8/layout/vList5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zh-TW" altLang="en-US"/>
        </a:p>
      </dgm:t>
    </dgm:pt>
    <dgm:pt modelId="{B777485F-1AE4-43DD-8678-F4862B07ACA9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步驟四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E58302C-70F3-4EC7-BB7A-7ACA20D98D7E}" type="parTrans" cxnId="{F89110B5-4876-4171-BD6B-44D884753C65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9815B2F-C998-4AD6-AA49-0A996C1C9638}" type="sibTrans" cxnId="{F89110B5-4876-4171-BD6B-44D884753C65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DD6194-0261-49B4-BF34-A4CA20FEBBFB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點選「最初的抵岸」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2C6C685-3BDE-4005-AEBF-3C2C81F64266}" type="parTrans" cxnId="{CD7BD195-1BF4-4E94-9930-E66BB3371C2A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EBD5FE3-9B5D-48C6-8889-9E34573D853C}" type="sibTrans" cxnId="{CD7BD195-1BF4-4E94-9930-E66BB3371C2A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A2827BB-FD5B-4033-A352-C18822EA2B82}" type="pres">
      <dgm:prSet presAssocID="{9A463129-6793-4250-8533-F1ACEE90E4C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DC9BA15-6B69-4370-A58E-EECBAF2DA70D}" type="pres">
      <dgm:prSet presAssocID="{B777485F-1AE4-43DD-8678-F4862B07ACA9}" presName="linNode" presStyleCnt="0"/>
      <dgm:spPr/>
    </dgm:pt>
    <dgm:pt modelId="{D3B15D60-EBE9-4C46-A5BC-7406D9DEFE44}" type="pres">
      <dgm:prSet presAssocID="{B777485F-1AE4-43DD-8678-F4862B07ACA9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B3C8C6F-BF22-4BF9-AF0E-607AFA6C4E83}" type="pres">
      <dgm:prSet presAssocID="{B777485F-1AE4-43DD-8678-F4862B07ACA9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4C94306-4268-4CF9-8052-6FD6A74A143E}" type="presOf" srcId="{88DD6194-0261-49B4-BF34-A4CA20FEBBFB}" destId="{8B3C8C6F-BF22-4BF9-AF0E-607AFA6C4E83}" srcOrd="0" destOrd="0" presId="urn:microsoft.com/office/officeart/2005/8/layout/vList5"/>
    <dgm:cxn modelId="{CD7BD195-1BF4-4E94-9930-E66BB3371C2A}" srcId="{B777485F-1AE4-43DD-8678-F4862B07ACA9}" destId="{88DD6194-0261-49B4-BF34-A4CA20FEBBFB}" srcOrd="0" destOrd="0" parTransId="{12C6C685-3BDE-4005-AEBF-3C2C81F64266}" sibTransId="{BEBD5FE3-9B5D-48C6-8889-9E34573D853C}"/>
    <dgm:cxn modelId="{EA6840C8-CC04-4825-A4D8-C1489C2B8856}" type="presOf" srcId="{B777485F-1AE4-43DD-8678-F4862B07ACA9}" destId="{D3B15D60-EBE9-4C46-A5BC-7406D9DEFE44}" srcOrd="0" destOrd="0" presId="urn:microsoft.com/office/officeart/2005/8/layout/vList5"/>
    <dgm:cxn modelId="{1FB149F2-0237-453E-9664-40939A371ADE}" type="presOf" srcId="{9A463129-6793-4250-8533-F1ACEE90E4CB}" destId="{EA2827BB-FD5B-4033-A352-C18822EA2B82}" srcOrd="0" destOrd="0" presId="urn:microsoft.com/office/officeart/2005/8/layout/vList5"/>
    <dgm:cxn modelId="{F89110B5-4876-4171-BD6B-44D884753C65}" srcId="{9A463129-6793-4250-8533-F1ACEE90E4CB}" destId="{B777485F-1AE4-43DD-8678-F4862B07ACA9}" srcOrd="0" destOrd="0" parTransId="{8E58302C-70F3-4EC7-BB7A-7ACA20D98D7E}" sibTransId="{59815B2F-C998-4AD6-AA49-0A996C1C9638}"/>
    <dgm:cxn modelId="{8685FC1F-4812-4C35-8977-92FC673575F1}" type="presParOf" srcId="{EA2827BB-FD5B-4033-A352-C18822EA2B82}" destId="{DDC9BA15-6B69-4370-A58E-EECBAF2DA70D}" srcOrd="0" destOrd="0" presId="urn:microsoft.com/office/officeart/2005/8/layout/vList5"/>
    <dgm:cxn modelId="{AEEEC5E8-4B74-41B9-A4CF-5257ED3A810D}" type="presParOf" srcId="{DDC9BA15-6B69-4370-A58E-EECBAF2DA70D}" destId="{D3B15D60-EBE9-4C46-A5BC-7406D9DEFE44}" srcOrd="0" destOrd="0" presId="urn:microsoft.com/office/officeart/2005/8/layout/vList5"/>
    <dgm:cxn modelId="{73DB3F26-77A4-4C94-A70F-88E7FCCD35DB}" type="presParOf" srcId="{DDC9BA15-6B69-4370-A58E-EECBAF2DA70D}" destId="{8B3C8C6F-BF22-4BF9-AF0E-607AFA6C4E8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A463129-6793-4250-8533-F1ACEE90E4CB}" type="doc">
      <dgm:prSet loTypeId="urn:microsoft.com/office/officeart/2005/8/layout/vList5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zh-TW" altLang="en-US"/>
        </a:p>
      </dgm:t>
    </dgm:pt>
    <dgm:pt modelId="{B777485F-1AE4-43DD-8678-F4862B07ACA9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步驟五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E58302C-70F3-4EC7-BB7A-7ACA20D98D7E}" type="parTrans" cxnId="{F89110B5-4876-4171-BD6B-44D884753C65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9815B2F-C998-4AD6-AA49-0A996C1C9638}" type="sibTrans" cxnId="{F89110B5-4876-4171-BD6B-44D884753C65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DD6194-0261-49B4-BF34-A4CA20FEBBFB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觀察不同時代的史前人類生活方式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2C6C685-3BDE-4005-AEBF-3C2C81F64266}" type="parTrans" cxnId="{CD7BD195-1BF4-4E94-9930-E66BB3371C2A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EBD5FE3-9B5D-48C6-8889-9E34573D853C}" type="sibTrans" cxnId="{CD7BD195-1BF4-4E94-9930-E66BB3371C2A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A2827BB-FD5B-4033-A352-C18822EA2B82}" type="pres">
      <dgm:prSet presAssocID="{9A463129-6793-4250-8533-F1ACEE90E4C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DC9BA15-6B69-4370-A58E-EECBAF2DA70D}" type="pres">
      <dgm:prSet presAssocID="{B777485F-1AE4-43DD-8678-F4862B07ACA9}" presName="linNode" presStyleCnt="0"/>
      <dgm:spPr/>
    </dgm:pt>
    <dgm:pt modelId="{D3B15D60-EBE9-4C46-A5BC-7406D9DEFE44}" type="pres">
      <dgm:prSet presAssocID="{B777485F-1AE4-43DD-8678-F4862B07ACA9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B3C8C6F-BF22-4BF9-AF0E-607AFA6C4E83}" type="pres">
      <dgm:prSet presAssocID="{B777485F-1AE4-43DD-8678-F4862B07ACA9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218514E-10D2-4484-A750-4CEBF1CB8E46}" type="presOf" srcId="{88DD6194-0261-49B4-BF34-A4CA20FEBBFB}" destId="{8B3C8C6F-BF22-4BF9-AF0E-607AFA6C4E83}" srcOrd="0" destOrd="0" presId="urn:microsoft.com/office/officeart/2005/8/layout/vList5"/>
    <dgm:cxn modelId="{CD7BD195-1BF4-4E94-9930-E66BB3371C2A}" srcId="{B777485F-1AE4-43DD-8678-F4862B07ACA9}" destId="{88DD6194-0261-49B4-BF34-A4CA20FEBBFB}" srcOrd="0" destOrd="0" parTransId="{12C6C685-3BDE-4005-AEBF-3C2C81F64266}" sibTransId="{BEBD5FE3-9B5D-48C6-8889-9E34573D853C}"/>
    <dgm:cxn modelId="{F89110B5-4876-4171-BD6B-44D884753C65}" srcId="{9A463129-6793-4250-8533-F1ACEE90E4CB}" destId="{B777485F-1AE4-43DD-8678-F4862B07ACA9}" srcOrd="0" destOrd="0" parTransId="{8E58302C-70F3-4EC7-BB7A-7ACA20D98D7E}" sibTransId="{59815B2F-C998-4AD6-AA49-0A996C1C9638}"/>
    <dgm:cxn modelId="{1B61C686-6433-46B7-A865-53976D4DBFE3}" type="presOf" srcId="{B777485F-1AE4-43DD-8678-F4862B07ACA9}" destId="{D3B15D60-EBE9-4C46-A5BC-7406D9DEFE44}" srcOrd="0" destOrd="0" presId="urn:microsoft.com/office/officeart/2005/8/layout/vList5"/>
    <dgm:cxn modelId="{859C37B5-1C06-4FE0-8E9E-F174FA73781C}" type="presOf" srcId="{9A463129-6793-4250-8533-F1ACEE90E4CB}" destId="{EA2827BB-FD5B-4033-A352-C18822EA2B82}" srcOrd="0" destOrd="0" presId="urn:microsoft.com/office/officeart/2005/8/layout/vList5"/>
    <dgm:cxn modelId="{0634EC64-92AB-4DEE-97F5-947E712C84A9}" type="presParOf" srcId="{EA2827BB-FD5B-4033-A352-C18822EA2B82}" destId="{DDC9BA15-6B69-4370-A58E-EECBAF2DA70D}" srcOrd="0" destOrd="0" presId="urn:microsoft.com/office/officeart/2005/8/layout/vList5"/>
    <dgm:cxn modelId="{49A8C381-1C75-4C8C-9685-EEE9B40C4235}" type="presParOf" srcId="{DDC9BA15-6B69-4370-A58E-EECBAF2DA70D}" destId="{D3B15D60-EBE9-4C46-A5BC-7406D9DEFE44}" srcOrd="0" destOrd="0" presId="urn:microsoft.com/office/officeart/2005/8/layout/vList5"/>
    <dgm:cxn modelId="{E50774A4-0A50-4C54-AF32-94E68522B204}" type="presParOf" srcId="{DDC9BA15-6B69-4370-A58E-EECBAF2DA70D}" destId="{8B3C8C6F-BF22-4BF9-AF0E-607AFA6C4E8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6T08:37:05.53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0 16383,'0'0'0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300332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01838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85219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49774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10299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37798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>
          <a:extLst>
            <a:ext uri="{FF2B5EF4-FFF2-40B4-BE49-F238E27FC236}">
              <a16:creationId xmlns="" xmlns:a16="http://schemas.microsoft.com/office/drawing/2014/main" id="{21087CC2-939A-CEFE-1618-EC22FCFB1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>
            <a:extLst>
              <a:ext uri="{FF2B5EF4-FFF2-40B4-BE49-F238E27FC236}">
                <a16:creationId xmlns="" xmlns:a16="http://schemas.microsoft.com/office/drawing/2014/main" id="{E70896DF-8110-919B-8813-E3A514430C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:notes">
            <a:extLst>
              <a:ext uri="{FF2B5EF4-FFF2-40B4-BE49-F238E27FC236}">
                <a16:creationId xmlns="" xmlns:a16="http://schemas.microsoft.com/office/drawing/2014/main" id="{81501FF6-2C7C-1C18-E243-F12BF6032E6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10378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02897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5849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0904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0296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38713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718382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8284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8361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jpeg"/><Relationship Id="rId4" Type="http://schemas.openxmlformats.org/officeDocument/2006/relationships/image" Target="../media/image8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5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emf"/><Relationship Id="rId5" Type="http://schemas.openxmlformats.org/officeDocument/2006/relationships/image" Target="../media/image5.emf"/><Relationship Id="rId4" Type="http://schemas.openxmlformats.org/officeDocument/2006/relationships/image" Target="../media/image8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emf"/><Relationship Id="rId4" Type="http://schemas.openxmlformats.org/officeDocument/2006/relationships/image" Target="../media/image10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emf"/><Relationship Id="rId4" Type="http://schemas.openxmlformats.org/officeDocument/2006/relationships/image" Target="../media/image10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emf"/><Relationship Id="rId5" Type="http://schemas.openxmlformats.org/officeDocument/2006/relationships/image" Target="../media/image5.emf"/><Relationship Id="rId4" Type="http://schemas.openxmlformats.org/officeDocument/2006/relationships/image" Target="../media/image8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 preserve="1">
  <p:cSld name="空白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螢幕擷取畫面, Rectangle 的圖片&#10;&#10;AI 產生的內容可能不正確。">
            <a:extLst>
              <a:ext uri="{FF2B5EF4-FFF2-40B4-BE49-F238E27FC236}">
                <a16:creationId xmlns="" xmlns:a16="http://schemas.microsoft.com/office/drawing/2014/main" id="{2FDF7406-DEAC-8581-B7FA-98E76400DF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7705" y="41364"/>
            <a:ext cx="6743700" cy="2108200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="" xmlns:a16="http://schemas.microsoft.com/office/drawing/2014/main" id="{D5ACCFDD-2CA9-6A62-6A73-DDC89C757B2A}"/>
              </a:ext>
            </a:extLst>
          </p:cNvPr>
          <p:cNvSpPr/>
          <p:nvPr userDrawn="1"/>
        </p:nvSpPr>
        <p:spPr>
          <a:xfrm>
            <a:off x="0" y="4809571"/>
            <a:ext cx="12192000" cy="2048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B851E141-78E1-DF8C-A985-8F507972A5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1647" y="103451"/>
            <a:ext cx="1575410" cy="69665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B60519BD-F6DE-1E24-A7EC-D099487C41CF}"/>
              </a:ext>
            </a:extLst>
          </p:cNvPr>
          <p:cNvSpPr txBox="1"/>
          <p:nvPr userDrawn="1"/>
        </p:nvSpPr>
        <p:spPr>
          <a:xfrm>
            <a:off x="11453297" y="6389389"/>
            <a:ext cx="515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0F73D6F-94E4-5740-B151-9AC49C31B3CC}" type="slidenum">
              <a:rPr lang="en-US" altLang="zh-TW" b="1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‹#›</a:t>
            </a:fld>
            <a:endParaRPr kumimoji="1" lang="zh-TW" altLang="en-US" b="1" dirty="0">
              <a:solidFill>
                <a:schemeClr val="bg1"/>
              </a:solidFill>
            </a:endParaRPr>
          </a:p>
        </p:txBody>
      </p:sp>
      <p:grpSp>
        <p:nvGrpSpPr>
          <p:cNvPr id="23" name="群組 22">
            <a:extLst>
              <a:ext uri="{FF2B5EF4-FFF2-40B4-BE49-F238E27FC236}">
                <a16:creationId xmlns="" xmlns:a16="http://schemas.microsoft.com/office/drawing/2014/main" id="{4D4C3EA1-F4A8-5D00-D8B1-1EB1E93935D5}"/>
              </a:ext>
            </a:extLst>
          </p:cNvPr>
          <p:cNvGrpSpPr/>
          <p:nvPr userDrawn="1"/>
        </p:nvGrpSpPr>
        <p:grpSpPr>
          <a:xfrm>
            <a:off x="270769" y="2299882"/>
            <a:ext cx="2793999" cy="3575307"/>
            <a:chOff x="432130" y="2299882"/>
            <a:chExt cx="2793999" cy="3575307"/>
          </a:xfrm>
        </p:grpSpPr>
        <p:sp>
          <p:nvSpPr>
            <p:cNvPr id="11" name="圓角矩形 10">
              <a:extLst>
                <a:ext uri="{FF2B5EF4-FFF2-40B4-BE49-F238E27FC236}">
                  <a16:creationId xmlns="" xmlns:a16="http://schemas.microsoft.com/office/drawing/2014/main" id="{77EFF12F-22F1-338E-DCB8-C07F52FAA5DE}"/>
                </a:ext>
              </a:extLst>
            </p:cNvPr>
            <p:cNvSpPr/>
            <p:nvPr userDrawn="1"/>
          </p:nvSpPr>
          <p:spPr>
            <a:xfrm>
              <a:off x="432130" y="2371278"/>
              <a:ext cx="2793999" cy="3503911"/>
            </a:xfrm>
            <a:prstGeom prst="roundRect">
              <a:avLst>
                <a:gd name="adj" fmla="val 0"/>
              </a:avLst>
            </a:prstGeom>
            <a:blipFill dpi="0" rotWithShape="1">
              <a:blip r:embed="rId4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pic>
          <p:nvPicPr>
            <p:cNvPr id="18" name="圖片 17">
              <a:extLst>
                <a:ext uri="{FF2B5EF4-FFF2-40B4-BE49-F238E27FC236}">
                  <a16:creationId xmlns="" xmlns:a16="http://schemas.microsoft.com/office/drawing/2014/main" id="{4B26DAC8-0709-88AD-883B-651CCDD1DD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31538" y="2299882"/>
              <a:ext cx="414330" cy="614811"/>
            </a:xfrm>
            <a:prstGeom prst="rect">
              <a:avLst/>
            </a:prstGeom>
          </p:spPr>
        </p:pic>
      </p:grpSp>
      <p:grpSp>
        <p:nvGrpSpPr>
          <p:cNvPr id="22" name="群組 21">
            <a:extLst>
              <a:ext uri="{FF2B5EF4-FFF2-40B4-BE49-F238E27FC236}">
                <a16:creationId xmlns="" xmlns:a16="http://schemas.microsoft.com/office/drawing/2014/main" id="{29FC0312-4100-794A-B732-FEE3F180CFC9}"/>
              </a:ext>
            </a:extLst>
          </p:cNvPr>
          <p:cNvGrpSpPr/>
          <p:nvPr userDrawn="1"/>
        </p:nvGrpSpPr>
        <p:grpSpPr>
          <a:xfrm>
            <a:off x="3268414" y="2607287"/>
            <a:ext cx="2793999" cy="3591602"/>
            <a:chOff x="3390854" y="2539368"/>
            <a:chExt cx="2793999" cy="3591602"/>
          </a:xfrm>
        </p:grpSpPr>
        <p:sp>
          <p:nvSpPr>
            <p:cNvPr id="15" name="圓角矩形 14">
              <a:extLst>
                <a:ext uri="{FF2B5EF4-FFF2-40B4-BE49-F238E27FC236}">
                  <a16:creationId xmlns="" xmlns:a16="http://schemas.microsoft.com/office/drawing/2014/main" id="{BB540C72-BE4F-85E5-D500-F0D6900A46CE}"/>
                </a:ext>
              </a:extLst>
            </p:cNvPr>
            <p:cNvSpPr/>
            <p:nvPr userDrawn="1"/>
          </p:nvSpPr>
          <p:spPr>
            <a:xfrm>
              <a:off x="3390854" y="2627059"/>
              <a:ext cx="2793999" cy="3503911"/>
            </a:xfrm>
            <a:prstGeom prst="roundRect">
              <a:avLst>
                <a:gd name="adj" fmla="val 0"/>
              </a:avLst>
            </a:prstGeom>
            <a:blipFill dpi="0" rotWithShape="1">
              <a:blip r:embed="rId4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pic>
          <p:nvPicPr>
            <p:cNvPr id="19" name="圖片 18">
              <a:extLst>
                <a:ext uri="{FF2B5EF4-FFF2-40B4-BE49-F238E27FC236}">
                  <a16:creationId xmlns="" xmlns:a16="http://schemas.microsoft.com/office/drawing/2014/main" id="{60D00395-C49D-6BAF-8849-4ED8E9E821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3661995" y="2539368"/>
              <a:ext cx="414330" cy="614811"/>
            </a:xfrm>
            <a:prstGeom prst="rect">
              <a:avLst/>
            </a:prstGeom>
          </p:spPr>
        </p:pic>
      </p:grpSp>
      <p:grpSp>
        <p:nvGrpSpPr>
          <p:cNvPr id="24" name="群組 23">
            <a:extLst>
              <a:ext uri="{FF2B5EF4-FFF2-40B4-BE49-F238E27FC236}">
                <a16:creationId xmlns="" xmlns:a16="http://schemas.microsoft.com/office/drawing/2014/main" id="{277EC41E-89E7-8228-1161-3FDCCB1C4030}"/>
              </a:ext>
            </a:extLst>
          </p:cNvPr>
          <p:cNvGrpSpPr/>
          <p:nvPr userDrawn="1"/>
        </p:nvGrpSpPr>
        <p:grpSpPr>
          <a:xfrm>
            <a:off x="6176845" y="2217840"/>
            <a:ext cx="2793999" cy="3564182"/>
            <a:chOff x="6354298" y="2217840"/>
            <a:chExt cx="2793999" cy="3564182"/>
          </a:xfrm>
        </p:grpSpPr>
        <p:sp>
          <p:nvSpPr>
            <p:cNvPr id="16" name="圓角矩形 15">
              <a:extLst>
                <a:ext uri="{FF2B5EF4-FFF2-40B4-BE49-F238E27FC236}">
                  <a16:creationId xmlns="" xmlns:a16="http://schemas.microsoft.com/office/drawing/2014/main" id="{DCFA0D3D-879D-9A52-3B88-12993E8C7308}"/>
                </a:ext>
              </a:extLst>
            </p:cNvPr>
            <p:cNvSpPr/>
            <p:nvPr userDrawn="1"/>
          </p:nvSpPr>
          <p:spPr>
            <a:xfrm>
              <a:off x="6354298" y="2278111"/>
              <a:ext cx="2793999" cy="3503911"/>
            </a:xfrm>
            <a:prstGeom prst="roundRect">
              <a:avLst>
                <a:gd name="adj" fmla="val 0"/>
              </a:avLst>
            </a:prstGeom>
            <a:blipFill dpi="0" rotWithShape="1">
              <a:blip r:embed="rId4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pic>
          <p:nvPicPr>
            <p:cNvPr id="20" name="圖片 19">
              <a:extLst>
                <a:ext uri="{FF2B5EF4-FFF2-40B4-BE49-F238E27FC236}">
                  <a16:creationId xmlns="" xmlns:a16="http://schemas.microsoft.com/office/drawing/2014/main" id="{0A77397C-CE6E-BB3A-9BBA-28E8CE50DD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6541368" y="2217840"/>
              <a:ext cx="414330" cy="614811"/>
            </a:xfrm>
            <a:prstGeom prst="rect">
              <a:avLst/>
            </a:prstGeom>
          </p:spPr>
        </p:pic>
      </p:grpSp>
      <p:grpSp>
        <p:nvGrpSpPr>
          <p:cNvPr id="25" name="群組 24">
            <a:extLst>
              <a:ext uri="{FF2B5EF4-FFF2-40B4-BE49-F238E27FC236}">
                <a16:creationId xmlns="" xmlns:a16="http://schemas.microsoft.com/office/drawing/2014/main" id="{83C64CEA-3FCE-C731-A477-5E48305A92A2}"/>
              </a:ext>
            </a:extLst>
          </p:cNvPr>
          <p:cNvGrpSpPr/>
          <p:nvPr userDrawn="1"/>
        </p:nvGrpSpPr>
        <p:grpSpPr>
          <a:xfrm>
            <a:off x="9174490" y="2629058"/>
            <a:ext cx="2793999" cy="3569833"/>
            <a:chOff x="9291244" y="2561139"/>
            <a:chExt cx="2793999" cy="3569832"/>
          </a:xfrm>
        </p:grpSpPr>
        <p:sp>
          <p:nvSpPr>
            <p:cNvPr id="17" name="圓角矩形 16">
              <a:extLst>
                <a:ext uri="{FF2B5EF4-FFF2-40B4-BE49-F238E27FC236}">
                  <a16:creationId xmlns="" xmlns:a16="http://schemas.microsoft.com/office/drawing/2014/main" id="{C8A9CF0C-DA4C-841C-252E-BB3A7FBF0C18}"/>
                </a:ext>
              </a:extLst>
            </p:cNvPr>
            <p:cNvSpPr/>
            <p:nvPr userDrawn="1"/>
          </p:nvSpPr>
          <p:spPr>
            <a:xfrm>
              <a:off x="9291244" y="2627060"/>
              <a:ext cx="2793999" cy="3503911"/>
            </a:xfrm>
            <a:prstGeom prst="roundRect">
              <a:avLst>
                <a:gd name="adj" fmla="val 0"/>
              </a:avLst>
            </a:prstGeom>
            <a:blipFill dpi="0" rotWithShape="1">
              <a:blip r:embed="rId4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pic>
          <p:nvPicPr>
            <p:cNvPr id="21" name="圖片 20">
              <a:extLst>
                <a:ext uri="{FF2B5EF4-FFF2-40B4-BE49-F238E27FC236}">
                  <a16:creationId xmlns="" xmlns:a16="http://schemas.microsoft.com/office/drawing/2014/main" id="{1DC82829-56CC-EE80-A91D-EB0B58EFB7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9520798" y="2561139"/>
              <a:ext cx="414330" cy="614811"/>
            </a:xfrm>
            <a:prstGeom prst="rect">
              <a:avLst/>
            </a:prstGeom>
          </p:spPr>
        </p:pic>
      </p:grpSp>
      <p:cxnSp>
        <p:nvCxnSpPr>
          <p:cNvPr id="30" name="直線接點 29">
            <a:extLst>
              <a:ext uri="{FF2B5EF4-FFF2-40B4-BE49-F238E27FC236}">
                <a16:creationId xmlns="" xmlns:a16="http://schemas.microsoft.com/office/drawing/2014/main" id="{1E6F3CC7-1884-D3CC-09C5-16EB1EF5F071}"/>
              </a:ext>
            </a:extLst>
          </p:cNvPr>
          <p:cNvCxnSpPr/>
          <p:nvPr userDrawn="1"/>
        </p:nvCxnSpPr>
        <p:spPr>
          <a:xfrm>
            <a:off x="0" y="6754316"/>
            <a:ext cx="12192000" cy="0"/>
          </a:xfrm>
          <a:prstGeom prst="line">
            <a:avLst/>
          </a:prstGeom>
          <a:ln w="28575">
            <a:solidFill>
              <a:srgbClr val="FFD55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圖片 30">
            <a:extLst>
              <a:ext uri="{FF2B5EF4-FFF2-40B4-BE49-F238E27FC236}">
                <a16:creationId xmlns="" xmlns:a16="http://schemas.microsoft.com/office/drawing/2014/main" id="{BF1B1D90-4F22-3F9C-98BD-C8C97BA79BC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209157" y="568201"/>
            <a:ext cx="2846151" cy="475945"/>
          </a:xfrm>
          <a:prstGeom prst="rect">
            <a:avLst/>
          </a:prstGeom>
        </p:spPr>
      </p:pic>
      <p:sp>
        <p:nvSpPr>
          <p:cNvPr id="32" name="文字方塊 31">
            <a:extLst>
              <a:ext uri="{FF2B5EF4-FFF2-40B4-BE49-F238E27FC236}">
                <a16:creationId xmlns="" xmlns:a16="http://schemas.microsoft.com/office/drawing/2014/main" id="{DFB6516F-75A8-D253-11BB-86AEC6A57B21}"/>
              </a:ext>
            </a:extLst>
          </p:cNvPr>
          <p:cNvSpPr txBox="1"/>
          <p:nvPr userDrawn="1"/>
        </p:nvSpPr>
        <p:spPr>
          <a:xfrm>
            <a:off x="11664317" y="6476045"/>
            <a:ext cx="515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0F73D6F-94E4-5740-B151-9AC49C31B3CC}" type="slidenum">
              <a:rPr lang="en-US" altLang="zh-TW" b="1" smtClean="0">
                <a:solidFill>
                  <a:srgbClr val="FFD55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‹#›</a:t>
            </a:fld>
            <a:endParaRPr kumimoji="1" lang="zh-TW" altLang="en-US" b="1" dirty="0">
              <a:solidFill>
                <a:srgbClr val="FFD5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207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preserve="1" userDrawn="1">
  <p:cSld name="標題投影片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1">
            <a:extLst>
              <a:ext uri="{FF2B5EF4-FFF2-40B4-BE49-F238E27FC236}">
                <a16:creationId xmlns="" xmlns:a16="http://schemas.microsoft.com/office/drawing/2014/main" id="{3589CF05-780D-5A57-E4B2-76278C66297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9986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 preserve="1">
  <p:cSld name="空白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5567E5CA-8739-6463-0A1F-7423CC9D31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8703" y="5904249"/>
            <a:ext cx="2298700" cy="469900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B851E141-78E1-DF8C-A985-8F507972A5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1647" y="103451"/>
            <a:ext cx="1575410" cy="69665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54B241D7-F48F-019A-DAEF-D4BCA3E841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4272"/>
          <a:stretch>
            <a:fillRect/>
          </a:stretch>
        </p:blipFill>
        <p:spPr>
          <a:xfrm>
            <a:off x="-1" y="0"/>
            <a:ext cx="4377609" cy="550817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DD2B1170-40B0-2233-F0D6-4414D25266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11766" y="959981"/>
            <a:ext cx="8622174" cy="5649415"/>
          </a:xfrm>
          <a:prstGeom prst="roundRect">
            <a:avLst>
              <a:gd name="adj" fmla="val 6289"/>
            </a:avLst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" name="圓角矩形 7">
            <a:extLst>
              <a:ext uri="{FF2B5EF4-FFF2-40B4-BE49-F238E27FC236}">
                <a16:creationId xmlns="" xmlns:a16="http://schemas.microsoft.com/office/drawing/2014/main" id="{567C0163-2181-AF09-F4F8-91F5E03D712C}"/>
              </a:ext>
            </a:extLst>
          </p:cNvPr>
          <p:cNvSpPr/>
          <p:nvPr userDrawn="1"/>
        </p:nvSpPr>
        <p:spPr>
          <a:xfrm>
            <a:off x="3277217" y="959981"/>
            <a:ext cx="8691272" cy="5649415"/>
          </a:xfrm>
          <a:prstGeom prst="roundRect">
            <a:avLst>
              <a:gd name="adj" fmla="val 6293"/>
            </a:avLst>
          </a:prstGeom>
          <a:solidFill>
            <a:schemeClr val="bg1"/>
          </a:solidFill>
          <a:ln w="76200">
            <a:solidFill>
              <a:srgbClr val="B1E8FF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ysClr val="windowText" lastClr="000000"/>
              </a:solidFill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="" xmlns:a16="http://schemas.microsoft.com/office/drawing/2014/main" id="{91019DBE-E343-09ED-4135-1934F3FA7F6B}"/>
              </a:ext>
            </a:extLst>
          </p:cNvPr>
          <p:cNvSpPr txBox="1"/>
          <p:nvPr userDrawn="1"/>
        </p:nvSpPr>
        <p:spPr>
          <a:xfrm>
            <a:off x="11664317" y="6494899"/>
            <a:ext cx="515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0F73D6F-94E4-5740-B151-9AC49C31B3CC}" type="slidenum">
              <a:rPr lang="en-US" altLang="zh-TW" b="1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‹#›</a:t>
            </a:fld>
            <a:endParaRPr kumimoji="1" lang="zh-TW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733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preserve="1" userDrawn="1">
  <p:cSld name="1_標題投影片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1;p21">
            <a:extLst>
              <a:ext uri="{FF2B5EF4-FFF2-40B4-BE49-F238E27FC236}">
                <a16:creationId xmlns="" xmlns:a16="http://schemas.microsoft.com/office/drawing/2014/main" id="{D1A36D02-49F9-E9EA-F2A2-EC75CE60944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r="21285"/>
          <a:stretch>
            <a:fillRect/>
          </a:stretch>
        </p:blipFill>
        <p:spPr>
          <a:xfrm>
            <a:off x="0" y="2681837"/>
            <a:ext cx="12192000" cy="4176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圖片 5" descr="一張含有 螢幕擷取畫面, Rectangle, 設計 的圖片&#10;&#10;AI 產生的內容可能不正確。">
            <a:extLst>
              <a:ext uri="{FF2B5EF4-FFF2-40B4-BE49-F238E27FC236}">
                <a16:creationId xmlns="" xmlns:a16="http://schemas.microsoft.com/office/drawing/2014/main" id="{AB6FCCCC-5842-8266-C31F-5EC6C0800C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634212" y="-1750537"/>
            <a:ext cx="6009442" cy="6600535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472BA5E3-4B85-9ED2-3E98-72686870C86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9634151">
            <a:off x="4410520" y="78442"/>
            <a:ext cx="6212281" cy="670111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22BA4D4F-4DFE-8AB1-015A-5FFC24D0BE0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209157" y="568201"/>
            <a:ext cx="2846151" cy="475945"/>
          </a:xfrm>
          <a:prstGeom prst="rect">
            <a:avLst/>
          </a:prstGeom>
        </p:spPr>
      </p:pic>
      <p:sp>
        <p:nvSpPr>
          <p:cNvPr id="11" name="副標題 5">
            <a:extLst>
              <a:ext uri="{FF2B5EF4-FFF2-40B4-BE49-F238E27FC236}">
                <a16:creationId xmlns="" xmlns:a16="http://schemas.microsoft.com/office/drawing/2014/main" id="{CD889825-B696-405E-093E-D9E7D44624D0}"/>
              </a:ext>
            </a:extLst>
          </p:cNvPr>
          <p:cNvSpPr txBox="1">
            <a:spLocks/>
          </p:cNvSpPr>
          <p:nvPr userDrawn="1"/>
        </p:nvSpPr>
        <p:spPr>
          <a:xfrm>
            <a:off x="4800599" y="4256486"/>
            <a:ext cx="2846151" cy="1004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+mn-ea"/>
                <a:ea typeface="+mn-ea"/>
                <a:cs typeface="Calibri"/>
                <a:sym typeface="Calibri"/>
              </a:defRPr>
            </a:lvl1pPr>
            <a:lvl2pPr marL="914400" marR="0" lvl="1" indent="-3810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zh-TW" altLang="en-US" sz="48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="" xmlns:a16="http://schemas.microsoft.com/office/drawing/2014/main" id="{367A4642-4459-3B92-B219-23E6EC87CC5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31647" y="103451"/>
            <a:ext cx="1575410" cy="69665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32B3E478-E180-4CB0-1C84-4C0120B2A41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8703" y="5919489"/>
            <a:ext cx="2286000" cy="4699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="" xmlns:a16="http://schemas.microsoft.com/office/drawing/2014/main" id="{931E453A-812F-8966-4D9C-E46A7BB7A1D6}"/>
              </a:ext>
            </a:extLst>
          </p:cNvPr>
          <p:cNvSpPr txBox="1"/>
          <p:nvPr userDrawn="1"/>
        </p:nvSpPr>
        <p:spPr>
          <a:xfrm>
            <a:off x="11664317" y="6494899"/>
            <a:ext cx="515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0F73D6F-94E4-5740-B151-9AC49C31B3CC}" type="slidenum">
              <a:rPr lang="en-US" altLang="zh-TW" b="1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‹#›</a:t>
            </a:fld>
            <a:endParaRPr kumimoji="1" lang="zh-TW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253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 preserve="1">
  <p:cSld name="1_空白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螢幕擷取畫面, Rectangle 的圖片&#10;&#10;AI 產生的內容可能不正確。">
            <a:extLst>
              <a:ext uri="{FF2B5EF4-FFF2-40B4-BE49-F238E27FC236}">
                <a16:creationId xmlns="" xmlns:a16="http://schemas.microsoft.com/office/drawing/2014/main" id="{0B3ECE22-674E-A962-9E09-8113E02F0D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458" y="41364"/>
            <a:ext cx="6743700" cy="2108200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="" xmlns:a16="http://schemas.microsoft.com/office/drawing/2014/main" id="{D5ACCFDD-2CA9-6A62-6A73-DDC89C757B2A}"/>
              </a:ext>
            </a:extLst>
          </p:cNvPr>
          <p:cNvSpPr/>
          <p:nvPr userDrawn="1"/>
        </p:nvSpPr>
        <p:spPr>
          <a:xfrm>
            <a:off x="0" y="4809571"/>
            <a:ext cx="12192000" cy="2048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B851E141-78E1-DF8C-A985-8F507972A5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1647" y="103451"/>
            <a:ext cx="1575410" cy="69665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B60519BD-F6DE-1E24-A7EC-D099487C41CF}"/>
              </a:ext>
            </a:extLst>
          </p:cNvPr>
          <p:cNvSpPr txBox="1"/>
          <p:nvPr userDrawn="1"/>
        </p:nvSpPr>
        <p:spPr>
          <a:xfrm>
            <a:off x="11453297" y="6389389"/>
            <a:ext cx="515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0F73D6F-94E4-5740-B151-9AC49C31B3CC}" type="slidenum">
              <a:rPr lang="en-US" altLang="zh-TW" b="1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‹#›</a:t>
            </a:fld>
            <a:endParaRPr kumimoji="1" lang="zh-TW" altLang="en-US" b="1" dirty="0">
              <a:solidFill>
                <a:schemeClr val="bg1"/>
              </a:solidFill>
            </a:endParaRPr>
          </a:p>
        </p:txBody>
      </p:sp>
      <p:cxnSp>
        <p:nvCxnSpPr>
          <p:cNvPr id="30" name="直線接點 29">
            <a:extLst>
              <a:ext uri="{FF2B5EF4-FFF2-40B4-BE49-F238E27FC236}">
                <a16:creationId xmlns="" xmlns:a16="http://schemas.microsoft.com/office/drawing/2014/main" id="{1E6F3CC7-1884-D3CC-09C5-16EB1EF5F071}"/>
              </a:ext>
            </a:extLst>
          </p:cNvPr>
          <p:cNvCxnSpPr/>
          <p:nvPr userDrawn="1"/>
        </p:nvCxnSpPr>
        <p:spPr>
          <a:xfrm>
            <a:off x="0" y="7101556"/>
            <a:ext cx="12192000" cy="0"/>
          </a:xfrm>
          <a:prstGeom prst="line">
            <a:avLst/>
          </a:prstGeom>
          <a:ln w="28575">
            <a:solidFill>
              <a:srgbClr val="FFD55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圖片 30">
            <a:extLst>
              <a:ext uri="{FF2B5EF4-FFF2-40B4-BE49-F238E27FC236}">
                <a16:creationId xmlns="" xmlns:a16="http://schemas.microsoft.com/office/drawing/2014/main" id="{BF1B1D90-4F22-3F9C-98BD-C8C97BA79BC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09157" y="568201"/>
            <a:ext cx="2846151" cy="475945"/>
          </a:xfrm>
          <a:prstGeom prst="rect">
            <a:avLst/>
          </a:prstGeom>
        </p:spPr>
      </p:pic>
      <p:sp>
        <p:nvSpPr>
          <p:cNvPr id="32" name="文字方塊 31">
            <a:extLst>
              <a:ext uri="{FF2B5EF4-FFF2-40B4-BE49-F238E27FC236}">
                <a16:creationId xmlns="" xmlns:a16="http://schemas.microsoft.com/office/drawing/2014/main" id="{DFB6516F-75A8-D253-11BB-86AEC6A57B21}"/>
              </a:ext>
            </a:extLst>
          </p:cNvPr>
          <p:cNvSpPr txBox="1"/>
          <p:nvPr userDrawn="1"/>
        </p:nvSpPr>
        <p:spPr>
          <a:xfrm>
            <a:off x="11664317" y="6476045"/>
            <a:ext cx="515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0F73D6F-94E4-5740-B151-9AC49C31B3CC}" type="slidenum">
              <a:rPr lang="en-US" altLang="zh-TW" b="1" smtClean="0">
                <a:solidFill>
                  <a:srgbClr val="FFD55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‹#›</a:t>
            </a:fld>
            <a:endParaRPr kumimoji="1" lang="zh-TW" altLang="en-US" b="1" dirty="0">
              <a:solidFill>
                <a:srgbClr val="FFD5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173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preserve="1" userDrawn="1">
  <p:cSld name="標題投影片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螢幕擷取畫面, Rectangle 的圖片&#10;&#10;AI 產生的內容可能不正確。">
            <a:extLst>
              <a:ext uri="{FF2B5EF4-FFF2-40B4-BE49-F238E27FC236}">
                <a16:creationId xmlns="" xmlns:a16="http://schemas.microsoft.com/office/drawing/2014/main" id="{33829D86-0A3C-105E-310F-98F49FED4A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295" y="652020"/>
            <a:ext cx="11269755" cy="620597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92391667-2082-A6FE-AB62-96C334B308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22827" y="862149"/>
            <a:ext cx="498124" cy="73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066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preserve="1" userDrawn="1">
  <p:cSld name="1_標題投影片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螢幕擷取畫面, Rectangle, 智慧型手機, 框架 的圖片&#10;&#10;AI 產生的內容可能不正確。">
            <a:extLst>
              <a:ext uri="{FF2B5EF4-FFF2-40B4-BE49-F238E27FC236}">
                <a16:creationId xmlns="" xmlns:a16="http://schemas.microsoft.com/office/drawing/2014/main" id="{B20F1F3D-10A6-4D57-1C2F-4D084E1119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873" y="781790"/>
            <a:ext cx="11006254" cy="633654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B1DB9699-8D92-2EF9-F1F3-43DEC892EA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22827" y="862149"/>
            <a:ext cx="498124" cy="73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18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 preserve="1">
  <p:cSld name="1_空白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54B241D7-F48F-019A-DAEF-D4BCA3E841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4272"/>
          <a:stretch>
            <a:fillRect/>
          </a:stretch>
        </p:blipFill>
        <p:spPr>
          <a:xfrm>
            <a:off x="-1" y="0"/>
            <a:ext cx="4377609" cy="5508176"/>
          </a:xfrm>
          <a:prstGeom prst="rect">
            <a:avLst/>
          </a:prstGeom>
        </p:spPr>
      </p:pic>
      <p:pic>
        <p:nvPicPr>
          <p:cNvPr id="7" name="圖片 6" descr="一張含有 螢幕擷取畫面, Rectangle 的圖片&#10;&#10;AI 產生的內容可能不正確。">
            <a:extLst>
              <a:ext uri="{FF2B5EF4-FFF2-40B4-BE49-F238E27FC236}">
                <a16:creationId xmlns="" xmlns:a16="http://schemas.microsoft.com/office/drawing/2014/main" id="{D588ABA6-48DF-25EF-D858-4FE34543D6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65461" y="811823"/>
            <a:ext cx="9067155" cy="586698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="" xmlns:a16="http://schemas.microsoft.com/office/drawing/2014/main" id="{720B7F13-D69A-42F1-26D9-CDD4A62BA05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8703" y="5904249"/>
            <a:ext cx="2298700" cy="469900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B851E141-78E1-DF8C-A985-8F507972A5C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31647" y="103451"/>
            <a:ext cx="1575410" cy="69665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B60519BD-F6DE-1E24-A7EC-D099487C41CF}"/>
              </a:ext>
            </a:extLst>
          </p:cNvPr>
          <p:cNvSpPr txBox="1"/>
          <p:nvPr userDrawn="1"/>
        </p:nvSpPr>
        <p:spPr>
          <a:xfrm>
            <a:off x="11664317" y="6494899"/>
            <a:ext cx="515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0F73D6F-94E4-5740-B151-9AC49C31B3CC}" type="slidenum">
              <a:rPr lang="en-US" altLang="zh-TW" b="1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‹#›</a:t>
            </a:fld>
            <a:endParaRPr kumimoji="1" lang="zh-TW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319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 preserve="1">
  <p:cSld name="1_空白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54B241D7-F48F-019A-DAEF-D4BCA3E841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4272"/>
          <a:stretch>
            <a:fillRect/>
          </a:stretch>
        </p:blipFill>
        <p:spPr>
          <a:xfrm>
            <a:off x="-1" y="0"/>
            <a:ext cx="4377609" cy="5508176"/>
          </a:xfrm>
          <a:prstGeom prst="rect">
            <a:avLst/>
          </a:prstGeom>
        </p:spPr>
      </p:pic>
      <p:pic>
        <p:nvPicPr>
          <p:cNvPr id="9" name="圖片 8" descr="一張含有 螢幕擷取畫面, Rectangle, 框架, 智慧型手機 的圖片&#10;&#10;AI 產生的內容可能不正確。">
            <a:extLst>
              <a:ext uri="{FF2B5EF4-FFF2-40B4-BE49-F238E27FC236}">
                <a16:creationId xmlns="" xmlns:a16="http://schemas.microsoft.com/office/drawing/2014/main" id="{FBED4902-C8F7-1FFB-1645-848E2A5D39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4365" y="870200"/>
            <a:ext cx="8825241" cy="572533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7110DB7F-5621-5213-B105-B39BF9EB4A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8703" y="5904249"/>
            <a:ext cx="2298700" cy="469900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B851E141-78E1-DF8C-A985-8F507972A5C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31647" y="103451"/>
            <a:ext cx="1575410" cy="69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032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preserve="1" userDrawn="1">
  <p:cSld name="1_標題投影片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螢幕擷取畫面, Rectangle, 設計 的圖片&#10;&#10;AI 產生的內容可能不正確。">
            <a:extLst>
              <a:ext uri="{FF2B5EF4-FFF2-40B4-BE49-F238E27FC236}">
                <a16:creationId xmlns="" xmlns:a16="http://schemas.microsoft.com/office/drawing/2014/main" id="{82B1EFDB-79AC-FC76-EBE8-4B5B495627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23221" y="-1655671"/>
            <a:ext cx="6129563" cy="6536033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472BA5E3-4B85-9ED2-3E98-72686870C8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9634151">
            <a:off x="5125592" y="78442"/>
            <a:ext cx="6212281" cy="670111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22BA4D4F-4DFE-8AB1-015A-5FFC24D0BE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0107" y="5523902"/>
            <a:ext cx="2846151" cy="475945"/>
          </a:xfrm>
          <a:prstGeom prst="rect">
            <a:avLst/>
          </a:prstGeom>
        </p:spPr>
      </p:pic>
      <p:sp>
        <p:nvSpPr>
          <p:cNvPr id="11" name="副標題 5">
            <a:extLst>
              <a:ext uri="{FF2B5EF4-FFF2-40B4-BE49-F238E27FC236}">
                <a16:creationId xmlns="" xmlns:a16="http://schemas.microsoft.com/office/drawing/2014/main" id="{CD889825-B696-405E-093E-D9E7D44624D0}"/>
              </a:ext>
            </a:extLst>
          </p:cNvPr>
          <p:cNvSpPr txBox="1">
            <a:spLocks/>
          </p:cNvSpPr>
          <p:nvPr userDrawn="1"/>
        </p:nvSpPr>
        <p:spPr>
          <a:xfrm>
            <a:off x="4800599" y="4256486"/>
            <a:ext cx="2846151" cy="1004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+mn-ea"/>
                <a:ea typeface="+mn-ea"/>
                <a:cs typeface="Calibri"/>
                <a:sym typeface="Calibri"/>
              </a:defRPr>
            </a:lvl1pPr>
            <a:lvl2pPr marL="914400" marR="0" lvl="1" indent="-3810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zh-TW" altLang="en-US" sz="48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654683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preserve="1" userDrawn="1">
  <p:cSld name="1_標題投影片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1;p21">
            <a:extLst>
              <a:ext uri="{FF2B5EF4-FFF2-40B4-BE49-F238E27FC236}">
                <a16:creationId xmlns="" xmlns:a16="http://schemas.microsoft.com/office/drawing/2014/main" id="{D1A36D02-49F9-E9EA-F2A2-EC75CE60944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r="21285"/>
          <a:stretch>
            <a:fillRect/>
          </a:stretch>
        </p:blipFill>
        <p:spPr>
          <a:xfrm>
            <a:off x="0" y="2681837"/>
            <a:ext cx="12192000" cy="4176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圖片 7" descr="一張含有 螢幕擷取畫面, Rectangle, 設計 的圖片&#10;&#10;AI 產生的內容可能不正確。">
            <a:extLst>
              <a:ext uri="{FF2B5EF4-FFF2-40B4-BE49-F238E27FC236}">
                <a16:creationId xmlns="" xmlns:a16="http://schemas.microsoft.com/office/drawing/2014/main" id="{FF005483-F849-6B3C-D306-A68EA5B789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634212" y="-1750537"/>
            <a:ext cx="6009442" cy="6600535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472BA5E3-4B85-9ED2-3E98-72686870C86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9634151">
            <a:off x="4410520" y="78442"/>
            <a:ext cx="6212281" cy="670111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22BA4D4F-4DFE-8AB1-015A-5FFC24D0BE0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209157" y="568201"/>
            <a:ext cx="2846151" cy="475945"/>
          </a:xfrm>
          <a:prstGeom prst="rect">
            <a:avLst/>
          </a:prstGeom>
        </p:spPr>
      </p:pic>
      <p:sp>
        <p:nvSpPr>
          <p:cNvPr id="11" name="副標題 5">
            <a:extLst>
              <a:ext uri="{FF2B5EF4-FFF2-40B4-BE49-F238E27FC236}">
                <a16:creationId xmlns="" xmlns:a16="http://schemas.microsoft.com/office/drawing/2014/main" id="{CD889825-B696-405E-093E-D9E7D44624D0}"/>
              </a:ext>
            </a:extLst>
          </p:cNvPr>
          <p:cNvSpPr txBox="1">
            <a:spLocks/>
          </p:cNvSpPr>
          <p:nvPr userDrawn="1"/>
        </p:nvSpPr>
        <p:spPr>
          <a:xfrm>
            <a:off x="4800599" y="4256486"/>
            <a:ext cx="2846151" cy="1004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+mn-ea"/>
                <a:ea typeface="+mn-ea"/>
                <a:cs typeface="Calibri"/>
                <a:sym typeface="Calibri"/>
              </a:defRPr>
            </a:lvl1pPr>
            <a:lvl2pPr marL="914400" marR="0" lvl="1" indent="-3810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zh-TW" altLang="en-US" sz="48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32B3E478-E180-4CB0-1C84-4C0120B2A41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38703" y="5919489"/>
            <a:ext cx="2286000" cy="46990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B431ACB6-58EF-C444-3D96-84FE294F45BE}"/>
              </a:ext>
            </a:extLst>
          </p:cNvPr>
          <p:cNvSpPr txBox="1"/>
          <p:nvPr userDrawn="1"/>
        </p:nvSpPr>
        <p:spPr>
          <a:xfrm>
            <a:off x="11664317" y="6494899"/>
            <a:ext cx="515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0F73D6F-94E4-5740-B151-9AC49C31B3CC}" type="slidenum">
              <a:rPr lang="en-US" altLang="zh-TW" b="1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‹#›</a:t>
            </a:fld>
            <a:endParaRPr kumimoji="1" lang="zh-TW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653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userDrawn="1">
  <p:cSld name="1_標題投影片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2"/>
          <p:cNvSpPr txBox="1">
            <a:spLocks noGrp="1"/>
          </p:cNvSpPr>
          <p:nvPr>
            <p:ph type="ctrTitle" hasCustomPrompt="1"/>
          </p:nvPr>
        </p:nvSpPr>
        <p:spPr>
          <a:xfrm>
            <a:off x="906117" y="693530"/>
            <a:ext cx="5059018" cy="807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800" b="1">
                <a:latin typeface="+mj-ea"/>
                <a:ea typeface="+mj-e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zh-TW" altLang="en-US" dirty="0"/>
              <a:t>標題</a:t>
            </a:r>
            <a:endParaRPr dirty="0"/>
          </a:p>
        </p:txBody>
      </p:sp>
      <p:sp>
        <p:nvSpPr>
          <p:cNvPr id="14" name="Google Shape;14;p22"/>
          <p:cNvSpPr txBox="1">
            <a:spLocks noGrp="1"/>
          </p:cNvSpPr>
          <p:nvPr>
            <p:ph type="subTitle" idx="1" hasCustomPrompt="1"/>
          </p:nvPr>
        </p:nvSpPr>
        <p:spPr>
          <a:xfrm>
            <a:off x="906117" y="2552563"/>
            <a:ext cx="4986131" cy="890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+mn-ea"/>
                <a:ea typeface="+mn-e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zh-TW" altLang="en-US" dirty="0"/>
              <a:t>小標</a:t>
            </a:r>
            <a:endParaRPr dirty="0"/>
          </a:p>
        </p:txBody>
      </p:sp>
      <p:sp>
        <p:nvSpPr>
          <p:cNvPr id="15" name="Google Shape;15;p22"/>
          <p:cNvSpPr txBox="1">
            <a:spLocks noGrp="1"/>
          </p:cNvSpPr>
          <p:nvPr>
            <p:ph type="dt" idx="10"/>
          </p:nvPr>
        </p:nvSpPr>
        <p:spPr>
          <a:xfrm>
            <a:off x="692426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0526</a:t>
            </a:r>
            <a:endParaRPr lang="en-US" dirty="0"/>
          </a:p>
        </p:txBody>
      </p:sp>
      <p:sp>
        <p:nvSpPr>
          <p:cNvPr id="16" name="Google Shape;1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dirty="0"/>
              <a:t>01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5412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A3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02996F39-C4AC-3421-4CC7-7328BC08F7A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431647" y="103451"/>
            <a:ext cx="1575410" cy="696650"/>
          </a:xfrm>
          <a:prstGeom prst="rect">
            <a:avLst/>
          </a:prstGeom>
          <a:noFill/>
        </p:spPr>
      </p:pic>
      <p:sp>
        <p:nvSpPr>
          <p:cNvPr id="10" name="文字方塊 9">
            <a:extLst>
              <a:ext uri="{FF2B5EF4-FFF2-40B4-BE49-F238E27FC236}">
                <a16:creationId xmlns="" xmlns:a16="http://schemas.microsoft.com/office/drawing/2014/main" id="{5FD4ED79-7D79-861D-707A-A8EBAEE08465}"/>
              </a:ext>
            </a:extLst>
          </p:cNvPr>
          <p:cNvSpPr txBox="1"/>
          <p:nvPr userDrawn="1"/>
        </p:nvSpPr>
        <p:spPr>
          <a:xfrm>
            <a:off x="11664317" y="6494899"/>
            <a:ext cx="515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0F73D6F-94E4-5740-B151-9AC49C31B3CC}" type="slidenum">
              <a:rPr lang="en-US" altLang="zh-TW" b="1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‹#›</a:t>
            </a:fld>
            <a:endParaRPr kumimoji="1" lang="zh-TW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816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A3D9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9891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7.png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31.tmp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32.tmp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33.tmp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34.tmp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tm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3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emf"/><Relationship Id="rId5" Type="http://schemas.openxmlformats.org/officeDocument/2006/relationships/image" Target="../media/image22.emf"/><Relationship Id="rId4" Type="http://schemas.openxmlformats.org/officeDocument/2006/relationships/image" Target="../media/image20.pn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hswNTylX-xw?si=nttyiPlv1VoaxvHE" TargetMode="External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youtu.be/hswNTylX-xw?si=6EPrm0HS3a9DLhO9" TargetMode="External"/><Relationship Id="rId5" Type="http://schemas.openxmlformats.org/officeDocument/2006/relationships/image" Target="../media/image24.png"/><Relationship Id="rId4" Type="http://schemas.openxmlformats.org/officeDocument/2006/relationships/customXml" Target="../ink/ink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9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30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="" xmlns:a16="http://schemas.microsoft.com/office/drawing/2014/main" id="{0FA0F567-D8C5-F901-0D6F-9F09FA7BA7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276" y="1149820"/>
            <a:ext cx="6934200" cy="3693215"/>
          </a:xfrm>
          <a:prstGeom prst="rect">
            <a:avLst/>
          </a:prstGeom>
        </p:spPr>
      </p:pic>
      <p:pic>
        <p:nvPicPr>
          <p:cNvPr id="13" name="圖片 12" descr="一張含有 圓形, 圖形, 螢幕擷取畫面, 卡通 的圖片&#10;&#10;AI 產生的內容可能不正確。">
            <a:extLst>
              <a:ext uri="{FF2B5EF4-FFF2-40B4-BE49-F238E27FC236}">
                <a16:creationId xmlns="" xmlns:a16="http://schemas.microsoft.com/office/drawing/2014/main" id="{241BA83C-6EE6-F9AA-2D17-A94EED3980A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1" r="20693" b="60266"/>
          <a:stretch>
            <a:fillRect/>
          </a:stretch>
        </p:blipFill>
        <p:spPr>
          <a:xfrm rot="379541">
            <a:off x="-148588" y="3324818"/>
            <a:ext cx="2826732" cy="161976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="" xmlns:a16="http://schemas.microsoft.com/office/drawing/2014/main" id="{E3726CC2-DFDC-D3D4-28A0-D7AF7ACBFA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064475" y="1256566"/>
            <a:ext cx="6731000" cy="3581400"/>
          </a:xfrm>
          <a:prstGeom prst="rect">
            <a:avLst/>
          </a:prstGeom>
        </p:spPr>
      </p:pic>
      <p:pic>
        <p:nvPicPr>
          <p:cNvPr id="5" name="圖片 4" descr="一張含有 美工圖案, 卡通, 藝術, 圖解 的圖片&#10;&#10;AI 產生的內容可能不正確。">
            <a:extLst>
              <a:ext uri="{FF2B5EF4-FFF2-40B4-BE49-F238E27FC236}">
                <a16:creationId xmlns="" xmlns:a16="http://schemas.microsoft.com/office/drawing/2014/main" id="{8B96BE22-40BB-D04A-DF21-30B4264788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0018" y="1465854"/>
            <a:ext cx="2890410" cy="434765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E7851BDE-7577-7F07-87A8-C1283CF369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162" y="5385883"/>
            <a:ext cx="3564286" cy="860345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="" xmlns:a16="http://schemas.microsoft.com/office/drawing/2014/main" id="{5A8DB250-0A07-B909-6363-1C292C3E69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28930" y="444437"/>
            <a:ext cx="2328842" cy="1039589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="" xmlns:a16="http://schemas.microsoft.com/office/drawing/2014/main" id="{4EDDC630-CF54-B072-978D-41158F0696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227" y="279247"/>
            <a:ext cx="2846151" cy="475945"/>
          </a:xfrm>
          <a:prstGeom prst="rect">
            <a:avLst/>
          </a:prstGeom>
        </p:spPr>
      </p:pic>
      <p:sp>
        <p:nvSpPr>
          <p:cNvPr id="29" name="文字方塊 28">
            <a:extLst>
              <a:ext uri="{FF2B5EF4-FFF2-40B4-BE49-F238E27FC236}">
                <a16:creationId xmlns="" xmlns:a16="http://schemas.microsoft.com/office/drawing/2014/main" id="{DDC3A36C-AA7C-BA67-E45A-136917A18FB4}"/>
              </a:ext>
            </a:extLst>
          </p:cNvPr>
          <p:cNvSpPr txBox="1"/>
          <p:nvPr/>
        </p:nvSpPr>
        <p:spPr>
          <a:xfrm>
            <a:off x="924357" y="5646779"/>
            <a:ext cx="32197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600" b="1" dirty="0">
                <a:solidFill>
                  <a:srgbClr val="7030A0"/>
                </a:solidFill>
              </a:rPr>
              <a:t>作者</a:t>
            </a:r>
            <a:r>
              <a:rPr kumimoji="1" lang="en-US" altLang="zh-TW" sz="1600" b="1" dirty="0">
                <a:solidFill>
                  <a:srgbClr val="7030A0"/>
                </a:solidFill>
              </a:rPr>
              <a:t>     </a:t>
            </a:r>
            <a:r>
              <a:rPr kumimoji="1" lang="zh-TW" altLang="en-US" sz="1600" b="1" dirty="0" smtClean="0">
                <a:solidFill>
                  <a:srgbClr val="7030A0"/>
                </a:solidFill>
              </a:rPr>
              <a:t>郭碧</a:t>
            </a:r>
            <a:r>
              <a:rPr kumimoji="1" lang="zh-TW" altLang="en-US" sz="1600" b="1" dirty="0">
                <a:solidFill>
                  <a:srgbClr val="7030A0"/>
                </a:solidFill>
              </a:rPr>
              <a:t>君</a:t>
            </a:r>
            <a:r>
              <a:rPr kumimoji="1" lang="zh-TW" altLang="en-US" sz="1600" b="1" dirty="0" smtClean="0">
                <a:solidFill>
                  <a:srgbClr val="7030A0"/>
                </a:solidFill>
              </a:rPr>
              <a:t> </a:t>
            </a:r>
            <a:r>
              <a:rPr kumimoji="1" lang="zh-TW" altLang="en-US" sz="1600" b="1" dirty="0">
                <a:solidFill>
                  <a:srgbClr val="7030A0"/>
                </a:solidFill>
              </a:rPr>
              <a:t>老師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="" xmlns:a16="http://schemas.microsoft.com/office/drawing/2014/main" id="{C95B373F-71AD-F56E-95C8-D0D106676743}"/>
              </a:ext>
            </a:extLst>
          </p:cNvPr>
          <p:cNvGrpSpPr/>
          <p:nvPr/>
        </p:nvGrpSpPr>
        <p:grpSpPr>
          <a:xfrm rot="2567266">
            <a:off x="-6283418" y="2087491"/>
            <a:ext cx="5962695" cy="2298481"/>
            <a:chOff x="1073129" y="-2869626"/>
            <a:chExt cx="5962695" cy="2298481"/>
          </a:xfrm>
          <a:scene3d>
            <a:camera prst="isometricTopUp">
              <a:rot lat="19476224" lon="19800000" rev="3609746"/>
            </a:camera>
            <a:lightRig rig="threePt" dir="t"/>
          </a:scene3d>
        </p:grpSpPr>
        <p:sp>
          <p:nvSpPr>
            <p:cNvPr id="7" name="文字方塊 6">
              <a:extLst>
                <a:ext uri="{FF2B5EF4-FFF2-40B4-BE49-F238E27FC236}">
                  <a16:creationId xmlns="" xmlns:a16="http://schemas.microsoft.com/office/drawing/2014/main" id="{E823C52A-56EC-DD18-0582-4D848865037E}"/>
                </a:ext>
              </a:extLst>
            </p:cNvPr>
            <p:cNvSpPr txBox="1"/>
            <p:nvPr/>
          </p:nvSpPr>
          <p:spPr>
            <a:xfrm>
              <a:off x="1073129" y="-2869626"/>
              <a:ext cx="449452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7200" b="1" dirty="0">
                  <a:ln w="13462">
                    <a:solidFill>
                      <a:srgbClr val="3150CB"/>
                    </a:solidFill>
                    <a:prstDash val="solid"/>
                  </a:ln>
                  <a:solidFill>
                    <a:srgbClr val="3150CB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彩卷如何</a:t>
              </a:r>
            </a:p>
          </p:txBody>
        </p:sp>
        <p:sp>
          <p:nvSpPr>
            <p:cNvPr id="8" name="文字方塊 7">
              <a:extLst>
                <a:ext uri="{FF2B5EF4-FFF2-40B4-BE49-F238E27FC236}">
                  <a16:creationId xmlns="" xmlns:a16="http://schemas.microsoft.com/office/drawing/2014/main" id="{A40496CC-3194-7CDE-9A54-AF6D88E6F2F1}"/>
                </a:ext>
              </a:extLst>
            </p:cNvPr>
            <p:cNvSpPr txBox="1"/>
            <p:nvPr/>
          </p:nvSpPr>
          <p:spPr>
            <a:xfrm>
              <a:off x="1073129" y="-1771474"/>
              <a:ext cx="596269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7200" b="1" dirty="0">
                  <a:ln w="13462">
                    <a:solidFill>
                      <a:srgbClr val="3150CB"/>
                    </a:solidFill>
                    <a:prstDash val="solid"/>
                  </a:ln>
                  <a:solidFill>
                    <a:srgbClr val="3150CB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從愛國到公益</a:t>
              </a:r>
            </a:p>
          </p:txBody>
        </p:sp>
      </p:grpSp>
      <p:pic>
        <p:nvPicPr>
          <p:cNvPr id="3" name="圖片 2" descr="一張含有 美工圖案, 卡通, 設計, 圖解 的圖片&#10;&#10;AI 產生的內容可能不正確。">
            <a:extLst>
              <a:ext uri="{FF2B5EF4-FFF2-40B4-BE49-F238E27FC236}">
                <a16:creationId xmlns="" xmlns:a16="http://schemas.microsoft.com/office/drawing/2014/main" id="{F23EEFD3-DC93-E441-D8CD-D6389960F7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764756">
            <a:off x="8207739" y="4562868"/>
            <a:ext cx="4212254" cy="253440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畫面剪輯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99" y="1753761"/>
            <a:ext cx="7242049" cy="4849586"/>
          </a:xfrm>
          <a:prstGeom prst="rect">
            <a:avLst/>
          </a:prstGeom>
        </p:spPr>
      </p:pic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2823614629"/>
              </p:ext>
            </p:extLst>
          </p:nvPr>
        </p:nvGraphicFramePr>
        <p:xfrm>
          <a:off x="258064" y="356617"/>
          <a:ext cx="9361424" cy="1335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向右箭號 8"/>
          <p:cNvSpPr/>
          <p:nvPr/>
        </p:nvSpPr>
        <p:spPr>
          <a:xfrm>
            <a:off x="3941064" y="5751576"/>
            <a:ext cx="1947672" cy="110642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10734725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畫面剪輯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728" y="1866328"/>
            <a:ext cx="10344912" cy="4583875"/>
          </a:xfrm>
          <a:prstGeom prst="rect">
            <a:avLst/>
          </a:prstGeom>
        </p:spPr>
      </p:pic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1342876572"/>
              </p:ext>
            </p:extLst>
          </p:nvPr>
        </p:nvGraphicFramePr>
        <p:xfrm>
          <a:off x="258064" y="356617"/>
          <a:ext cx="9361424" cy="1335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向右箭號 8"/>
          <p:cNvSpPr/>
          <p:nvPr/>
        </p:nvSpPr>
        <p:spPr>
          <a:xfrm flipH="1">
            <a:off x="5788152" y="5056632"/>
            <a:ext cx="1764792" cy="110642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15713837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28" y="1874520"/>
            <a:ext cx="10502392" cy="4707550"/>
          </a:xfrm>
          <a:prstGeom prst="rect">
            <a:avLst/>
          </a:prstGeom>
        </p:spPr>
      </p:pic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3707410803"/>
              </p:ext>
            </p:extLst>
          </p:nvPr>
        </p:nvGraphicFramePr>
        <p:xfrm>
          <a:off x="258064" y="356617"/>
          <a:ext cx="9361424" cy="1335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向右箭號 8"/>
          <p:cNvSpPr/>
          <p:nvPr/>
        </p:nvSpPr>
        <p:spPr>
          <a:xfrm flipH="1">
            <a:off x="3401568" y="2734056"/>
            <a:ext cx="1764792" cy="110642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45862149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畫面剪輯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760" y="1616065"/>
            <a:ext cx="9470480" cy="5049911"/>
          </a:xfrm>
          <a:prstGeom prst="rect">
            <a:avLst/>
          </a:prstGeom>
        </p:spPr>
      </p:pic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2978429376"/>
              </p:ext>
            </p:extLst>
          </p:nvPr>
        </p:nvGraphicFramePr>
        <p:xfrm>
          <a:off x="258064" y="356617"/>
          <a:ext cx="9361424" cy="1335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向右箭號 8"/>
          <p:cNvSpPr/>
          <p:nvPr/>
        </p:nvSpPr>
        <p:spPr>
          <a:xfrm flipH="1">
            <a:off x="10314432" y="4480560"/>
            <a:ext cx="1764792" cy="110642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70280636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圖形, 平面設計, 鮮豔, 螢幕擷取畫面 的圖片&#10;&#10;AI 產生的內容可能不正確。">
            <a:extLst>
              <a:ext uri="{FF2B5EF4-FFF2-40B4-BE49-F238E27FC236}">
                <a16:creationId xmlns="" xmlns:a16="http://schemas.microsoft.com/office/drawing/2014/main" id="{5EB92B02-DF11-57CE-FC42-2A471C016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680385" flipH="1">
            <a:off x="9671494" y="4309556"/>
            <a:ext cx="2604696" cy="2488932"/>
          </a:xfrm>
          <a:prstGeom prst="rect">
            <a:avLst/>
          </a:prstGeom>
        </p:spPr>
      </p:pic>
      <p:sp>
        <p:nvSpPr>
          <p:cNvPr id="158" name="Google Shape;158;p9"/>
          <p:cNvSpPr txBox="1"/>
          <p:nvPr/>
        </p:nvSpPr>
        <p:spPr>
          <a:xfrm>
            <a:off x="954502" y="5927589"/>
            <a:ext cx="1326637" cy="495108"/>
          </a:xfrm>
          <a:prstGeom prst="rect">
            <a:avLst/>
          </a:prstGeom>
          <a:noFill/>
          <a:ln w="15875" cap="flat" cmpd="sng">
            <a:noFill/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1326637"/>
                      <a:gd name="connsiteY0" fmla="*/ 0 h 495108"/>
                      <a:gd name="connsiteX1" fmla="*/ 428946 w 1326637"/>
                      <a:gd name="connsiteY1" fmla="*/ 0 h 495108"/>
                      <a:gd name="connsiteX2" fmla="*/ 831359 w 1326637"/>
                      <a:gd name="connsiteY2" fmla="*/ 0 h 495108"/>
                      <a:gd name="connsiteX3" fmla="*/ 1326637 w 1326637"/>
                      <a:gd name="connsiteY3" fmla="*/ 0 h 495108"/>
                      <a:gd name="connsiteX4" fmla="*/ 1326637 w 1326637"/>
                      <a:gd name="connsiteY4" fmla="*/ 495108 h 495108"/>
                      <a:gd name="connsiteX5" fmla="*/ 910957 w 1326637"/>
                      <a:gd name="connsiteY5" fmla="*/ 495108 h 495108"/>
                      <a:gd name="connsiteX6" fmla="*/ 442212 w 1326637"/>
                      <a:gd name="connsiteY6" fmla="*/ 495108 h 495108"/>
                      <a:gd name="connsiteX7" fmla="*/ 0 w 1326637"/>
                      <a:gd name="connsiteY7" fmla="*/ 495108 h 495108"/>
                      <a:gd name="connsiteX8" fmla="*/ 0 w 1326637"/>
                      <a:gd name="connsiteY8" fmla="*/ 0 h 4951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26637" h="495108" extrusionOk="0">
                        <a:moveTo>
                          <a:pt x="0" y="0"/>
                        </a:moveTo>
                        <a:cubicBezTo>
                          <a:pt x="106613" y="-16516"/>
                          <a:pt x="220440" y="30436"/>
                          <a:pt x="428946" y="0"/>
                        </a:cubicBezTo>
                        <a:cubicBezTo>
                          <a:pt x="637452" y="-30436"/>
                          <a:pt x="714422" y="47618"/>
                          <a:pt x="831359" y="0"/>
                        </a:cubicBezTo>
                        <a:cubicBezTo>
                          <a:pt x="948296" y="-47618"/>
                          <a:pt x="1226494" y="8031"/>
                          <a:pt x="1326637" y="0"/>
                        </a:cubicBezTo>
                        <a:cubicBezTo>
                          <a:pt x="1331157" y="206712"/>
                          <a:pt x="1317312" y="344579"/>
                          <a:pt x="1326637" y="495108"/>
                        </a:cubicBezTo>
                        <a:cubicBezTo>
                          <a:pt x="1154099" y="496338"/>
                          <a:pt x="1013481" y="479895"/>
                          <a:pt x="910957" y="495108"/>
                        </a:cubicBezTo>
                        <a:cubicBezTo>
                          <a:pt x="808433" y="510321"/>
                          <a:pt x="555779" y="440922"/>
                          <a:pt x="442212" y="495108"/>
                        </a:cubicBezTo>
                        <a:cubicBezTo>
                          <a:pt x="328646" y="549294"/>
                          <a:pt x="88963" y="490899"/>
                          <a:pt x="0" y="495108"/>
                        </a:cubicBezTo>
                        <a:cubicBezTo>
                          <a:pt x="-13222" y="249976"/>
                          <a:pt x="6199" y="22891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spcFirstLastPara="1" wrap="square" lIns="91425" tIns="108000" rIns="91425" bIns="1080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dirty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學習</a:t>
            </a:r>
            <a:r>
              <a:rPr lang="zh-TW" sz="1800" b="1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單</a:t>
            </a:r>
            <a:r>
              <a:rPr lang="zh-TW" altLang="en-US" sz="1800" b="1" dirty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三</a:t>
            </a:r>
            <a:endParaRPr sz="1000" b="1" dirty="0">
              <a:solidFill>
                <a:schemeClr val="tx1"/>
              </a:solidFill>
            </a:endParaRPr>
          </a:p>
        </p:txBody>
      </p:sp>
      <p:sp>
        <p:nvSpPr>
          <p:cNvPr id="3" name="Google Shape;156;p9">
            <a:extLst>
              <a:ext uri="{FF2B5EF4-FFF2-40B4-BE49-F238E27FC236}">
                <a16:creationId xmlns="" xmlns:a16="http://schemas.microsoft.com/office/drawing/2014/main" id="{31A3C9EC-38E6-57F8-29DB-7408F5D3DAF3}"/>
              </a:ext>
            </a:extLst>
          </p:cNvPr>
          <p:cNvSpPr txBox="1">
            <a:spLocks/>
          </p:cNvSpPr>
          <p:nvPr/>
        </p:nvSpPr>
        <p:spPr>
          <a:xfrm>
            <a:off x="429769" y="2620212"/>
            <a:ext cx="2641926" cy="422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4800"/>
              <a:buFont typeface="Microsoft JhengHei"/>
              <a:buNone/>
            </a:pPr>
            <a:r>
              <a:rPr lang="zh-TW" altLang="en-US" sz="28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完成</a:t>
            </a:r>
            <a:r>
              <a:rPr lang="en-US" altLang="zh-TW" sz="28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|</a:t>
            </a:r>
            <a:r>
              <a:rPr lang="zh-TW" altLang="en-US" sz="28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學習單三</a:t>
            </a:r>
            <a:r>
              <a:rPr lang="en-US" altLang="zh-TW" sz="28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 |</a:t>
            </a:r>
          </a:p>
        </p:txBody>
      </p:sp>
      <p:pic>
        <p:nvPicPr>
          <p:cNvPr id="6" name="圖片 5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830" y="1859178"/>
            <a:ext cx="8564170" cy="4182059"/>
          </a:xfrm>
          <a:prstGeom prst="rect">
            <a:avLst/>
          </a:prstGeom>
        </p:spPr>
      </p:pic>
      <p:sp>
        <p:nvSpPr>
          <p:cNvPr id="7" name="圓角矩形圖說文字 6"/>
          <p:cNvSpPr/>
          <p:nvPr/>
        </p:nvSpPr>
        <p:spPr>
          <a:xfrm>
            <a:off x="3968496" y="1014984"/>
            <a:ext cx="2907792" cy="1014984"/>
          </a:xfrm>
          <a:prstGeom prst="wedgeRoundRectCallout">
            <a:avLst>
              <a:gd name="adj1" fmla="val 83728"/>
              <a:gd name="adj2" fmla="val 56818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把你觀察到的</a:t>
            </a:r>
            <a: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記錄下來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909915" y="3203902"/>
            <a:ext cx="3465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b="1" dirty="0" smtClean="0"/>
              <a:t>(</a:t>
            </a:r>
            <a:r>
              <a:rPr lang="zh-TW" altLang="en-US" sz="1800" b="1" dirty="0" smtClean="0"/>
              <a:t>模型中的祖先使用的東西，</a:t>
            </a:r>
            <a:r>
              <a:rPr lang="en-US" altLang="zh-TW" sz="1800" b="1" dirty="0" smtClean="0"/>
              <a:t/>
            </a:r>
            <a:br>
              <a:rPr lang="en-US" altLang="zh-TW" sz="1800" b="1" dirty="0" smtClean="0"/>
            </a:br>
            <a:r>
              <a:rPr lang="zh-TW" altLang="en-US" sz="1800" b="1" dirty="0" smtClean="0"/>
              <a:t> 有哪些來源或類型？</a:t>
            </a:r>
            <a:r>
              <a:rPr lang="en-US" altLang="zh-TW" sz="1800" b="1" dirty="0" smtClean="0"/>
              <a:t>)</a:t>
            </a:r>
            <a:endParaRPr lang="zh-TW" altLang="en-US" sz="1800" b="1" dirty="0"/>
          </a:p>
        </p:txBody>
      </p:sp>
      <p:sp>
        <p:nvSpPr>
          <p:cNvPr id="10" name="文字方塊 9"/>
          <p:cNvSpPr txBox="1"/>
          <p:nvPr/>
        </p:nvSpPr>
        <p:spPr>
          <a:xfrm>
            <a:off x="7909915" y="4794958"/>
            <a:ext cx="3017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b="1" dirty="0" smtClean="0"/>
              <a:t>(</a:t>
            </a:r>
            <a:r>
              <a:rPr lang="zh-TW" altLang="en-US" sz="1800" b="1" dirty="0" smtClean="0"/>
              <a:t>模型中的祖先是如何使用這些器具的？</a:t>
            </a:r>
            <a:r>
              <a:rPr lang="en-US" altLang="zh-TW" sz="1800" b="1" dirty="0" smtClean="0"/>
              <a:t>)</a:t>
            </a:r>
            <a:endParaRPr lang="zh-TW" alt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4162416171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>
          <a:extLst>
            <a:ext uri="{FF2B5EF4-FFF2-40B4-BE49-F238E27FC236}">
              <a16:creationId xmlns="" xmlns:a16="http://schemas.microsoft.com/office/drawing/2014/main" id="{80B09241-E079-4795-0BDA-996FCF30A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美工圖案, 卡通, 設計, 圖解 的圖片&#10;&#10;AI 產生的內容可能不正確。">
            <a:extLst>
              <a:ext uri="{FF2B5EF4-FFF2-40B4-BE49-F238E27FC236}">
                <a16:creationId xmlns="" xmlns:a16="http://schemas.microsoft.com/office/drawing/2014/main" id="{308BBED4-7BDD-BA5D-07FA-7577AEC14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92821">
            <a:off x="8134462" y="4548853"/>
            <a:ext cx="4212254" cy="2534405"/>
          </a:xfrm>
          <a:prstGeom prst="rect">
            <a:avLst/>
          </a:prstGeom>
        </p:spPr>
      </p:pic>
      <p:pic>
        <p:nvPicPr>
          <p:cNvPr id="7" name="圖片 6" descr="一張含有 美工圖案, 卡通, 藝術, 圖解 的圖片&#10;&#10;AI 產生的內容可能不正確。">
            <a:extLst>
              <a:ext uri="{FF2B5EF4-FFF2-40B4-BE49-F238E27FC236}">
                <a16:creationId xmlns="" xmlns:a16="http://schemas.microsoft.com/office/drawing/2014/main" id="{3BBE1CA5-938D-13F9-83D5-B16E413BA7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1078" y="1529302"/>
            <a:ext cx="2890410" cy="4347659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="" xmlns:a16="http://schemas.microsoft.com/office/drawing/2014/main" id="{65792F6E-AFDE-CDD0-AA1B-53BBF807DC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8930" y="444437"/>
            <a:ext cx="2328842" cy="1039589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="" xmlns:a16="http://schemas.microsoft.com/office/drawing/2014/main" id="{E827B6F9-5E31-09D9-ECC3-B786204CB8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162" y="5385884"/>
            <a:ext cx="3564286" cy="860345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="" xmlns:a16="http://schemas.microsoft.com/office/drawing/2014/main" id="{6DD6BE18-58F3-616A-AA2E-39BB3FABFD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227" y="279247"/>
            <a:ext cx="2846151" cy="475945"/>
          </a:xfrm>
          <a:prstGeom prst="rect">
            <a:avLst/>
          </a:prstGeom>
        </p:spPr>
      </p:pic>
      <p:sp>
        <p:nvSpPr>
          <p:cNvPr id="29" name="文字方塊 28">
            <a:extLst>
              <a:ext uri="{FF2B5EF4-FFF2-40B4-BE49-F238E27FC236}">
                <a16:creationId xmlns="" xmlns:a16="http://schemas.microsoft.com/office/drawing/2014/main" id="{2DF3BEEF-FE68-EE67-AAB1-8F88E960FBC6}"/>
              </a:ext>
            </a:extLst>
          </p:cNvPr>
          <p:cNvSpPr txBox="1"/>
          <p:nvPr/>
        </p:nvSpPr>
        <p:spPr>
          <a:xfrm>
            <a:off x="924357" y="5646779"/>
            <a:ext cx="32197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600" b="1" dirty="0">
                <a:solidFill>
                  <a:srgbClr val="7030A0"/>
                </a:solidFill>
              </a:rPr>
              <a:t>作者</a:t>
            </a:r>
            <a:r>
              <a:rPr kumimoji="1" lang="en-US" altLang="zh-TW" sz="1600" b="1" dirty="0">
                <a:solidFill>
                  <a:srgbClr val="7030A0"/>
                </a:solidFill>
              </a:rPr>
              <a:t>     </a:t>
            </a:r>
            <a:r>
              <a:rPr kumimoji="1" lang="zh-TW" altLang="en-US" sz="1600" b="1" dirty="0" smtClean="0">
                <a:solidFill>
                  <a:srgbClr val="7030A0"/>
                </a:solidFill>
              </a:rPr>
              <a:t>郭碧</a:t>
            </a:r>
            <a:r>
              <a:rPr kumimoji="1" lang="zh-TW" altLang="en-US" sz="1600" b="1" dirty="0">
                <a:solidFill>
                  <a:srgbClr val="7030A0"/>
                </a:solidFill>
              </a:rPr>
              <a:t>君</a:t>
            </a:r>
            <a:r>
              <a:rPr kumimoji="1" lang="zh-TW" altLang="en-US" sz="1600" b="1" dirty="0" smtClean="0">
                <a:solidFill>
                  <a:srgbClr val="7030A0"/>
                </a:solidFill>
              </a:rPr>
              <a:t> </a:t>
            </a:r>
            <a:r>
              <a:rPr kumimoji="1" lang="zh-TW" altLang="en-US" sz="1600" b="1" dirty="0">
                <a:solidFill>
                  <a:srgbClr val="7030A0"/>
                </a:solidFill>
              </a:rPr>
              <a:t>老師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9DE9F561-6EA6-DD2F-29A5-04336B285C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764185">
            <a:off x="1749932" y="529389"/>
            <a:ext cx="4816102" cy="5195074"/>
          </a:xfrm>
          <a:prstGeom prst="rect">
            <a:avLst/>
          </a:prstGeom>
        </p:spPr>
      </p:pic>
      <p:sp>
        <p:nvSpPr>
          <p:cNvPr id="3" name="Google Shape;93;p2">
            <a:extLst>
              <a:ext uri="{FF2B5EF4-FFF2-40B4-BE49-F238E27FC236}">
                <a16:creationId xmlns="" xmlns:a16="http://schemas.microsoft.com/office/drawing/2014/main" id="{BCBFCEF4-7C6B-762E-4731-E2B833D031CB}"/>
              </a:ext>
            </a:extLst>
          </p:cNvPr>
          <p:cNvSpPr txBox="1">
            <a:spLocks/>
          </p:cNvSpPr>
          <p:nvPr/>
        </p:nvSpPr>
        <p:spPr>
          <a:xfrm>
            <a:off x="1669750" y="1369080"/>
            <a:ext cx="4184650" cy="1336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6600"/>
            </a:pPr>
            <a:r>
              <a:rPr lang="zh-TW" altLang="en-US" sz="30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本次重點</a:t>
            </a:r>
            <a:endParaRPr lang="en-US" altLang="zh-TW" sz="3000" dirty="0" smtClean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algn="ctr">
              <a:buSzPts val="6600"/>
            </a:pPr>
            <a:r>
              <a:rPr lang="zh-TW" altLang="en-US" sz="30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你發現了嗎？</a:t>
            </a:r>
            <a:endParaRPr lang="zh-TW" altLang="en-US" sz="30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CBF0D562-7A16-72CB-8664-1C4843797B1E}"/>
              </a:ext>
            </a:extLst>
          </p:cNvPr>
          <p:cNvSpPr txBox="1"/>
          <p:nvPr/>
        </p:nvSpPr>
        <p:spPr>
          <a:xfrm>
            <a:off x="1639493" y="2712142"/>
            <a:ext cx="51709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3200" b="1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人類的生活，得善用生活周遭的環境資源才能延續唷！</a:t>
            </a:r>
            <a:endParaRPr lang="en-US" altLang="zh-TW" sz="3200" b="1" dirty="0" smtClean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/>
            <a:endParaRPr lang="zh-TW" altLang="en-US" sz="2400" b="1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8" name="圖片 7" descr="一張含有 圓形, 圖形, 螢幕擷取畫面, 卡通 的圖片&#10;&#10;AI 產生的內容可能不正確。">
            <a:extLst>
              <a:ext uri="{FF2B5EF4-FFF2-40B4-BE49-F238E27FC236}">
                <a16:creationId xmlns="" xmlns:a16="http://schemas.microsoft.com/office/drawing/2014/main" id="{34B9DE05-28C1-6637-F9F8-E6BBFFFAE77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-1" r="20693" b="60266"/>
          <a:stretch>
            <a:fillRect/>
          </a:stretch>
        </p:blipFill>
        <p:spPr>
          <a:xfrm rot="379541">
            <a:off x="8482751" y="2619117"/>
            <a:ext cx="2826732" cy="161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94191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"/>
          <p:cNvSpPr txBox="1">
            <a:spLocks noGrp="1"/>
          </p:cNvSpPr>
          <p:nvPr>
            <p:ph type="title" idx="4294967295"/>
          </p:nvPr>
        </p:nvSpPr>
        <p:spPr>
          <a:xfrm>
            <a:off x="518370" y="996972"/>
            <a:ext cx="2811463" cy="1039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icrosoft JhengHei"/>
              <a:buNone/>
            </a:pPr>
            <a:r>
              <a:rPr lang="zh-TW" altLang="en-US" sz="4000" b="1" dirty="0" smtClean="0">
                <a:latin typeface="Microsoft JhengHei"/>
                <a:ea typeface="Microsoft JhengHei"/>
                <a:sym typeface="Microsoft JhengHei"/>
              </a:rPr>
              <a:t>史前時</a:t>
            </a:r>
            <a:r>
              <a:rPr lang="zh-TW" altLang="en-US" sz="4000" b="1" dirty="0">
                <a:latin typeface="Microsoft JhengHei"/>
                <a:ea typeface="Microsoft JhengHei"/>
                <a:sym typeface="Microsoft JhengHei"/>
              </a:rPr>
              <a:t>代</a:t>
            </a:r>
            <a:endParaRPr sz="4000" dirty="0"/>
          </a:p>
        </p:txBody>
      </p:sp>
      <p:sp>
        <p:nvSpPr>
          <p:cNvPr id="3" name="副標題 9">
            <a:extLst>
              <a:ext uri="{FF2B5EF4-FFF2-40B4-BE49-F238E27FC236}">
                <a16:creationId xmlns="" xmlns:a16="http://schemas.microsoft.com/office/drawing/2014/main" id="{88F94241-C814-9081-D537-237EF21F6DD6}"/>
              </a:ext>
            </a:extLst>
          </p:cNvPr>
          <p:cNvSpPr txBox="1">
            <a:spLocks/>
          </p:cNvSpPr>
          <p:nvPr/>
        </p:nvSpPr>
        <p:spPr>
          <a:xfrm>
            <a:off x="598800" y="2122144"/>
            <a:ext cx="2352057" cy="163171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3280"/>
              </a:lnSpc>
              <a:spcBef>
                <a:spcPts val="1200"/>
              </a:spcBef>
            </a:pPr>
            <a:r>
              <a:rPr lang="zh-TW" altLang="en-US" sz="20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高聳的山壁</a:t>
            </a:r>
            <a:r>
              <a:rPr lang="zh-TW" altLang="en-US" sz="20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endParaRPr lang="en-US" altLang="zh-TW" sz="2000" b="1" dirty="0" smtClean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>
              <a:lnSpc>
                <a:spcPts val="3280"/>
              </a:lnSpc>
              <a:spcBef>
                <a:spcPts val="1200"/>
              </a:spcBef>
            </a:pPr>
            <a:r>
              <a:rPr lang="zh-TW" altLang="en-US" sz="20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其實</a:t>
            </a:r>
            <a:r>
              <a:rPr lang="zh-TW" altLang="en-US" sz="20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最早沉在海底？</a:t>
            </a:r>
          </a:p>
        </p:txBody>
      </p:sp>
      <mc:AlternateContent xmlns:mc="http://schemas.openxmlformats.org/markup-compatibility/2006">
        <mc:Choice xmlns="" xmlns:aink="http://schemas.microsoft.com/office/drawing/2016/ink" xmlns:p14="http://schemas.microsoft.com/office/powerpoint/2010/main" Requires="p14 aink">
          <p:contentPart p14:bwMode="auto" r:id="rId4">
            <p14:nvContentPartPr>
              <p14:cNvPr id="27" name="筆跡 26">
                <a:extLst>
                  <a:ext uri="{FF2B5EF4-FFF2-40B4-BE49-F238E27FC236}">
                    <a16:creationId xmlns:a16="http://schemas.microsoft.com/office/drawing/2014/main" id="{B31B2EC8-ABEB-8619-85AC-C4392815478F}"/>
                  </a:ext>
                </a:extLst>
              </p14:cNvPr>
              <p14:cNvContentPartPr/>
              <p14:nvPr/>
            </p14:nvContentPartPr>
            <p14:xfrm>
              <a:off x="1311014" y="4958005"/>
              <a:ext cx="360" cy="360"/>
            </p14:xfrm>
          </p:contentPart>
        </mc:Choice>
        <mc:Fallback>
          <p:pic>
            <p:nvPicPr>
              <p:cNvPr id="27" name="筆跡 26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B31B2EC8-ABEB-8619-85AC-C4392815478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93014" y="4850005"/>
                <a:ext cx="36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圖片 8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91" y="1880476"/>
            <a:ext cx="7151077" cy="4022481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5939692" y="5994401"/>
            <a:ext cx="36419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影片連結：</a:t>
            </a:r>
            <a:r>
              <a:rPr lang="zh-TW" altLang="en-US" b="1" dirty="0">
                <a:hlinkClick r:id="rId8"/>
              </a:rPr>
              <a:t>小黑啤床邊故事 </a:t>
            </a:r>
            <a:r>
              <a:rPr lang="en-US" altLang="zh-TW" b="1" dirty="0">
                <a:hlinkClick r:id="rId8"/>
              </a:rPr>
              <a:t>- </a:t>
            </a:r>
            <a:r>
              <a:rPr lang="zh-TW" altLang="en-US" b="1" dirty="0">
                <a:hlinkClick r:id="rId8"/>
              </a:rPr>
              <a:t>臺東</a:t>
            </a:r>
            <a:r>
              <a:rPr lang="zh-TW" altLang="en-US" b="1" dirty="0" smtClean="0">
                <a:hlinkClick r:id="rId8"/>
              </a:rPr>
              <a:t>篇</a:t>
            </a:r>
            <a:endParaRPr lang="zh-TW" altLang="en-US" b="1" dirty="0"/>
          </a:p>
        </p:txBody>
      </p:sp>
    </p:spTree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2;p3">
            <a:extLst>
              <a:ext uri="{FF2B5EF4-FFF2-40B4-BE49-F238E27FC236}">
                <a16:creationId xmlns="" xmlns:a16="http://schemas.microsoft.com/office/drawing/2014/main" id="{7EE73C3B-23FD-6813-ABC3-91C95FA1C248}"/>
              </a:ext>
            </a:extLst>
          </p:cNvPr>
          <p:cNvSpPr txBox="1">
            <a:spLocks/>
          </p:cNvSpPr>
          <p:nvPr/>
        </p:nvSpPr>
        <p:spPr>
          <a:xfrm>
            <a:off x="356962" y="702808"/>
            <a:ext cx="6567469" cy="932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zh-TW" altLang="en-US" sz="4000" b="1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剛剛影片中，史前時代的人</a:t>
            </a:r>
            <a:endParaRPr lang="en-US" altLang="zh-TW" sz="4000" b="1" dirty="0" smtClean="0">
              <a:solidFill>
                <a:schemeClr val="tx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>
              <a:lnSpc>
                <a:spcPct val="100000"/>
              </a:lnSpc>
            </a:pPr>
            <a:r>
              <a:rPr lang="zh-TW" altLang="en-US" sz="4000" b="1" dirty="0" smtClean="0">
                <a:solidFill>
                  <a:schemeClr val="tx1"/>
                </a:solidFill>
                <a:latin typeface="Microsoft JhengHei"/>
                <a:ea typeface="Microsoft JhengHei"/>
                <a:sym typeface="Microsoft JhengHei"/>
              </a:rPr>
              <a:t>跟現代人有</a:t>
            </a:r>
            <a:r>
              <a:rPr lang="zh-TW" altLang="en-US" sz="4000" b="1" dirty="0">
                <a:solidFill>
                  <a:schemeClr val="tx1"/>
                </a:solidFill>
                <a:latin typeface="Microsoft JhengHei"/>
                <a:ea typeface="Microsoft JhengHei"/>
                <a:sym typeface="Microsoft JhengHei"/>
              </a:rPr>
              <a:t>哪</a:t>
            </a:r>
            <a:r>
              <a:rPr lang="zh-TW" altLang="en-US" sz="4000" b="1" dirty="0" smtClean="0">
                <a:solidFill>
                  <a:schemeClr val="tx1"/>
                </a:solidFill>
                <a:latin typeface="Microsoft JhengHei"/>
                <a:ea typeface="Microsoft JhengHei"/>
                <a:sym typeface="Microsoft JhengHei"/>
              </a:rPr>
              <a:t>裡不同</a:t>
            </a:r>
            <a:r>
              <a:rPr lang="zh-TW" altLang="en-US" sz="4000" b="1" dirty="0">
                <a:solidFill>
                  <a:schemeClr val="tx1"/>
                </a:solidFill>
                <a:latin typeface="Microsoft JhengHei"/>
                <a:ea typeface="Microsoft JhengHei"/>
                <a:sym typeface="Microsoft JhengHei"/>
              </a:rPr>
              <a:t>？</a:t>
            </a:r>
            <a:endParaRPr lang="zh-TW" altLang="en-US" sz="4000" dirty="0">
              <a:solidFill>
                <a:schemeClr val="tx1"/>
              </a:solidFill>
            </a:endParaRPr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2306679688"/>
              </p:ext>
            </p:extLst>
          </p:nvPr>
        </p:nvGraphicFramePr>
        <p:xfrm>
          <a:off x="312615" y="2610338"/>
          <a:ext cx="11566769" cy="3438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2;p3">
            <a:extLst>
              <a:ext uri="{FF2B5EF4-FFF2-40B4-BE49-F238E27FC236}">
                <a16:creationId xmlns="" xmlns:a16="http://schemas.microsoft.com/office/drawing/2014/main" id="{7EE73C3B-23FD-6813-ABC3-91C95FA1C248}"/>
              </a:ext>
            </a:extLst>
          </p:cNvPr>
          <p:cNvSpPr txBox="1">
            <a:spLocks/>
          </p:cNvSpPr>
          <p:nvPr/>
        </p:nvSpPr>
        <p:spPr>
          <a:xfrm>
            <a:off x="356962" y="702808"/>
            <a:ext cx="6567469" cy="932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4000" b="1" dirty="0" smtClean="0">
                <a:solidFill>
                  <a:schemeClr val="tx1"/>
                </a:solidFill>
              </a:rPr>
              <a:t>閱讀課本第</a:t>
            </a:r>
            <a:r>
              <a:rPr lang="en-US" altLang="zh-TW" sz="4000" b="1" dirty="0" smtClean="0">
                <a:solidFill>
                  <a:schemeClr val="tx1"/>
                </a:solidFill>
              </a:rPr>
              <a:t>63~65</a:t>
            </a:r>
            <a:r>
              <a:rPr lang="zh-TW" altLang="en-US" sz="4000" b="1" dirty="0" smtClean="0">
                <a:solidFill>
                  <a:schemeClr val="tx1"/>
                </a:solidFill>
              </a:rPr>
              <a:t>頁</a:t>
            </a:r>
            <a:endParaRPr lang="zh-TW" alt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1069596688"/>
              </p:ext>
            </p:extLst>
          </p:nvPr>
        </p:nvGraphicFramePr>
        <p:xfrm>
          <a:off x="312615" y="2641600"/>
          <a:ext cx="11566769" cy="3438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33843489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2;p3"/>
          <p:cNvSpPr txBox="1">
            <a:spLocks/>
          </p:cNvSpPr>
          <p:nvPr/>
        </p:nvSpPr>
        <p:spPr>
          <a:xfrm>
            <a:off x="518370" y="996972"/>
            <a:ext cx="2811463" cy="1039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4400"/>
              <a:buFont typeface="Microsoft JhengHei"/>
              <a:buNone/>
            </a:pPr>
            <a:r>
              <a:rPr lang="zh-TW" altLang="en-US" sz="4000" b="1" dirty="0" smtClean="0">
                <a:latin typeface="Microsoft JhengHei"/>
                <a:ea typeface="Microsoft JhengHei"/>
                <a:sym typeface="Microsoft JhengHei"/>
              </a:rPr>
              <a:t>複習一下</a:t>
            </a:r>
            <a:endParaRPr lang="zh-TW" altLang="en-US" sz="4000" dirty="0"/>
          </a:p>
        </p:txBody>
      </p:sp>
      <p:sp>
        <p:nvSpPr>
          <p:cNvPr id="6" name="副標題 9">
            <a:extLst>
              <a:ext uri="{FF2B5EF4-FFF2-40B4-BE49-F238E27FC236}">
                <a16:creationId xmlns="" xmlns:a16="http://schemas.microsoft.com/office/drawing/2014/main" id="{88F94241-C814-9081-D537-237EF21F6DD6}"/>
              </a:ext>
            </a:extLst>
          </p:cNvPr>
          <p:cNvSpPr txBox="1">
            <a:spLocks/>
          </p:cNvSpPr>
          <p:nvPr/>
        </p:nvSpPr>
        <p:spPr>
          <a:xfrm>
            <a:off x="598800" y="2122144"/>
            <a:ext cx="2352057" cy="163171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3280"/>
              </a:lnSpc>
              <a:spcBef>
                <a:spcPts val="1200"/>
              </a:spcBef>
            </a:pPr>
            <a:r>
              <a:rPr lang="zh-TW" altLang="en-US" sz="20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大家一起</a:t>
            </a:r>
            <a:endParaRPr lang="en-US" altLang="zh-TW" sz="2000" b="1" dirty="0" smtClean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>
              <a:lnSpc>
                <a:spcPts val="3280"/>
              </a:lnSpc>
              <a:spcBef>
                <a:spcPts val="1200"/>
              </a:spcBef>
            </a:pPr>
            <a:r>
              <a:rPr lang="zh-TW" altLang="en-US" sz="20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完成學習單一</a:t>
            </a:r>
            <a:endParaRPr lang="zh-TW" altLang="en-US" sz="20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8" name="圖片 7" descr="畫面剪輯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"/>
          <a:stretch/>
        </p:blipFill>
        <p:spPr>
          <a:xfrm>
            <a:off x="4994031" y="1735016"/>
            <a:ext cx="5439508" cy="481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521651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圖形, 平面設計, 鮮豔, 螢幕擷取畫面 的圖片&#10;&#10;AI 產生的內容可能不正確。">
            <a:extLst>
              <a:ext uri="{FF2B5EF4-FFF2-40B4-BE49-F238E27FC236}">
                <a16:creationId xmlns="" xmlns:a16="http://schemas.microsoft.com/office/drawing/2014/main" id="{5EB92B02-DF11-57CE-FC42-2A471C016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680385" flipH="1">
            <a:off x="9671494" y="4309556"/>
            <a:ext cx="2604696" cy="2488932"/>
          </a:xfrm>
          <a:prstGeom prst="rect">
            <a:avLst/>
          </a:prstGeom>
        </p:spPr>
      </p:pic>
      <p:sp>
        <p:nvSpPr>
          <p:cNvPr id="158" name="Google Shape;158;p9"/>
          <p:cNvSpPr txBox="1"/>
          <p:nvPr/>
        </p:nvSpPr>
        <p:spPr>
          <a:xfrm>
            <a:off x="954502" y="5927589"/>
            <a:ext cx="1326637" cy="495108"/>
          </a:xfrm>
          <a:prstGeom prst="rect">
            <a:avLst/>
          </a:prstGeom>
          <a:noFill/>
          <a:ln w="15875" cap="flat" cmpd="sng">
            <a:noFill/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1326637"/>
                      <a:gd name="connsiteY0" fmla="*/ 0 h 495108"/>
                      <a:gd name="connsiteX1" fmla="*/ 428946 w 1326637"/>
                      <a:gd name="connsiteY1" fmla="*/ 0 h 495108"/>
                      <a:gd name="connsiteX2" fmla="*/ 831359 w 1326637"/>
                      <a:gd name="connsiteY2" fmla="*/ 0 h 495108"/>
                      <a:gd name="connsiteX3" fmla="*/ 1326637 w 1326637"/>
                      <a:gd name="connsiteY3" fmla="*/ 0 h 495108"/>
                      <a:gd name="connsiteX4" fmla="*/ 1326637 w 1326637"/>
                      <a:gd name="connsiteY4" fmla="*/ 495108 h 495108"/>
                      <a:gd name="connsiteX5" fmla="*/ 910957 w 1326637"/>
                      <a:gd name="connsiteY5" fmla="*/ 495108 h 495108"/>
                      <a:gd name="connsiteX6" fmla="*/ 442212 w 1326637"/>
                      <a:gd name="connsiteY6" fmla="*/ 495108 h 495108"/>
                      <a:gd name="connsiteX7" fmla="*/ 0 w 1326637"/>
                      <a:gd name="connsiteY7" fmla="*/ 495108 h 495108"/>
                      <a:gd name="connsiteX8" fmla="*/ 0 w 1326637"/>
                      <a:gd name="connsiteY8" fmla="*/ 0 h 4951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26637" h="495108" extrusionOk="0">
                        <a:moveTo>
                          <a:pt x="0" y="0"/>
                        </a:moveTo>
                        <a:cubicBezTo>
                          <a:pt x="106613" y="-16516"/>
                          <a:pt x="220440" y="30436"/>
                          <a:pt x="428946" y="0"/>
                        </a:cubicBezTo>
                        <a:cubicBezTo>
                          <a:pt x="637452" y="-30436"/>
                          <a:pt x="714422" y="47618"/>
                          <a:pt x="831359" y="0"/>
                        </a:cubicBezTo>
                        <a:cubicBezTo>
                          <a:pt x="948296" y="-47618"/>
                          <a:pt x="1226494" y="8031"/>
                          <a:pt x="1326637" y="0"/>
                        </a:cubicBezTo>
                        <a:cubicBezTo>
                          <a:pt x="1331157" y="206712"/>
                          <a:pt x="1317312" y="344579"/>
                          <a:pt x="1326637" y="495108"/>
                        </a:cubicBezTo>
                        <a:cubicBezTo>
                          <a:pt x="1154099" y="496338"/>
                          <a:pt x="1013481" y="479895"/>
                          <a:pt x="910957" y="495108"/>
                        </a:cubicBezTo>
                        <a:cubicBezTo>
                          <a:pt x="808433" y="510321"/>
                          <a:pt x="555779" y="440922"/>
                          <a:pt x="442212" y="495108"/>
                        </a:cubicBezTo>
                        <a:cubicBezTo>
                          <a:pt x="328646" y="549294"/>
                          <a:pt x="88963" y="490899"/>
                          <a:pt x="0" y="495108"/>
                        </a:cubicBezTo>
                        <a:cubicBezTo>
                          <a:pt x="-13222" y="249976"/>
                          <a:pt x="6199" y="22891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spcFirstLastPara="1" wrap="square" lIns="91425" tIns="108000" rIns="91425" bIns="1080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dirty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學習</a:t>
            </a:r>
            <a:r>
              <a:rPr lang="zh-TW" sz="1800" b="1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單</a:t>
            </a:r>
            <a:r>
              <a:rPr lang="zh-TW" altLang="en-US" sz="1800" b="1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二</a:t>
            </a:r>
            <a:endParaRPr sz="1000" b="1" dirty="0">
              <a:solidFill>
                <a:schemeClr val="tx1"/>
              </a:solidFill>
            </a:endParaRPr>
          </a:p>
        </p:txBody>
      </p:sp>
      <p:sp>
        <p:nvSpPr>
          <p:cNvPr id="4" name="Google Shape;94;p2">
            <a:extLst>
              <a:ext uri="{FF2B5EF4-FFF2-40B4-BE49-F238E27FC236}">
                <a16:creationId xmlns="" xmlns:a16="http://schemas.microsoft.com/office/drawing/2014/main" id="{DEB2DF86-77A2-8320-B4DD-9C8B60226B8D}"/>
              </a:ext>
            </a:extLst>
          </p:cNvPr>
          <p:cNvSpPr/>
          <p:nvPr/>
        </p:nvSpPr>
        <p:spPr>
          <a:xfrm>
            <a:off x="3777306" y="1234548"/>
            <a:ext cx="1511256" cy="422405"/>
          </a:xfrm>
          <a:custGeom>
            <a:avLst/>
            <a:gdLst>
              <a:gd name="connsiteX0" fmla="*/ 0 w 1511256"/>
              <a:gd name="connsiteY0" fmla="*/ 0 h 422405"/>
              <a:gd name="connsiteX1" fmla="*/ 533977 w 1511256"/>
              <a:gd name="connsiteY1" fmla="*/ 0 h 422405"/>
              <a:gd name="connsiteX2" fmla="*/ 1052842 w 1511256"/>
              <a:gd name="connsiteY2" fmla="*/ 0 h 422405"/>
              <a:gd name="connsiteX3" fmla="*/ 1511256 w 1511256"/>
              <a:gd name="connsiteY3" fmla="*/ 0 h 422405"/>
              <a:gd name="connsiteX4" fmla="*/ 1511256 w 1511256"/>
              <a:gd name="connsiteY4" fmla="*/ 422405 h 422405"/>
              <a:gd name="connsiteX5" fmla="*/ 1037729 w 1511256"/>
              <a:gd name="connsiteY5" fmla="*/ 422405 h 422405"/>
              <a:gd name="connsiteX6" fmla="*/ 533977 w 1511256"/>
              <a:gd name="connsiteY6" fmla="*/ 422405 h 422405"/>
              <a:gd name="connsiteX7" fmla="*/ 0 w 1511256"/>
              <a:gd name="connsiteY7" fmla="*/ 422405 h 422405"/>
              <a:gd name="connsiteX8" fmla="*/ 0 w 1511256"/>
              <a:gd name="connsiteY8" fmla="*/ 0 h 422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1256" h="422405" fill="none" extrusionOk="0">
                <a:moveTo>
                  <a:pt x="0" y="0"/>
                </a:moveTo>
                <a:cubicBezTo>
                  <a:pt x="242787" y="-20958"/>
                  <a:pt x="279411" y="46632"/>
                  <a:pt x="533977" y="0"/>
                </a:cubicBezTo>
                <a:cubicBezTo>
                  <a:pt x="788543" y="-46632"/>
                  <a:pt x="824788" y="18108"/>
                  <a:pt x="1052842" y="0"/>
                </a:cubicBezTo>
                <a:cubicBezTo>
                  <a:pt x="1280896" y="-18108"/>
                  <a:pt x="1386351" y="8333"/>
                  <a:pt x="1511256" y="0"/>
                </a:cubicBezTo>
                <a:cubicBezTo>
                  <a:pt x="1527756" y="95408"/>
                  <a:pt x="1503342" y="225347"/>
                  <a:pt x="1511256" y="422405"/>
                </a:cubicBezTo>
                <a:cubicBezTo>
                  <a:pt x="1315852" y="463974"/>
                  <a:pt x="1223320" y="411139"/>
                  <a:pt x="1037729" y="422405"/>
                </a:cubicBezTo>
                <a:cubicBezTo>
                  <a:pt x="852138" y="433671"/>
                  <a:pt x="711711" y="407451"/>
                  <a:pt x="533977" y="422405"/>
                </a:cubicBezTo>
                <a:cubicBezTo>
                  <a:pt x="356243" y="437359"/>
                  <a:pt x="203802" y="393501"/>
                  <a:pt x="0" y="422405"/>
                </a:cubicBezTo>
                <a:cubicBezTo>
                  <a:pt x="-2585" y="220750"/>
                  <a:pt x="22514" y="103547"/>
                  <a:pt x="0" y="0"/>
                </a:cubicBezTo>
                <a:close/>
              </a:path>
              <a:path w="1511256" h="422405" stroke="0" extrusionOk="0">
                <a:moveTo>
                  <a:pt x="0" y="0"/>
                </a:moveTo>
                <a:cubicBezTo>
                  <a:pt x="195903" y="-6519"/>
                  <a:pt x="353516" y="18664"/>
                  <a:pt x="488639" y="0"/>
                </a:cubicBezTo>
                <a:cubicBezTo>
                  <a:pt x="623762" y="-18664"/>
                  <a:pt x="812903" y="7335"/>
                  <a:pt x="947054" y="0"/>
                </a:cubicBezTo>
                <a:cubicBezTo>
                  <a:pt x="1081206" y="-7335"/>
                  <a:pt x="1311906" y="66715"/>
                  <a:pt x="1511256" y="0"/>
                </a:cubicBezTo>
                <a:cubicBezTo>
                  <a:pt x="1516738" y="128280"/>
                  <a:pt x="1509026" y="220735"/>
                  <a:pt x="1511256" y="422405"/>
                </a:cubicBezTo>
                <a:cubicBezTo>
                  <a:pt x="1350276" y="445219"/>
                  <a:pt x="1273234" y="416078"/>
                  <a:pt x="1037729" y="422405"/>
                </a:cubicBezTo>
                <a:cubicBezTo>
                  <a:pt x="802224" y="428732"/>
                  <a:pt x="689106" y="368258"/>
                  <a:pt x="503752" y="422405"/>
                </a:cubicBezTo>
                <a:cubicBezTo>
                  <a:pt x="318398" y="476552"/>
                  <a:pt x="150789" y="383875"/>
                  <a:pt x="0" y="422405"/>
                </a:cubicBezTo>
                <a:cubicBezTo>
                  <a:pt x="-5945" y="335794"/>
                  <a:pt x="31961" y="113953"/>
                  <a:pt x="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72000" rIns="91425" bIns="72000" anchor="t" anchorCtr="0">
            <a:spAutoFit/>
          </a:bodyPr>
          <a:lstStyle/>
          <a:p>
            <a:pPr lvl="0" algn="ctr"/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一、勾選題</a:t>
            </a:r>
            <a:endParaRPr lang="zh-TW" altLang="en-US" sz="18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56;p9">
            <a:extLst>
              <a:ext uri="{FF2B5EF4-FFF2-40B4-BE49-F238E27FC236}">
                <a16:creationId xmlns="" xmlns:a16="http://schemas.microsoft.com/office/drawing/2014/main" id="{31A3C9EC-38E6-57F8-29DB-7408F5D3DAF3}"/>
              </a:ext>
            </a:extLst>
          </p:cNvPr>
          <p:cNvSpPr txBox="1">
            <a:spLocks/>
          </p:cNvSpPr>
          <p:nvPr/>
        </p:nvSpPr>
        <p:spPr>
          <a:xfrm>
            <a:off x="666949" y="2656788"/>
            <a:ext cx="2359025" cy="422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4800"/>
              <a:buFont typeface="Microsoft JhengHei"/>
              <a:buNone/>
            </a:pPr>
            <a:r>
              <a:rPr lang="en-US" altLang="zh-TW" sz="28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| </a:t>
            </a:r>
            <a:r>
              <a:rPr lang="zh-TW" altLang="en-US" sz="28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回家作業 </a:t>
            </a:r>
            <a:r>
              <a:rPr lang="en-US" altLang="zh-TW" sz="28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|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4800"/>
              <a:buFont typeface="Microsoft JhengHei"/>
              <a:buNone/>
            </a:pPr>
            <a:r>
              <a:rPr lang="zh-TW" altLang="en-US" sz="2800" b="1" dirty="0" smtClean="0">
                <a:latin typeface="Microsoft JhengHei"/>
                <a:ea typeface="Microsoft JhengHei"/>
                <a:sym typeface="Microsoft JhengHei"/>
              </a:rPr>
              <a:t>別忘了</a:t>
            </a:r>
            <a:r>
              <a:rPr lang="zh-TW" altLang="en-US" sz="2800" b="1" dirty="0">
                <a:latin typeface="Microsoft JhengHei"/>
                <a:ea typeface="Microsoft JhengHei"/>
                <a:sym typeface="Microsoft JhengHei"/>
              </a:rPr>
              <a:t>！</a:t>
            </a:r>
            <a:endParaRPr lang="zh-TW" altLang="en-US" sz="2400" dirty="0"/>
          </a:p>
        </p:txBody>
      </p:sp>
      <p:pic>
        <p:nvPicPr>
          <p:cNvPr id="2" name="圖片 1" descr="畫面剪輯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"/>
          <a:stretch/>
        </p:blipFill>
        <p:spPr>
          <a:xfrm>
            <a:off x="3532466" y="2102338"/>
            <a:ext cx="8268854" cy="345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24557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"/>
          <p:cNvSpPr txBox="1"/>
          <p:nvPr/>
        </p:nvSpPr>
        <p:spPr>
          <a:xfrm>
            <a:off x="954502" y="5927589"/>
            <a:ext cx="1326637" cy="495108"/>
          </a:xfrm>
          <a:prstGeom prst="rect">
            <a:avLst/>
          </a:prstGeom>
          <a:noFill/>
          <a:ln w="15875" cap="flat" cmpd="sng">
            <a:noFill/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1326637"/>
                      <a:gd name="connsiteY0" fmla="*/ 0 h 495108"/>
                      <a:gd name="connsiteX1" fmla="*/ 428946 w 1326637"/>
                      <a:gd name="connsiteY1" fmla="*/ 0 h 495108"/>
                      <a:gd name="connsiteX2" fmla="*/ 831359 w 1326637"/>
                      <a:gd name="connsiteY2" fmla="*/ 0 h 495108"/>
                      <a:gd name="connsiteX3" fmla="*/ 1326637 w 1326637"/>
                      <a:gd name="connsiteY3" fmla="*/ 0 h 495108"/>
                      <a:gd name="connsiteX4" fmla="*/ 1326637 w 1326637"/>
                      <a:gd name="connsiteY4" fmla="*/ 495108 h 495108"/>
                      <a:gd name="connsiteX5" fmla="*/ 910957 w 1326637"/>
                      <a:gd name="connsiteY5" fmla="*/ 495108 h 495108"/>
                      <a:gd name="connsiteX6" fmla="*/ 442212 w 1326637"/>
                      <a:gd name="connsiteY6" fmla="*/ 495108 h 495108"/>
                      <a:gd name="connsiteX7" fmla="*/ 0 w 1326637"/>
                      <a:gd name="connsiteY7" fmla="*/ 495108 h 495108"/>
                      <a:gd name="connsiteX8" fmla="*/ 0 w 1326637"/>
                      <a:gd name="connsiteY8" fmla="*/ 0 h 4951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26637" h="495108" extrusionOk="0">
                        <a:moveTo>
                          <a:pt x="0" y="0"/>
                        </a:moveTo>
                        <a:cubicBezTo>
                          <a:pt x="106613" y="-16516"/>
                          <a:pt x="220440" y="30436"/>
                          <a:pt x="428946" y="0"/>
                        </a:cubicBezTo>
                        <a:cubicBezTo>
                          <a:pt x="637452" y="-30436"/>
                          <a:pt x="714422" y="47618"/>
                          <a:pt x="831359" y="0"/>
                        </a:cubicBezTo>
                        <a:cubicBezTo>
                          <a:pt x="948296" y="-47618"/>
                          <a:pt x="1226494" y="8031"/>
                          <a:pt x="1326637" y="0"/>
                        </a:cubicBezTo>
                        <a:cubicBezTo>
                          <a:pt x="1331157" y="206712"/>
                          <a:pt x="1317312" y="344579"/>
                          <a:pt x="1326637" y="495108"/>
                        </a:cubicBezTo>
                        <a:cubicBezTo>
                          <a:pt x="1154099" y="496338"/>
                          <a:pt x="1013481" y="479895"/>
                          <a:pt x="910957" y="495108"/>
                        </a:cubicBezTo>
                        <a:cubicBezTo>
                          <a:pt x="808433" y="510321"/>
                          <a:pt x="555779" y="440922"/>
                          <a:pt x="442212" y="495108"/>
                        </a:cubicBezTo>
                        <a:cubicBezTo>
                          <a:pt x="328646" y="549294"/>
                          <a:pt x="88963" y="490899"/>
                          <a:pt x="0" y="495108"/>
                        </a:cubicBezTo>
                        <a:cubicBezTo>
                          <a:pt x="-13222" y="249976"/>
                          <a:pt x="6199" y="22891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spcFirstLastPara="1" wrap="square" lIns="91425" tIns="108000" rIns="91425" bIns="1080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dirty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學習</a:t>
            </a:r>
            <a:r>
              <a:rPr lang="zh-TW" sz="1800" b="1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單</a:t>
            </a:r>
            <a:r>
              <a:rPr lang="zh-TW" altLang="en-US" sz="1800" b="1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二</a:t>
            </a:r>
            <a:endParaRPr sz="1000" b="1" dirty="0">
              <a:solidFill>
                <a:schemeClr val="tx1"/>
              </a:solidFill>
            </a:endParaRPr>
          </a:p>
        </p:txBody>
      </p:sp>
      <p:sp>
        <p:nvSpPr>
          <p:cNvPr id="4" name="Google Shape;94;p2">
            <a:extLst>
              <a:ext uri="{FF2B5EF4-FFF2-40B4-BE49-F238E27FC236}">
                <a16:creationId xmlns="" xmlns:a16="http://schemas.microsoft.com/office/drawing/2014/main" id="{DEB2DF86-77A2-8320-B4DD-9C8B60226B8D}"/>
              </a:ext>
            </a:extLst>
          </p:cNvPr>
          <p:cNvSpPr/>
          <p:nvPr/>
        </p:nvSpPr>
        <p:spPr>
          <a:xfrm>
            <a:off x="3777306" y="1234548"/>
            <a:ext cx="1511256" cy="422405"/>
          </a:xfrm>
          <a:custGeom>
            <a:avLst/>
            <a:gdLst>
              <a:gd name="connsiteX0" fmla="*/ 0 w 1511256"/>
              <a:gd name="connsiteY0" fmla="*/ 0 h 422405"/>
              <a:gd name="connsiteX1" fmla="*/ 533977 w 1511256"/>
              <a:gd name="connsiteY1" fmla="*/ 0 h 422405"/>
              <a:gd name="connsiteX2" fmla="*/ 1052842 w 1511256"/>
              <a:gd name="connsiteY2" fmla="*/ 0 h 422405"/>
              <a:gd name="connsiteX3" fmla="*/ 1511256 w 1511256"/>
              <a:gd name="connsiteY3" fmla="*/ 0 h 422405"/>
              <a:gd name="connsiteX4" fmla="*/ 1511256 w 1511256"/>
              <a:gd name="connsiteY4" fmla="*/ 422405 h 422405"/>
              <a:gd name="connsiteX5" fmla="*/ 1037729 w 1511256"/>
              <a:gd name="connsiteY5" fmla="*/ 422405 h 422405"/>
              <a:gd name="connsiteX6" fmla="*/ 533977 w 1511256"/>
              <a:gd name="connsiteY6" fmla="*/ 422405 h 422405"/>
              <a:gd name="connsiteX7" fmla="*/ 0 w 1511256"/>
              <a:gd name="connsiteY7" fmla="*/ 422405 h 422405"/>
              <a:gd name="connsiteX8" fmla="*/ 0 w 1511256"/>
              <a:gd name="connsiteY8" fmla="*/ 0 h 422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1256" h="422405" fill="none" extrusionOk="0">
                <a:moveTo>
                  <a:pt x="0" y="0"/>
                </a:moveTo>
                <a:cubicBezTo>
                  <a:pt x="242787" y="-20958"/>
                  <a:pt x="279411" y="46632"/>
                  <a:pt x="533977" y="0"/>
                </a:cubicBezTo>
                <a:cubicBezTo>
                  <a:pt x="788543" y="-46632"/>
                  <a:pt x="824788" y="18108"/>
                  <a:pt x="1052842" y="0"/>
                </a:cubicBezTo>
                <a:cubicBezTo>
                  <a:pt x="1280896" y="-18108"/>
                  <a:pt x="1386351" y="8333"/>
                  <a:pt x="1511256" y="0"/>
                </a:cubicBezTo>
                <a:cubicBezTo>
                  <a:pt x="1527756" y="95408"/>
                  <a:pt x="1503342" y="225347"/>
                  <a:pt x="1511256" y="422405"/>
                </a:cubicBezTo>
                <a:cubicBezTo>
                  <a:pt x="1315852" y="463974"/>
                  <a:pt x="1223320" y="411139"/>
                  <a:pt x="1037729" y="422405"/>
                </a:cubicBezTo>
                <a:cubicBezTo>
                  <a:pt x="852138" y="433671"/>
                  <a:pt x="711711" y="407451"/>
                  <a:pt x="533977" y="422405"/>
                </a:cubicBezTo>
                <a:cubicBezTo>
                  <a:pt x="356243" y="437359"/>
                  <a:pt x="203802" y="393501"/>
                  <a:pt x="0" y="422405"/>
                </a:cubicBezTo>
                <a:cubicBezTo>
                  <a:pt x="-2585" y="220750"/>
                  <a:pt x="22514" y="103547"/>
                  <a:pt x="0" y="0"/>
                </a:cubicBezTo>
                <a:close/>
              </a:path>
              <a:path w="1511256" h="422405" stroke="0" extrusionOk="0">
                <a:moveTo>
                  <a:pt x="0" y="0"/>
                </a:moveTo>
                <a:cubicBezTo>
                  <a:pt x="195903" y="-6519"/>
                  <a:pt x="353516" y="18664"/>
                  <a:pt x="488639" y="0"/>
                </a:cubicBezTo>
                <a:cubicBezTo>
                  <a:pt x="623762" y="-18664"/>
                  <a:pt x="812903" y="7335"/>
                  <a:pt x="947054" y="0"/>
                </a:cubicBezTo>
                <a:cubicBezTo>
                  <a:pt x="1081206" y="-7335"/>
                  <a:pt x="1311906" y="66715"/>
                  <a:pt x="1511256" y="0"/>
                </a:cubicBezTo>
                <a:cubicBezTo>
                  <a:pt x="1516738" y="128280"/>
                  <a:pt x="1509026" y="220735"/>
                  <a:pt x="1511256" y="422405"/>
                </a:cubicBezTo>
                <a:cubicBezTo>
                  <a:pt x="1350276" y="445219"/>
                  <a:pt x="1273234" y="416078"/>
                  <a:pt x="1037729" y="422405"/>
                </a:cubicBezTo>
                <a:cubicBezTo>
                  <a:pt x="802224" y="428732"/>
                  <a:pt x="689106" y="368258"/>
                  <a:pt x="503752" y="422405"/>
                </a:cubicBezTo>
                <a:cubicBezTo>
                  <a:pt x="318398" y="476552"/>
                  <a:pt x="150789" y="383875"/>
                  <a:pt x="0" y="422405"/>
                </a:cubicBezTo>
                <a:cubicBezTo>
                  <a:pt x="-5945" y="335794"/>
                  <a:pt x="31961" y="113953"/>
                  <a:pt x="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72000" rIns="91425" bIns="72000" anchor="t" anchorCtr="0">
            <a:spAutoFit/>
          </a:bodyPr>
          <a:lstStyle/>
          <a:p>
            <a:pPr lvl="0" algn="ctr"/>
            <a:r>
              <a:rPr lang="zh-TW" altLang="en-US" sz="18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二</a:t>
            </a:r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、簡答題</a:t>
            </a:r>
            <a:endParaRPr lang="zh-TW" altLang="en-US" sz="18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56;p9">
            <a:extLst>
              <a:ext uri="{FF2B5EF4-FFF2-40B4-BE49-F238E27FC236}">
                <a16:creationId xmlns="" xmlns:a16="http://schemas.microsoft.com/office/drawing/2014/main" id="{31A3C9EC-38E6-57F8-29DB-7408F5D3DAF3}"/>
              </a:ext>
            </a:extLst>
          </p:cNvPr>
          <p:cNvSpPr txBox="1">
            <a:spLocks/>
          </p:cNvSpPr>
          <p:nvPr/>
        </p:nvSpPr>
        <p:spPr>
          <a:xfrm>
            <a:off x="666949" y="2656788"/>
            <a:ext cx="2359025" cy="422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4800"/>
              <a:buFont typeface="Microsoft JhengHei"/>
              <a:buNone/>
            </a:pPr>
            <a:r>
              <a:rPr lang="en-US" altLang="zh-TW" sz="28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| </a:t>
            </a:r>
            <a:r>
              <a:rPr lang="zh-TW" altLang="en-US" sz="28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回家作業 </a:t>
            </a:r>
            <a:r>
              <a:rPr lang="en-US" altLang="zh-TW" sz="28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|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4800"/>
              <a:buFont typeface="Microsoft JhengHei"/>
              <a:buNone/>
            </a:pPr>
            <a:r>
              <a:rPr lang="zh-TW" altLang="en-US" sz="2800" b="1" dirty="0" smtClean="0">
                <a:latin typeface="Microsoft JhengHei"/>
                <a:ea typeface="Microsoft JhengHei"/>
                <a:sym typeface="Microsoft JhengHei"/>
              </a:rPr>
              <a:t>別忘了</a:t>
            </a:r>
            <a:r>
              <a:rPr lang="zh-TW" altLang="en-US" sz="2800" b="1" dirty="0">
                <a:latin typeface="Microsoft JhengHei"/>
                <a:ea typeface="Microsoft JhengHei"/>
                <a:sym typeface="Microsoft JhengHei"/>
              </a:rPr>
              <a:t>！</a:t>
            </a:r>
            <a:endParaRPr lang="zh-TW" altLang="en-US" sz="2400" dirty="0"/>
          </a:p>
        </p:txBody>
      </p:sp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2265678505"/>
              </p:ext>
            </p:extLst>
          </p:nvPr>
        </p:nvGraphicFramePr>
        <p:xfrm>
          <a:off x="3777306" y="1938215"/>
          <a:ext cx="7737232" cy="48487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43537453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3;p2"/>
          <p:cNvSpPr txBox="1">
            <a:spLocks/>
          </p:cNvSpPr>
          <p:nvPr/>
        </p:nvSpPr>
        <p:spPr>
          <a:xfrm>
            <a:off x="4598670" y="2070498"/>
            <a:ext cx="5798058" cy="1669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6600"/>
              <a:buFont typeface="Microsoft JhengHei"/>
              <a:buNone/>
            </a:pPr>
            <a:r>
              <a:rPr lang="zh-TW" altLang="en-US" sz="32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同學們，回想一下</a:t>
            </a:r>
            <a:r>
              <a:rPr lang="en-US" altLang="zh-TW" sz="32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……</a:t>
            </a:r>
          </a:p>
          <a:p>
            <a:pPr>
              <a:buSzPts val="6600"/>
            </a:pPr>
            <a:r>
              <a:rPr lang="zh-TW" altLang="en-US" sz="32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史前時代人們的發展順序是？</a:t>
            </a:r>
          </a:p>
          <a:p>
            <a:pPr>
              <a:buSzPts val="6600"/>
              <a:buFont typeface="Microsoft JhengHei"/>
              <a:buNone/>
            </a:pPr>
            <a:endParaRPr lang="zh-TW" altLang="en-US" sz="32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3282029074"/>
              </p:ext>
            </p:extLst>
          </p:nvPr>
        </p:nvGraphicFramePr>
        <p:xfrm>
          <a:off x="2852928" y="3460728"/>
          <a:ext cx="9035288" cy="3397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88151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圖形, 平面設計, 創造力, 設計 的圖片&#10;&#10;AI 產生的內容可能不正確。">
            <a:extLst>
              <a:ext uri="{FF2B5EF4-FFF2-40B4-BE49-F238E27FC236}">
                <a16:creationId xmlns="" xmlns:a16="http://schemas.microsoft.com/office/drawing/2014/main" id="{7A49B7B3-B944-CB63-F1C9-40040B115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473920" y="4461403"/>
            <a:ext cx="2168667" cy="2084854"/>
          </a:xfrm>
          <a:prstGeom prst="rect">
            <a:avLst/>
          </a:prstGeom>
        </p:spPr>
      </p:pic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1613793190"/>
              </p:ext>
            </p:extLst>
          </p:nvPr>
        </p:nvGraphicFramePr>
        <p:xfrm>
          <a:off x="256379" y="2002536"/>
          <a:ext cx="5705856" cy="832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Google Shape;102;p3">
            <a:extLst>
              <a:ext uri="{FF2B5EF4-FFF2-40B4-BE49-F238E27FC236}">
                <a16:creationId xmlns="" xmlns:a16="http://schemas.microsoft.com/office/drawing/2014/main" id="{7EE73C3B-23FD-6813-ABC3-91C95FA1C248}"/>
              </a:ext>
            </a:extLst>
          </p:cNvPr>
          <p:cNvSpPr txBox="1">
            <a:spLocks/>
          </p:cNvSpPr>
          <p:nvPr/>
        </p:nvSpPr>
        <p:spPr>
          <a:xfrm>
            <a:off x="256379" y="711952"/>
            <a:ext cx="6290725" cy="932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zh-TW" altLang="en-US" sz="4000" b="1" dirty="0" smtClean="0">
                <a:solidFill>
                  <a:schemeClr val="tx1"/>
                </a:solidFill>
              </a:rPr>
              <a:t>來觀察看看</a:t>
            </a:r>
            <a:endParaRPr lang="en-US" altLang="zh-TW" sz="4000" b="1" dirty="0" smtClean="0">
              <a:solidFill>
                <a:schemeClr val="tx1"/>
              </a:solidFill>
            </a:endParaRPr>
          </a:p>
          <a:p>
            <a:pPr algn="r">
              <a:lnSpc>
                <a:spcPct val="100000"/>
              </a:lnSpc>
            </a:pPr>
            <a:r>
              <a:rPr lang="zh-TW" altLang="en-US" sz="4000" b="1" dirty="0">
                <a:solidFill>
                  <a:schemeClr val="tx1"/>
                </a:solidFill>
              </a:rPr>
              <a:t> </a:t>
            </a:r>
            <a:r>
              <a:rPr lang="zh-TW" altLang="en-US" sz="4000" b="1" dirty="0" smtClean="0">
                <a:solidFill>
                  <a:schemeClr val="tx1"/>
                </a:solidFill>
              </a:rPr>
              <a:t>史前人類的居住情形吧</a:t>
            </a:r>
            <a:endParaRPr lang="en-US" altLang="zh-TW" sz="4000" b="1" dirty="0" smtClean="0">
              <a:solidFill>
                <a:schemeClr val="tx1"/>
              </a:solidFill>
            </a:endParaRPr>
          </a:p>
        </p:txBody>
      </p:sp>
      <p:pic>
        <p:nvPicPr>
          <p:cNvPr id="8" name="圖片 7" descr="畫面剪輯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2" t="-40507" r="34920" b="40507"/>
          <a:stretch/>
        </p:blipFill>
        <p:spPr>
          <a:xfrm>
            <a:off x="1789117" y="711952"/>
            <a:ext cx="7986555" cy="5349738"/>
          </a:xfrm>
          <a:prstGeom prst="rect">
            <a:avLst/>
          </a:prstGeom>
        </p:spPr>
      </p:pic>
      <p:sp>
        <p:nvSpPr>
          <p:cNvPr id="9" name="向右箭號 8"/>
          <p:cNvSpPr/>
          <p:nvPr/>
        </p:nvSpPr>
        <p:spPr>
          <a:xfrm>
            <a:off x="567275" y="3386821"/>
            <a:ext cx="1563277" cy="126557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佈景主題">
  <a:themeElements>
    <a:clrScheme name="綠黃色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2780</TotalTime>
  <Words>309</Words>
  <Application>Microsoft Office PowerPoint</Application>
  <PresentationFormat>寬螢幕</PresentationFormat>
  <Paragraphs>59</Paragraphs>
  <Slides>15</Slides>
  <Notes>14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15</vt:i4>
      </vt:variant>
    </vt:vector>
  </HeadingPairs>
  <TitlesOfParts>
    <vt:vector size="24" baseType="lpstr">
      <vt:lpstr>Aptos</vt:lpstr>
      <vt:lpstr>Aptos Display</vt:lpstr>
      <vt:lpstr>Microsoft JhengHei</vt:lpstr>
      <vt:lpstr>Microsoft JhengHei</vt:lpstr>
      <vt:lpstr>新細明體</vt:lpstr>
      <vt:lpstr>Arial</vt:lpstr>
      <vt:lpstr>Calibri</vt:lpstr>
      <vt:lpstr>自訂設計</vt:lpstr>
      <vt:lpstr>Office 佈景主題</vt:lpstr>
      <vt:lpstr>PowerPoint 簡報</vt:lpstr>
      <vt:lpstr>史前時代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彩券如何 從 愛國 到 公益 ？</dc:title>
  <dc:creator>Kuma</dc:creator>
  <cp:lastModifiedBy>Microsoft 帳戶</cp:lastModifiedBy>
  <cp:revision>71</cp:revision>
  <dcterms:created xsi:type="dcterms:W3CDTF">2024-11-05T09:50:48Z</dcterms:created>
  <dcterms:modified xsi:type="dcterms:W3CDTF">2025-09-19T02:27:35Z</dcterms:modified>
</cp:coreProperties>
</file>