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  <p:sldMasterId id="2147483675" r:id="rId3"/>
    <p:sldMasterId id="2147483685" r:id="rId4"/>
  </p:sldMasterIdLst>
  <p:notesMasterIdLst>
    <p:notesMasterId r:id="rId22"/>
  </p:notesMasterIdLst>
  <p:sldIdLst>
    <p:sldId id="256" r:id="rId5"/>
    <p:sldId id="363" r:id="rId6"/>
    <p:sldId id="289" r:id="rId7"/>
    <p:sldId id="358" r:id="rId8"/>
    <p:sldId id="359" r:id="rId9"/>
    <p:sldId id="362" r:id="rId10"/>
    <p:sldId id="360" r:id="rId11"/>
    <p:sldId id="361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287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9576"/>
    <a:srgbClr val="A86400"/>
    <a:srgbClr val="FED55C"/>
    <a:srgbClr val="BE8661"/>
    <a:srgbClr val="FCE2C4"/>
    <a:srgbClr val="E97132"/>
    <a:srgbClr val="512D26"/>
    <a:srgbClr val="A3D9FF"/>
    <a:srgbClr val="DE9D77"/>
    <a:srgbClr val="FFA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88"/>
    <p:restoredTop sz="77943" autoAdjust="0"/>
  </p:normalViewPr>
  <p:slideViewPr>
    <p:cSldViewPr snapToGrid="0">
      <p:cViewPr varScale="1">
        <p:scale>
          <a:sx n="87" d="100"/>
          <a:sy n="87" d="100"/>
        </p:scale>
        <p:origin x="60" y="90"/>
      </p:cViewPr>
      <p:guideLst>
        <p:guide orient="horz" pos="2160"/>
        <p:guide pos="3840"/>
      </p:guideLst>
    </p:cSldViewPr>
  </p:slid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42" Type="http://customschemas.google.com/relationships/presentationmetadata" Target="metadata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43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15A65E-2E53-43CF-9ED2-6E129103060B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TW" altLang="en-US"/>
        </a:p>
      </dgm:t>
    </dgm:pt>
    <dgm:pt modelId="{C96D6881-4556-4F26-B723-977D19AF1DB6}">
      <dgm:prSet phldrT="[文字]" phldr="0"/>
      <dgm:spPr/>
      <dgm:t>
        <a:bodyPr/>
        <a:lstStyle/>
        <a:p>
          <a:r>
            <a:rPr lang="zh-TW" altLang="en-US" dirty="0"/>
            <a:t>請紀錄三次遊戲的最差與</a:t>
          </a:r>
          <a:r>
            <a:rPr lang="zh-TW" altLang="en-US"/>
            <a:t>最佳結果</a:t>
          </a:r>
          <a:endParaRPr lang="zh-TW" altLang="en-US" dirty="0"/>
        </a:p>
      </dgm:t>
    </dgm:pt>
    <dgm:pt modelId="{FEE80E1F-3093-4388-ADD2-2E8706955B9B}" type="par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5CD55B60-583E-48F4-9CE5-9C3FACAB18E2}" type="sib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FE964686-9DE8-43FD-951B-3D68931F9FE5}">
      <dgm:prSet phldrT="[文字]"/>
      <dgm:spPr/>
      <dgm:t>
        <a:bodyPr/>
        <a:lstStyle/>
        <a:p>
          <a:r>
            <a:rPr lang="zh-TW" altLang="en-US" dirty="0"/>
            <a:t>遊戲過程中，最有趣的部分是什麼？</a:t>
          </a:r>
        </a:p>
      </dgm:t>
    </dgm:pt>
    <dgm:pt modelId="{6A6285C6-9990-48F1-AE38-0BF057BD6144}" type="par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8448E3D8-D23F-4679-8537-F8186282DDCD}" type="sib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EDBB831D-9329-4240-82DD-6780284653B6}">
      <dgm:prSet phldrT="[文字]" phldr="0"/>
      <dgm:spPr/>
      <dgm:t>
        <a:bodyPr/>
        <a:lstStyle/>
        <a:p>
          <a:r>
            <a:rPr lang="zh-TW" altLang="en-US" dirty="0"/>
            <a:t>遊戲過程中，最困難的部份是什麼？</a:t>
          </a:r>
        </a:p>
      </dgm:t>
    </dgm:pt>
    <dgm:pt modelId="{B07068C4-C8F1-49F7-9F6A-690A8C081DF1}" type="par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2FA9A6D1-FAD4-4096-903A-73BDFA5BEFBB}" type="sib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E7A55425-B190-485B-B251-90356284A6C3}" type="pres">
      <dgm:prSet presAssocID="{2615A65E-2E53-43CF-9ED2-6E129103060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F6C7A5F-A8E1-46A9-B35B-7D6709A03431}" type="pres">
      <dgm:prSet presAssocID="{C96D6881-4556-4F26-B723-977D19AF1DB6}" presName="parentLin" presStyleCnt="0"/>
      <dgm:spPr/>
    </dgm:pt>
    <dgm:pt modelId="{472DFA30-BDDD-432E-8E6B-C8780A65F46C}" type="pres">
      <dgm:prSet presAssocID="{C96D6881-4556-4F26-B723-977D19AF1D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5445E6C0-833E-4446-A0E1-C63283CBD05F}" type="pres">
      <dgm:prSet presAssocID="{C96D6881-4556-4F26-B723-977D19AF1DB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7129BE1-EC0B-492D-B068-E2C4172C0E80}" type="pres">
      <dgm:prSet presAssocID="{C96D6881-4556-4F26-B723-977D19AF1DB6}" presName="negativeSpace" presStyleCnt="0"/>
      <dgm:spPr/>
    </dgm:pt>
    <dgm:pt modelId="{294FA4FA-17E7-4097-973A-7EA460DA88CD}" type="pres">
      <dgm:prSet presAssocID="{C96D6881-4556-4F26-B723-977D19AF1DB6}" presName="childText" presStyleLbl="conFgAcc1" presStyleIdx="0" presStyleCnt="3">
        <dgm:presLayoutVars>
          <dgm:bulletEnabled val="1"/>
        </dgm:presLayoutVars>
      </dgm:prSet>
      <dgm:spPr/>
    </dgm:pt>
    <dgm:pt modelId="{7CFC312E-48E3-4055-AD7B-0BA78AAD969C}" type="pres">
      <dgm:prSet presAssocID="{5CD55B60-583E-48F4-9CE5-9C3FACAB18E2}" presName="spaceBetweenRectangles" presStyleCnt="0"/>
      <dgm:spPr/>
    </dgm:pt>
    <dgm:pt modelId="{F7AF6410-54D9-4CC9-A79C-3EA158912F8C}" type="pres">
      <dgm:prSet presAssocID="{EDBB831D-9329-4240-82DD-6780284653B6}" presName="parentLin" presStyleCnt="0"/>
      <dgm:spPr/>
    </dgm:pt>
    <dgm:pt modelId="{6869E000-FA7F-4D06-A95B-A06B32115F7F}" type="pres">
      <dgm:prSet presAssocID="{EDBB831D-9329-4240-82DD-6780284653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83576778-A29F-49BC-AFD7-0A66D6366B08}" type="pres">
      <dgm:prSet presAssocID="{EDBB831D-9329-4240-82DD-6780284653B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BB3225C-9198-406B-9D28-D4D2BCE55C32}" type="pres">
      <dgm:prSet presAssocID="{EDBB831D-9329-4240-82DD-6780284653B6}" presName="negativeSpace" presStyleCnt="0"/>
      <dgm:spPr/>
    </dgm:pt>
    <dgm:pt modelId="{320CA28E-0FFB-4B20-9792-34B9C59EF600}" type="pres">
      <dgm:prSet presAssocID="{EDBB831D-9329-4240-82DD-6780284653B6}" presName="childText" presStyleLbl="conFgAcc1" presStyleIdx="1" presStyleCnt="3">
        <dgm:presLayoutVars>
          <dgm:bulletEnabled val="1"/>
        </dgm:presLayoutVars>
      </dgm:prSet>
      <dgm:spPr/>
    </dgm:pt>
    <dgm:pt modelId="{F8F09C68-18A9-4B94-B193-F7601C44E89B}" type="pres">
      <dgm:prSet presAssocID="{2FA9A6D1-FAD4-4096-903A-73BDFA5BEFBB}" presName="spaceBetweenRectangles" presStyleCnt="0"/>
      <dgm:spPr/>
    </dgm:pt>
    <dgm:pt modelId="{50FA7DE8-6553-4088-A509-1F74B510E132}" type="pres">
      <dgm:prSet presAssocID="{FE964686-9DE8-43FD-951B-3D68931F9FE5}" presName="parentLin" presStyleCnt="0"/>
      <dgm:spPr/>
    </dgm:pt>
    <dgm:pt modelId="{2B79303F-FDA3-449F-9FB4-F2F9E6F6E2F4}" type="pres">
      <dgm:prSet presAssocID="{FE964686-9DE8-43FD-951B-3D68931F9FE5}" presName="parentLeftMargin" presStyleLbl="node1" presStyleIdx="1" presStyleCnt="3"/>
      <dgm:spPr/>
      <dgm:t>
        <a:bodyPr/>
        <a:lstStyle/>
        <a:p>
          <a:endParaRPr lang="zh-TW" altLang="en-US"/>
        </a:p>
      </dgm:t>
    </dgm:pt>
    <dgm:pt modelId="{8399E8A9-6C33-4D73-818F-731242C5F1F5}" type="pres">
      <dgm:prSet presAssocID="{FE964686-9DE8-43FD-951B-3D68931F9F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53F1CEA-E1AE-4AD0-93A6-5C8A60326A96}" type="pres">
      <dgm:prSet presAssocID="{FE964686-9DE8-43FD-951B-3D68931F9FE5}" presName="negativeSpace" presStyleCnt="0"/>
      <dgm:spPr/>
    </dgm:pt>
    <dgm:pt modelId="{A4F9DF35-A080-4396-BB2A-0F1C433E6ED8}" type="pres">
      <dgm:prSet presAssocID="{FE964686-9DE8-43FD-951B-3D68931F9F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5DA96F1-CF15-45EC-BC5E-E93EBC4E96C8}" type="presOf" srcId="{2615A65E-2E53-43CF-9ED2-6E129103060B}" destId="{E7A55425-B190-485B-B251-90356284A6C3}" srcOrd="0" destOrd="0" presId="urn:microsoft.com/office/officeart/2005/8/layout/list1"/>
    <dgm:cxn modelId="{56885C7C-F92D-4A53-9F89-07E7AC5F37FC}" type="presOf" srcId="{FE964686-9DE8-43FD-951B-3D68931F9FE5}" destId="{2B79303F-FDA3-449F-9FB4-F2F9E6F6E2F4}" srcOrd="0" destOrd="0" presId="urn:microsoft.com/office/officeart/2005/8/layout/list1"/>
    <dgm:cxn modelId="{08E58AFD-E8D5-4122-B834-43921D99861E}" srcId="{2615A65E-2E53-43CF-9ED2-6E129103060B}" destId="{FE964686-9DE8-43FD-951B-3D68931F9FE5}" srcOrd="2" destOrd="0" parTransId="{6A6285C6-9990-48F1-AE38-0BF057BD6144}" sibTransId="{8448E3D8-D23F-4679-8537-F8186282DDCD}"/>
    <dgm:cxn modelId="{58B62412-BBB4-433A-905D-2B3C60210FBE}" type="presOf" srcId="{C96D6881-4556-4F26-B723-977D19AF1DB6}" destId="{472DFA30-BDDD-432E-8E6B-C8780A65F46C}" srcOrd="0" destOrd="0" presId="urn:microsoft.com/office/officeart/2005/8/layout/list1"/>
    <dgm:cxn modelId="{B5783CFA-C003-45B6-B089-AE9869961757}" type="presOf" srcId="{FE964686-9DE8-43FD-951B-3D68931F9FE5}" destId="{8399E8A9-6C33-4D73-818F-731242C5F1F5}" srcOrd="1" destOrd="0" presId="urn:microsoft.com/office/officeart/2005/8/layout/list1"/>
    <dgm:cxn modelId="{84781B32-A6D0-4A98-87FC-E0A58EC3F04A}" type="presOf" srcId="{EDBB831D-9329-4240-82DD-6780284653B6}" destId="{6869E000-FA7F-4D06-A95B-A06B32115F7F}" srcOrd="0" destOrd="0" presId="urn:microsoft.com/office/officeart/2005/8/layout/list1"/>
    <dgm:cxn modelId="{0E66FD93-E4D3-42D3-B946-DEC8BC653DE2}" srcId="{2615A65E-2E53-43CF-9ED2-6E129103060B}" destId="{EDBB831D-9329-4240-82DD-6780284653B6}" srcOrd="1" destOrd="0" parTransId="{B07068C4-C8F1-49F7-9F6A-690A8C081DF1}" sibTransId="{2FA9A6D1-FAD4-4096-903A-73BDFA5BEFBB}"/>
    <dgm:cxn modelId="{6278EDA1-FB0A-4AEB-9AF0-0DC5177944F7}" type="presOf" srcId="{EDBB831D-9329-4240-82DD-6780284653B6}" destId="{83576778-A29F-49BC-AFD7-0A66D6366B08}" srcOrd="1" destOrd="0" presId="urn:microsoft.com/office/officeart/2005/8/layout/list1"/>
    <dgm:cxn modelId="{C740D7D5-BE1F-4A02-8314-426A77797DDF}" srcId="{2615A65E-2E53-43CF-9ED2-6E129103060B}" destId="{C96D6881-4556-4F26-B723-977D19AF1DB6}" srcOrd="0" destOrd="0" parTransId="{FEE80E1F-3093-4388-ADD2-2E8706955B9B}" sibTransId="{5CD55B60-583E-48F4-9CE5-9C3FACAB18E2}"/>
    <dgm:cxn modelId="{0798F2BD-F9D1-4999-99F8-52AF4041F6CF}" type="presOf" srcId="{C96D6881-4556-4F26-B723-977D19AF1DB6}" destId="{5445E6C0-833E-4446-A0E1-C63283CBD05F}" srcOrd="1" destOrd="0" presId="urn:microsoft.com/office/officeart/2005/8/layout/list1"/>
    <dgm:cxn modelId="{AA8BECD9-46D6-45B3-BE17-3CAF5B25394D}" type="presParOf" srcId="{E7A55425-B190-485B-B251-90356284A6C3}" destId="{EF6C7A5F-A8E1-46A9-B35B-7D6709A03431}" srcOrd="0" destOrd="0" presId="urn:microsoft.com/office/officeart/2005/8/layout/list1"/>
    <dgm:cxn modelId="{E83CA3CE-66B4-4822-A3CB-B08B9233AE2B}" type="presParOf" srcId="{EF6C7A5F-A8E1-46A9-B35B-7D6709A03431}" destId="{472DFA30-BDDD-432E-8E6B-C8780A65F46C}" srcOrd="0" destOrd="0" presId="urn:microsoft.com/office/officeart/2005/8/layout/list1"/>
    <dgm:cxn modelId="{98EC622D-5BF0-48AE-AFC5-F752737A1AEF}" type="presParOf" srcId="{EF6C7A5F-A8E1-46A9-B35B-7D6709A03431}" destId="{5445E6C0-833E-4446-A0E1-C63283CBD05F}" srcOrd="1" destOrd="0" presId="urn:microsoft.com/office/officeart/2005/8/layout/list1"/>
    <dgm:cxn modelId="{71D2E562-599F-4D31-A066-52BB7D6E0BC0}" type="presParOf" srcId="{E7A55425-B190-485B-B251-90356284A6C3}" destId="{F7129BE1-EC0B-492D-B068-E2C4172C0E80}" srcOrd="1" destOrd="0" presId="urn:microsoft.com/office/officeart/2005/8/layout/list1"/>
    <dgm:cxn modelId="{9F718DDB-6D5C-4FBD-8DD8-60E0A9463F89}" type="presParOf" srcId="{E7A55425-B190-485B-B251-90356284A6C3}" destId="{294FA4FA-17E7-4097-973A-7EA460DA88CD}" srcOrd="2" destOrd="0" presId="urn:microsoft.com/office/officeart/2005/8/layout/list1"/>
    <dgm:cxn modelId="{6FB17EA8-89B4-4117-8873-0A2407AE6E0F}" type="presParOf" srcId="{E7A55425-B190-485B-B251-90356284A6C3}" destId="{7CFC312E-48E3-4055-AD7B-0BA78AAD969C}" srcOrd="3" destOrd="0" presId="urn:microsoft.com/office/officeart/2005/8/layout/list1"/>
    <dgm:cxn modelId="{FF8867EE-268F-4B20-9A2B-D273082B6506}" type="presParOf" srcId="{E7A55425-B190-485B-B251-90356284A6C3}" destId="{F7AF6410-54D9-4CC9-A79C-3EA158912F8C}" srcOrd="4" destOrd="0" presId="urn:microsoft.com/office/officeart/2005/8/layout/list1"/>
    <dgm:cxn modelId="{FECE947A-21F6-453A-8242-21FE9A800C93}" type="presParOf" srcId="{F7AF6410-54D9-4CC9-A79C-3EA158912F8C}" destId="{6869E000-FA7F-4D06-A95B-A06B32115F7F}" srcOrd="0" destOrd="0" presId="urn:microsoft.com/office/officeart/2005/8/layout/list1"/>
    <dgm:cxn modelId="{46A7436F-D9BC-458E-93E8-0F6CE738B466}" type="presParOf" srcId="{F7AF6410-54D9-4CC9-A79C-3EA158912F8C}" destId="{83576778-A29F-49BC-AFD7-0A66D6366B08}" srcOrd="1" destOrd="0" presId="urn:microsoft.com/office/officeart/2005/8/layout/list1"/>
    <dgm:cxn modelId="{7BE319CF-24C1-4EEE-B5F9-D72540C0D7F1}" type="presParOf" srcId="{E7A55425-B190-485B-B251-90356284A6C3}" destId="{6BB3225C-9198-406B-9D28-D4D2BCE55C32}" srcOrd="5" destOrd="0" presId="urn:microsoft.com/office/officeart/2005/8/layout/list1"/>
    <dgm:cxn modelId="{CC7E878A-F212-4F65-B177-2CE225F9A4A8}" type="presParOf" srcId="{E7A55425-B190-485B-B251-90356284A6C3}" destId="{320CA28E-0FFB-4B20-9792-34B9C59EF600}" srcOrd="6" destOrd="0" presId="urn:microsoft.com/office/officeart/2005/8/layout/list1"/>
    <dgm:cxn modelId="{AA2FECA3-128A-471C-A4D7-11DFEB5046BC}" type="presParOf" srcId="{E7A55425-B190-485B-B251-90356284A6C3}" destId="{F8F09C68-18A9-4B94-B193-F7601C44E89B}" srcOrd="7" destOrd="0" presId="urn:microsoft.com/office/officeart/2005/8/layout/list1"/>
    <dgm:cxn modelId="{5CAC015F-09F3-45E3-97B0-79F5EEC5F67F}" type="presParOf" srcId="{E7A55425-B190-485B-B251-90356284A6C3}" destId="{50FA7DE8-6553-4088-A509-1F74B510E132}" srcOrd="8" destOrd="0" presId="urn:microsoft.com/office/officeart/2005/8/layout/list1"/>
    <dgm:cxn modelId="{3998E5BD-B8FD-4330-A3D1-14B56230B3F9}" type="presParOf" srcId="{50FA7DE8-6553-4088-A509-1F74B510E132}" destId="{2B79303F-FDA3-449F-9FB4-F2F9E6F6E2F4}" srcOrd="0" destOrd="0" presId="urn:microsoft.com/office/officeart/2005/8/layout/list1"/>
    <dgm:cxn modelId="{F1B41FBC-664D-4240-BE0C-FD558B4E8177}" type="presParOf" srcId="{50FA7DE8-6553-4088-A509-1F74B510E132}" destId="{8399E8A9-6C33-4D73-818F-731242C5F1F5}" srcOrd="1" destOrd="0" presId="urn:microsoft.com/office/officeart/2005/8/layout/list1"/>
    <dgm:cxn modelId="{5512FA90-FE4E-490A-8ACA-941C6824DE1D}" type="presParOf" srcId="{E7A55425-B190-485B-B251-90356284A6C3}" destId="{F53F1CEA-E1AE-4AD0-93A6-5C8A60326A96}" srcOrd="9" destOrd="0" presId="urn:microsoft.com/office/officeart/2005/8/layout/list1"/>
    <dgm:cxn modelId="{2E24FB3D-C7EF-4BCB-99DA-453A2EB448B2}" type="presParOf" srcId="{E7A55425-B190-485B-B251-90356284A6C3}" destId="{A4F9DF35-A080-4396-BB2A-0F1C433E6ED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15A65E-2E53-43CF-9ED2-6E129103060B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TW" altLang="en-US"/>
        </a:p>
      </dgm:t>
    </dgm:pt>
    <dgm:pt modelId="{C96D6881-4556-4F26-B723-977D19AF1DB6}">
      <dgm:prSet phldrT="[文字]" phldr="0"/>
      <dgm:spPr/>
      <dgm:t>
        <a:bodyPr/>
        <a:lstStyle/>
        <a:p>
          <a:r>
            <a:rPr lang="zh-TW" altLang="en-US" dirty="0"/>
            <a:t>請紀錄三次遊戲的最差與</a:t>
          </a:r>
          <a:r>
            <a:rPr lang="zh-TW" altLang="en-US"/>
            <a:t>最佳結果</a:t>
          </a:r>
          <a:endParaRPr lang="zh-TW" altLang="en-US" dirty="0"/>
        </a:p>
      </dgm:t>
    </dgm:pt>
    <dgm:pt modelId="{FEE80E1F-3093-4388-ADD2-2E8706955B9B}" type="par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5CD55B60-583E-48F4-9CE5-9C3FACAB18E2}" type="sib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FE964686-9DE8-43FD-951B-3D68931F9FE5}">
      <dgm:prSet phldrT="[文字]"/>
      <dgm:spPr/>
      <dgm:t>
        <a:bodyPr/>
        <a:lstStyle/>
        <a:p>
          <a:r>
            <a:rPr lang="zh-TW" altLang="en-US" dirty="0"/>
            <a:t>面對兩難，你採取了什麼策略說服農家？</a:t>
          </a:r>
        </a:p>
      </dgm:t>
    </dgm:pt>
    <dgm:pt modelId="{6A6285C6-9990-48F1-AE38-0BF057BD6144}" type="par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8448E3D8-D23F-4679-8537-F8186282DDCD}" type="sib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EDBB831D-9329-4240-82DD-6780284653B6}">
      <dgm:prSet phldrT="[文字]" phldr="0"/>
      <dgm:spPr/>
      <dgm:t>
        <a:bodyPr/>
        <a:lstStyle/>
        <a:p>
          <a:r>
            <a:rPr lang="zh-TW" altLang="en-US" dirty="0"/>
            <a:t>遊戲過程中，通常有哪些兩難的抉擇？</a:t>
          </a:r>
        </a:p>
      </dgm:t>
    </dgm:pt>
    <dgm:pt modelId="{B07068C4-C8F1-49F7-9F6A-690A8C081DF1}" type="par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2FA9A6D1-FAD4-4096-903A-73BDFA5BEFBB}" type="sib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E7A55425-B190-485B-B251-90356284A6C3}" type="pres">
      <dgm:prSet presAssocID="{2615A65E-2E53-43CF-9ED2-6E129103060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F6C7A5F-A8E1-46A9-B35B-7D6709A03431}" type="pres">
      <dgm:prSet presAssocID="{C96D6881-4556-4F26-B723-977D19AF1DB6}" presName="parentLin" presStyleCnt="0"/>
      <dgm:spPr/>
    </dgm:pt>
    <dgm:pt modelId="{472DFA30-BDDD-432E-8E6B-C8780A65F46C}" type="pres">
      <dgm:prSet presAssocID="{C96D6881-4556-4F26-B723-977D19AF1D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5445E6C0-833E-4446-A0E1-C63283CBD05F}" type="pres">
      <dgm:prSet presAssocID="{C96D6881-4556-4F26-B723-977D19AF1DB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7129BE1-EC0B-492D-B068-E2C4172C0E80}" type="pres">
      <dgm:prSet presAssocID="{C96D6881-4556-4F26-B723-977D19AF1DB6}" presName="negativeSpace" presStyleCnt="0"/>
      <dgm:spPr/>
    </dgm:pt>
    <dgm:pt modelId="{294FA4FA-17E7-4097-973A-7EA460DA88CD}" type="pres">
      <dgm:prSet presAssocID="{C96D6881-4556-4F26-B723-977D19AF1DB6}" presName="childText" presStyleLbl="conFgAcc1" presStyleIdx="0" presStyleCnt="3">
        <dgm:presLayoutVars>
          <dgm:bulletEnabled val="1"/>
        </dgm:presLayoutVars>
      </dgm:prSet>
      <dgm:spPr/>
    </dgm:pt>
    <dgm:pt modelId="{7CFC312E-48E3-4055-AD7B-0BA78AAD969C}" type="pres">
      <dgm:prSet presAssocID="{5CD55B60-583E-48F4-9CE5-9C3FACAB18E2}" presName="spaceBetweenRectangles" presStyleCnt="0"/>
      <dgm:spPr/>
    </dgm:pt>
    <dgm:pt modelId="{F7AF6410-54D9-4CC9-A79C-3EA158912F8C}" type="pres">
      <dgm:prSet presAssocID="{EDBB831D-9329-4240-82DD-6780284653B6}" presName="parentLin" presStyleCnt="0"/>
      <dgm:spPr/>
    </dgm:pt>
    <dgm:pt modelId="{6869E000-FA7F-4D06-A95B-A06B32115F7F}" type="pres">
      <dgm:prSet presAssocID="{EDBB831D-9329-4240-82DD-6780284653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83576778-A29F-49BC-AFD7-0A66D6366B08}" type="pres">
      <dgm:prSet presAssocID="{EDBB831D-9329-4240-82DD-6780284653B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BB3225C-9198-406B-9D28-D4D2BCE55C32}" type="pres">
      <dgm:prSet presAssocID="{EDBB831D-9329-4240-82DD-6780284653B6}" presName="negativeSpace" presStyleCnt="0"/>
      <dgm:spPr/>
    </dgm:pt>
    <dgm:pt modelId="{320CA28E-0FFB-4B20-9792-34B9C59EF600}" type="pres">
      <dgm:prSet presAssocID="{EDBB831D-9329-4240-82DD-6780284653B6}" presName="childText" presStyleLbl="conFgAcc1" presStyleIdx="1" presStyleCnt="3">
        <dgm:presLayoutVars>
          <dgm:bulletEnabled val="1"/>
        </dgm:presLayoutVars>
      </dgm:prSet>
      <dgm:spPr/>
    </dgm:pt>
    <dgm:pt modelId="{F8F09C68-18A9-4B94-B193-F7601C44E89B}" type="pres">
      <dgm:prSet presAssocID="{2FA9A6D1-FAD4-4096-903A-73BDFA5BEFBB}" presName="spaceBetweenRectangles" presStyleCnt="0"/>
      <dgm:spPr/>
    </dgm:pt>
    <dgm:pt modelId="{50FA7DE8-6553-4088-A509-1F74B510E132}" type="pres">
      <dgm:prSet presAssocID="{FE964686-9DE8-43FD-951B-3D68931F9FE5}" presName="parentLin" presStyleCnt="0"/>
      <dgm:spPr/>
    </dgm:pt>
    <dgm:pt modelId="{2B79303F-FDA3-449F-9FB4-F2F9E6F6E2F4}" type="pres">
      <dgm:prSet presAssocID="{FE964686-9DE8-43FD-951B-3D68931F9FE5}" presName="parentLeftMargin" presStyleLbl="node1" presStyleIdx="1" presStyleCnt="3"/>
      <dgm:spPr/>
      <dgm:t>
        <a:bodyPr/>
        <a:lstStyle/>
        <a:p>
          <a:endParaRPr lang="zh-TW" altLang="en-US"/>
        </a:p>
      </dgm:t>
    </dgm:pt>
    <dgm:pt modelId="{8399E8A9-6C33-4D73-818F-731242C5F1F5}" type="pres">
      <dgm:prSet presAssocID="{FE964686-9DE8-43FD-951B-3D68931F9F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53F1CEA-E1AE-4AD0-93A6-5C8A60326A96}" type="pres">
      <dgm:prSet presAssocID="{FE964686-9DE8-43FD-951B-3D68931F9FE5}" presName="negativeSpace" presStyleCnt="0"/>
      <dgm:spPr/>
    </dgm:pt>
    <dgm:pt modelId="{A4F9DF35-A080-4396-BB2A-0F1C433E6ED8}" type="pres">
      <dgm:prSet presAssocID="{FE964686-9DE8-43FD-951B-3D68931F9F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5DA96F1-CF15-45EC-BC5E-E93EBC4E96C8}" type="presOf" srcId="{2615A65E-2E53-43CF-9ED2-6E129103060B}" destId="{E7A55425-B190-485B-B251-90356284A6C3}" srcOrd="0" destOrd="0" presId="urn:microsoft.com/office/officeart/2005/8/layout/list1"/>
    <dgm:cxn modelId="{56885C7C-F92D-4A53-9F89-07E7AC5F37FC}" type="presOf" srcId="{FE964686-9DE8-43FD-951B-3D68931F9FE5}" destId="{2B79303F-FDA3-449F-9FB4-F2F9E6F6E2F4}" srcOrd="0" destOrd="0" presId="urn:microsoft.com/office/officeart/2005/8/layout/list1"/>
    <dgm:cxn modelId="{08E58AFD-E8D5-4122-B834-43921D99861E}" srcId="{2615A65E-2E53-43CF-9ED2-6E129103060B}" destId="{FE964686-9DE8-43FD-951B-3D68931F9FE5}" srcOrd="2" destOrd="0" parTransId="{6A6285C6-9990-48F1-AE38-0BF057BD6144}" sibTransId="{8448E3D8-D23F-4679-8537-F8186282DDCD}"/>
    <dgm:cxn modelId="{58B62412-BBB4-433A-905D-2B3C60210FBE}" type="presOf" srcId="{C96D6881-4556-4F26-B723-977D19AF1DB6}" destId="{472DFA30-BDDD-432E-8E6B-C8780A65F46C}" srcOrd="0" destOrd="0" presId="urn:microsoft.com/office/officeart/2005/8/layout/list1"/>
    <dgm:cxn modelId="{B5783CFA-C003-45B6-B089-AE9869961757}" type="presOf" srcId="{FE964686-9DE8-43FD-951B-3D68931F9FE5}" destId="{8399E8A9-6C33-4D73-818F-731242C5F1F5}" srcOrd="1" destOrd="0" presId="urn:microsoft.com/office/officeart/2005/8/layout/list1"/>
    <dgm:cxn modelId="{84781B32-A6D0-4A98-87FC-E0A58EC3F04A}" type="presOf" srcId="{EDBB831D-9329-4240-82DD-6780284653B6}" destId="{6869E000-FA7F-4D06-A95B-A06B32115F7F}" srcOrd="0" destOrd="0" presId="urn:microsoft.com/office/officeart/2005/8/layout/list1"/>
    <dgm:cxn modelId="{0E66FD93-E4D3-42D3-B946-DEC8BC653DE2}" srcId="{2615A65E-2E53-43CF-9ED2-6E129103060B}" destId="{EDBB831D-9329-4240-82DD-6780284653B6}" srcOrd="1" destOrd="0" parTransId="{B07068C4-C8F1-49F7-9F6A-690A8C081DF1}" sibTransId="{2FA9A6D1-FAD4-4096-903A-73BDFA5BEFBB}"/>
    <dgm:cxn modelId="{6278EDA1-FB0A-4AEB-9AF0-0DC5177944F7}" type="presOf" srcId="{EDBB831D-9329-4240-82DD-6780284653B6}" destId="{83576778-A29F-49BC-AFD7-0A66D6366B08}" srcOrd="1" destOrd="0" presId="urn:microsoft.com/office/officeart/2005/8/layout/list1"/>
    <dgm:cxn modelId="{C740D7D5-BE1F-4A02-8314-426A77797DDF}" srcId="{2615A65E-2E53-43CF-9ED2-6E129103060B}" destId="{C96D6881-4556-4F26-B723-977D19AF1DB6}" srcOrd="0" destOrd="0" parTransId="{FEE80E1F-3093-4388-ADD2-2E8706955B9B}" sibTransId="{5CD55B60-583E-48F4-9CE5-9C3FACAB18E2}"/>
    <dgm:cxn modelId="{0798F2BD-F9D1-4999-99F8-52AF4041F6CF}" type="presOf" srcId="{C96D6881-4556-4F26-B723-977D19AF1DB6}" destId="{5445E6C0-833E-4446-A0E1-C63283CBD05F}" srcOrd="1" destOrd="0" presId="urn:microsoft.com/office/officeart/2005/8/layout/list1"/>
    <dgm:cxn modelId="{AA8BECD9-46D6-45B3-BE17-3CAF5B25394D}" type="presParOf" srcId="{E7A55425-B190-485B-B251-90356284A6C3}" destId="{EF6C7A5F-A8E1-46A9-B35B-7D6709A03431}" srcOrd="0" destOrd="0" presId="urn:microsoft.com/office/officeart/2005/8/layout/list1"/>
    <dgm:cxn modelId="{E83CA3CE-66B4-4822-A3CB-B08B9233AE2B}" type="presParOf" srcId="{EF6C7A5F-A8E1-46A9-B35B-7D6709A03431}" destId="{472DFA30-BDDD-432E-8E6B-C8780A65F46C}" srcOrd="0" destOrd="0" presId="urn:microsoft.com/office/officeart/2005/8/layout/list1"/>
    <dgm:cxn modelId="{98EC622D-5BF0-48AE-AFC5-F752737A1AEF}" type="presParOf" srcId="{EF6C7A5F-A8E1-46A9-B35B-7D6709A03431}" destId="{5445E6C0-833E-4446-A0E1-C63283CBD05F}" srcOrd="1" destOrd="0" presId="urn:microsoft.com/office/officeart/2005/8/layout/list1"/>
    <dgm:cxn modelId="{71D2E562-599F-4D31-A066-52BB7D6E0BC0}" type="presParOf" srcId="{E7A55425-B190-485B-B251-90356284A6C3}" destId="{F7129BE1-EC0B-492D-B068-E2C4172C0E80}" srcOrd="1" destOrd="0" presId="urn:microsoft.com/office/officeart/2005/8/layout/list1"/>
    <dgm:cxn modelId="{9F718DDB-6D5C-4FBD-8DD8-60E0A9463F89}" type="presParOf" srcId="{E7A55425-B190-485B-B251-90356284A6C3}" destId="{294FA4FA-17E7-4097-973A-7EA460DA88CD}" srcOrd="2" destOrd="0" presId="urn:microsoft.com/office/officeart/2005/8/layout/list1"/>
    <dgm:cxn modelId="{6FB17EA8-89B4-4117-8873-0A2407AE6E0F}" type="presParOf" srcId="{E7A55425-B190-485B-B251-90356284A6C3}" destId="{7CFC312E-48E3-4055-AD7B-0BA78AAD969C}" srcOrd="3" destOrd="0" presId="urn:microsoft.com/office/officeart/2005/8/layout/list1"/>
    <dgm:cxn modelId="{FF8867EE-268F-4B20-9A2B-D273082B6506}" type="presParOf" srcId="{E7A55425-B190-485B-B251-90356284A6C3}" destId="{F7AF6410-54D9-4CC9-A79C-3EA158912F8C}" srcOrd="4" destOrd="0" presId="urn:microsoft.com/office/officeart/2005/8/layout/list1"/>
    <dgm:cxn modelId="{FECE947A-21F6-453A-8242-21FE9A800C93}" type="presParOf" srcId="{F7AF6410-54D9-4CC9-A79C-3EA158912F8C}" destId="{6869E000-FA7F-4D06-A95B-A06B32115F7F}" srcOrd="0" destOrd="0" presId="urn:microsoft.com/office/officeart/2005/8/layout/list1"/>
    <dgm:cxn modelId="{46A7436F-D9BC-458E-93E8-0F6CE738B466}" type="presParOf" srcId="{F7AF6410-54D9-4CC9-A79C-3EA158912F8C}" destId="{83576778-A29F-49BC-AFD7-0A66D6366B08}" srcOrd="1" destOrd="0" presId="urn:microsoft.com/office/officeart/2005/8/layout/list1"/>
    <dgm:cxn modelId="{7BE319CF-24C1-4EEE-B5F9-D72540C0D7F1}" type="presParOf" srcId="{E7A55425-B190-485B-B251-90356284A6C3}" destId="{6BB3225C-9198-406B-9D28-D4D2BCE55C32}" srcOrd="5" destOrd="0" presId="urn:microsoft.com/office/officeart/2005/8/layout/list1"/>
    <dgm:cxn modelId="{CC7E878A-F212-4F65-B177-2CE225F9A4A8}" type="presParOf" srcId="{E7A55425-B190-485B-B251-90356284A6C3}" destId="{320CA28E-0FFB-4B20-9792-34B9C59EF600}" srcOrd="6" destOrd="0" presId="urn:microsoft.com/office/officeart/2005/8/layout/list1"/>
    <dgm:cxn modelId="{AA2FECA3-128A-471C-A4D7-11DFEB5046BC}" type="presParOf" srcId="{E7A55425-B190-485B-B251-90356284A6C3}" destId="{F8F09C68-18A9-4B94-B193-F7601C44E89B}" srcOrd="7" destOrd="0" presId="urn:microsoft.com/office/officeart/2005/8/layout/list1"/>
    <dgm:cxn modelId="{5CAC015F-09F3-45E3-97B0-79F5EEC5F67F}" type="presParOf" srcId="{E7A55425-B190-485B-B251-90356284A6C3}" destId="{50FA7DE8-6553-4088-A509-1F74B510E132}" srcOrd="8" destOrd="0" presId="urn:microsoft.com/office/officeart/2005/8/layout/list1"/>
    <dgm:cxn modelId="{3998E5BD-B8FD-4330-A3D1-14B56230B3F9}" type="presParOf" srcId="{50FA7DE8-6553-4088-A509-1F74B510E132}" destId="{2B79303F-FDA3-449F-9FB4-F2F9E6F6E2F4}" srcOrd="0" destOrd="0" presId="urn:microsoft.com/office/officeart/2005/8/layout/list1"/>
    <dgm:cxn modelId="{F1B41FBC-664D-4240-BE0C-FD558B4E8177}" type="presParOf" srcId="{50FA7DE8-6553-4088-A509-1F74B510E132}" destId="{8399E8A9-6C33-4D73-818F-731242C5F1F5}" srcOrd="1" destOrd="0" presId="urn:microsoft.com/office/officeart/2005/8/layout/list1"/>
    <dgm:cxn modelId="{5512FA90-FE4E-490A-8ACA-941C6824DE1D}" type="presParOf" srcId="{E7A55425-B190-485B-B251-90356284A6C3}" destId="{F53F1CEA-E1AE-4AD0-93A6-5C8A60326A96}" srcOrd="9" destOrd="0" presId="urn:microsoft.com/office/officeart/2005/8/layout/list1"/>
    <dgm:cxn modelId="{2E24FB3D-C7EF-4BCB-99DA-453A2EB448B2}" type="presParOf" srcId="{E7A55425-B190-485B-B251-90356284A6C3}" destId="{A4F9DF35-A080-4396-BB2A-0F1C433E6ED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4FA4FA-17E7-4097-973A-7EA460DA88CD}">
      <dsp:nvSpPr>
        <dsp:cNvPr id="0" name=""/>
        <dsp:cNvSpPr/>
      </dsp:nvSpPr>
      <dsp:spPr>
        <a:xfrm>
          <a:off x="0" y="1428168"/>
          <a:ext cx="7528356" cy="630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45E6C0-833E-4446-A0E1-C63283CBD05F}">
      <dsp:nvSpPr>
        <dsp:cNvPr id="0" name=""/>
        <dsp:cNvSpPr/>
      </dsp:nvSpPr>
      <dsp:spPr>
        <a:xfrm>
          <a:off x="376417" y="1059168"/>
          <a:ext cx="5269849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請紀錄三次遊戲的最差與</a:t>
          </a:r>
          <a:r>
            <a:rPr lang="zh-TW" altLang="en-US" sz="2500" kern="1200"/>
            <a:t>最佳結果</a:t>
          </a:r>
          <a:endParaRPr lang="zh-TW" altLang="en-US" sz="2500" kern="1200" dirty="0"/>
        </a:p>
      </dsp:txBody>
      <dsp:txXfrm>
        <a:off x="412443" y="1095194"/>
        <a:ext cx="5197797" cy="665948"/>
      </dsp:txXfrm>
    </dsp:sp>
    <dsp:sp modelId="{320CA28E-0FFB-4B20-9792-34B9C59EF600}">
      <dsp:nvSpPr>
        <dsp:cNvPr id="0" name=""/>
        <dsp:cNvSpPr/>
      </dsp:nvSpPr>
      <dsp:spPr>
        <a:xfrm>
          <a:off x="0" y="2562168"/>
          <a:ext cx="7528356" cy="630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76778-A29F-49BC-AFD7-0A66D6366B08}">
      <dsp:nvSpPr>
        <dsp:cNvPr id="0" name=""/>
        <dsp:cNvSpPr/>
      </dsp:nvSpPr>
      <dsp:spPr>
        <a:xfrm>
          <a:off x="376417" y="2193168"/>
          <a:ext cx="5269849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遊戲過程中，最困難的部份是什麼？</a:t>
          </a:r>
        </a:p>
      </dsp:txBody>
      <dsp:txXfrm>
        <a:off x="412443" y="2229194"/>
        <a:ext cx="5197797" cy="665948"/>
      </dsp:txXfrm>
    </dsp:sp>
    <dsp:sp modelId="{A4F9DF35-A080-4396-BB2A-0F1C433E6ED8}">
      <dsp:nvSpPr>
        <dsp:cNvPr id="0" name=""/>
        <dsp:cNvSpPr/>
      </dsp:nvSpPr>
      <dsp:spPr>
        <a:xfrm>
          <a:off x="0" y="3696168"/>
          <a:ext cx="7528356" cy="630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99E8A9-6C33-4D73-818F-731242C5F1F5}">
      <dsp:nvSpPr>
        <dsp:cNvPr id="0" name=""/>
        <dsp:cNvSpPr/>
      </dsp:nvSpPr>
      <dsp:spPr>
        <a:xfrm>
          <a:off x="376417" y="3327168"/>
          <a:ext cx="5269849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遊戲過程中，最有趣的部分是什麼？</a:t>
          </a:r>
        </a:p>
      </dsp:txBody>
      <dsp:txXfrm>
        <a:off x="412443" y="3363194"/>
        <a:ext cx="5197797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4FA4FA-17E7-4097-973A-7EA460DA88CD}">
      <dsp:nvSpPr>
        <dsp:cNvPr id="0" name=""/>
        <dsp:cNvSpPr/>
      </dsp:nvSpPr>
      <dsp:spPr>
        <a:xfrm>
          <a:off x="0" y="1579908"/>
          <a:ext cx="7528356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45E6C0-833E-4446-A0E1-C63283CBD05F}">
      <dsp:nvSpPr>
        <dsp:cNvPr id="0" name=""/>
        <dsp:cNvSpPr/>
      </dsp:nvSpPr>
      <dsp:spPr>
        <a:xfrm>
          <a:off x="376417" y="1255188"/>
          <a:ext cx="526984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請紀錄三次遊戲的最差與</a:t>
          </a:r>
          <a:r>
            <a:rPr lang="zh-TW" altLang="en-US" sz="2200" kern="1200"/>
            <a:t>最佳結果</a:t>
          </a:r>
          <a:endParaRPr lang="zh-TW" altLang="en-US" sz="2200" kern="1200" dirty="0"/>
        </a:p>
      </dsp:txBody>
      <dsp:txXfrm>
        <a:off x="408120" y="1286891"/>
        <a:ext cx="5206443" cy="586034"/>
      </dsp:txXfrm>
    </dsp:sp>
    <dsp:sp modelId="{320CA28E-0FFB-4B20-9792-34B9C59EF600}">
      <dsp:nvSpPr>
        <dsp:cNvPr id="0" name=""/>
        <dsp:cNvSpPr/>
      </dsp:nvSpPr>
      <dsp:spPr>
        <a:xfrm>
          <a:off x="0" y="2577828"/>
          <a:ext cx="7528356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76778-A29F-49BC-AFD7-0A66D6366B08}">
      <dsp:nvSpPr>
        <dsp:cNvPr id="0" name=""/>
        <dsp:cNvSpPr/>
      </dsp:nvSpPr>
      <dsp:spPr>
        <a:xfrm>
          <a:off x="376417" y="2253108"/>
          <a:ext cx="526984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遊戲過程中，通常有哪些兩難的抉擇？</a:t>
          </a:r>
        </a:p>
      </dsp:txBody>
      <dsp:txXfrm>
        <a:off x="408120" y="2284811"/>
        <a:ext cx="5206443" cy="586034"/>
      </dsp:txXfrm>
    </dsp:sp>
    <dsp:sp modelId="{A4F9DF35-A080-4396-BB2A-0F1C433E6ED8}">
      <dsp:nvSpPr>
        <dsp:cNvPr id="0" name=""/>
        <dsp:cNvSpPr/>
      </dsp:nvSpPr>
      <dsp:spPr>
        <a:xfrm>
          <a:off x="0" y="3575748"/>
          <a:ext cx="7528356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99E8A9-6C33-4D73-818F-731242C5F1F5}">
      <dsp:nvSpPr>
        <dsp:cNvPr id="0" name=""/>
        <dsp:cNvSpPr/>
      </dsp:nvSpPr>
      <dsp:spPr>
        <a:xfrm>
          <a:off x="376417" y="3251028"/>
          <a:ext cx="5269849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面對兩難，你採取了什麼策略說服農家？</a:t>
          </a:r>
        </a:p>
      </dsp:txBody>
      <dsp:txXfrm>
        <a:off x="408120" y="3282731"/>
        <a:ext cx="5206443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9699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4B98A3C-7171-06B5-2E7A-4FC847E93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61E13913-EBF3-AEEA-056F-886CDE81A8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22AE4197-BE7F-6CCD-8862-FBBE5E15DB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66781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xmlns="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xmlns="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xmlns="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EAF1B69F-356D-3CDB-692A-784C860BA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706329C3-E9CF-C3F6-4ABF-768FDEA63A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9B9DB9FB-5F71-F1AE-E619-311C188457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6554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D1093B8-328C-D649-F844-BA5453437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B98BA07E-5BBA-94BC-9842-56A81F731E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D5C405F8-B56A-1254-9732-CE095D953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3343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20634B8-F881-B8B7-F9DD-5923C9A6B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670B255D-B1C6-9114-8BDD-347618372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9119C37E-9D44-D1CD-82B7-6BABD4774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50766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D284792-51F4-4B36-4EF1-F44D23AD5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DBB1314C-269F-6325-9E8A-B962D9E3C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CD893CA7-BE77-942A-E3E6-7BE5154F5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009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2BCB9D-1A12-CAEC-7C8F-256A0E406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98D080B0-0E6F-3A90-A233-DC2C219DC9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F31843F3-0F9D-CE29-5F7D-98149B0A04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24545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4CDCB810-8819-F3DC-3224-C1F67204E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5C89FEAA-BD62-98FF-D09A-64C22FD1F2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4242DB32-3D17-6400-406C-55955CD3E8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567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919261A8-3D5D-E356-81A4-15E533BFF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34471E31-6E42-B7B5-AD39-DE6AC89C8F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E09956F5-76A8-DDFE-D4C0-4126F79D53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9482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xmlns="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xmlns="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E866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24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637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73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83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34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91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89173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69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7567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39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883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898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73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57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286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0190450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8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389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77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9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8.emf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22.emf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tm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圖片 24">
            <a:extLst>
              <a:ext uri="{FF2B5EF4-FFF2-40B4-BE49-F238E27FC236}">
                <a16:creationId xmlns:a16="http://schemas.microsoft.com/office/drawing/2014/main" xmlns="" id="{8CF4C37C-848C-8216-FD84-3EF4C11AA9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53812" y="857196"/>
            <a:ext cx="9498861" cy="4172266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xmlns="" id="{E471002B-5260-656A-3881-1F5396789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81" y="1584786"/>
            <a:ext cx="2904543" cy="4368918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xmlns="" id="{8C4E742E-F721-5E3E-674D-4B06F91D01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901844" y="1173294"/>
            <a:ext cx="7162800" cy="4127500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-1" r="27555" b="59765"/>
          <a:stretch>
            <a:fillRect/>
          </a:stretch>
        </p:blipFill>
        <p:spPr>
          <a:xfrm rot="872757">
            <a:off x="-1134513" y="2697640"/>
            <a:ext cx="3267258" cy="207541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4190" y="904296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406" y="381251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854261"/>
            <a:chOff x="609600" y="5396915"/>
            <a:chExt cx="4055390" cy="8542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xmlns="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  澎湖縣馬公國中   王慧筠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xmlns="" id="{01FA5A61-5212-30F1-4F97-2F772FE615DB}"/>
              </a:ext>
            </a:extLst>
          </p:cNvPr>
          <p:cNvGrpSpPr/>
          <p:nvPr/>
        </p:nvGrpSpPr>
        <p:grpSpPr>
          <a:xfrm rot="2567266">
            <a:off x="-7949398" y="2668477"/>
            <a:ext cx="8815819" cy="3283364"/>
            <a:chOff x="1073129" y="-3792952"/>
            <a:chExt cx="5962695" cy="3283364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xmlns="" id="{EE5D7307-E109-6E29-2141-6E9C5DA26A1A}"/>
                </a:ext>
              </a:extLst>
            </p:cNvPr>
            <p:cNvSpPr txBox="1"/>
            <p:nvPr/>
          </p:nvSpPr>
          <p:spPr>
            <a:xfrm>
              <a:off x="1073131" y="-3792952"/>
              <a:ext cx="449452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96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水從哪裡來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xmlns="" id="{4479E562-6690-2390-339D-E066AF5FB63F}"/>
                </a:ext>
              </a:extLst>
            </p:cNvPr>
            <p:cNvSpPr txBox="1"/>
            <p:nvPr/>
          </p:nvSpPr>
          <p:spPr>
            <a:xfrm>
              <a:off x="1073129" y="-1833027"/>
              <a:ext cx="5962695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kumimoji="1" lang="zh-TW" altLang="en-US" sz="8000" b="1" dirty="0">
                <a:ln w="13462">
                  <a:noFill/>
                  <a:prstDash val="solid"/>
                </a:ln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4" name="圖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11" y="-280777"/>
            <a:ext cx="2699999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080A24DE-801D-5B01-8E6F-52D8348125D2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我是埤圳主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-1</a:t>
            </a:r>
          </a:p>
        </p:txBody>
      </p:sp>
      <p:pic>
        <p:nvPicPr>
          <p:cNvPr id="5" name="圖片 4" descr="一張含有 地圖, 水, 螢幕擷取畫面, 文字 的圖片&#10;&#10;AI 產生的內容可能不正確。">
            <a:extLst>
              <a:ext uri="{FF2B5EF4-FFF2-40B4-BE49-F238E27FC236}">
                <a16:creationId xmlns:a16="http://schemas.microsoft.com/office/drawing/2014/main" xmlns="" id="{38F9B3A5-09CD-D3AA-6729-A4B6C6958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946" y="2006101"/>
            <a:ext cx="4365517" cy="4408316"/>
          </a:xfrm>
          <a:prstGeom prst="rect">
            <a:avLst/>
          </a:prstGeom>
        </p:spPr>
      </p:pic>
      <p:sp>
        <p:nvSpPr>
          <p:cNvPr id="6" name="箭號: 向左 5">
            <a:extLst>
              <a:ext uri="{FF2B5EF4-FFF2-40B4-BE49-F238E27FC236}">
                <a16:creationId xmlns:a16="http://schemas.microsoft.com/office/drawing/2014/main" xmlns="" id="{DC875B49-A435-42ED-54CB-E4968E13EE23}"/>
              </a:ext>
            </a:extLst>
          </p:cNvPr>
          <p:cNvSpPr/>
          <p:nvPr/>
        </p:nvSpPr>
        <p:spPr>
          <a:xfrm rot="20245568">
            <a:off x="8214163" y="3925004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0511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F1D2F9B-2639-66FC-EFCB-55F7D5974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地圖, 文字, 藝術, 油畫 的圖片&#10;&#10;AI 產生的內容可能不正確。">
            <a:extLst>
              <a:ext uri="{FF2B5EF4-FFF2-40B4-BE49-F238E27FC236}">
                <a16:creationId xmlns:a16="http://schemas.microsoft.com/office/drawing/2014/main" xmlns="" id="{5A4A8967-5986-E6B9-C44D-3856AC638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618" y="1784237"/>
            <a:ext cx="7491758" cy="485204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564FFE5B-E221-B409-6EFD-7349FB386FDF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我是埤圳主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-2</a:t>
            </a:r>
          </a:p>
        </p:txBody>
      </p:sp>
      <p:sp>
        <p:nvSpPr>
          <p:cNvPr id="6" name="箭號: 向左 5">
            <a:extLst>
              <a:ext uri="{FF2B5EF4-FFF2-40B4-BE49-F238E27FC236}">
                <a16:creationId xmlns:a16="http://schemas.microsoft.com/office/drawing/2014/main" xmlns="" id="{144D9DED-D513-BA4B-A48B-AC961F8126F9}"/>
              </a:ext>
            </a:extLst>
          </p:cNvPr>
          <p:cNvSpPr/>
          <p:nvPr/>
        </p:nvSpPr>
        <p:spPr>
          <a:xfrm rot="20245568">
            <a:off x="7579833" y="2087187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2211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D418DBE-D29D-7371-E352-E3A0AFE7C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224D8DAB-12E2-891E-E630-2F8BFCBEB0E2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我是埤圳主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-3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D854BE4F-C6F7-5481-3628-C24C9DFB44FC}"/>
              </a:ext>
            </a:extLst>
          </p:cNvPr>
          <p:cNvSpPr txBox="1">
            <a:spLocks/>
          </p:cNvSpPr>
          <p:nvPr/>
        </p:nvSpPr>
        <p:spPr>
          <a:xfrm>
            <a:off x="3645411" y="914400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dirty="0">
                <a:solidFill>
                  <a:schemeClr val="bg1"/>
                </a:solidFill>
              </a:rPr>
              <a:t>「我是埤圳主」學習單問題：</a:t>
            </a:r>
          </a:p>
        </p:txBody>
      </p:sp>
      <p:graphicFrame>
        <p:nvGraphicFramePr>
          <p:cNvPr id="8" name="資料庫圖表 7">
            <a:extLst>
              <a:ext uri="{FF2B5EF4-FFF2-40B4-BE49-F238E27FC236}">
                <a16:creationId xmlns:a16="http://schemas.microsoft.com/office/drawing/2014/main" xmlns="" id="{5A7AAB24-A1DA-4CFB-91CA-73C4A0A0AC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7511232"/>
              </p:ext>
            </p:extLst>
          </p:nvPr>
        </p:nvGraphicFramePr>
        <p:xfrm>
          <a:off x="3586319" y="1598267"/>
          <a:ext cx="7528356" cy="5385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9485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7C3330D-C16C-8563-80F2-023B6AD7F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地圖, 水, 螢幕擷取畫面, 文字 的圖片&#10;&#10;AI 產生的內容可能不正確。">
            <a:extLst>
              <a:ext uri="{FF2B5EF4-FFF2-40B4-BE49-F238E27FC236}">
                <a16:creationId xmlns:a16="http://schemas.microsoft.com/office/drawing/2014/main" xmlns="" id="{86D1F09E-6445-81F0-8D53-B1846B89B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788" y="1919235"/>
            <a:ext cx="4365517" cy="4408316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43C04F8A-F4E8-09E5-4046-89667BC5E775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好歹照輪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-1</a:t>
            </a:r>
          </a:p>
        </p:txBody>
      </p:sp>
      <p:sp>
        <p:nvSpPr>
          <p:cNvPr id="6" name="箭號: 向左 5">
            <a:extLst>
              <a:ext uri="{FF2B5EF4-FFF2-40B4-BE49-F238E27FC236}">
                <a16:creationId xmlns:a16="http://schemas.microsoft.com/office/drawing/2014/main" xmlns="" id="{013F63F2-53C9-8351-EDFA-9460DC2C147A}"/>
              </a:ext>
            </a:extLst>
          </p:cNvPr>
          <p:cNvSpPr/>
          <p:nvPr/>
        </p:nvSpPr>
        <p:spPr>
          <a:xfrm rot="192755">
            <a:off x="7589882" y="1835416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3635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BAEFF01-EC68-2A75-6C3F-7D20832A8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牆, 室內, 相框 的圖片&#10;&#10;AI 產生的內容可能不正確。">
            <a:extLst>
              <a:ext uri="{FF2B5EF4-FFF2-40B4-BE49-F238E27FC236}">
                <a16:creationId xmlns:a16="http://schemas.microsoft.com/office/drawing/2014/main" xmlns="" id="{F5AD2DD4-BB33-A20F-4786-B0A588F14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729" y="2562329"/>
            <a:ext cx="7465777" cy="3690880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C25D9084-48D8-7B52-E47D-382F84DF8631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好歹照輪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-2</a:t>
            </a:r>
          </a:p>
        </p:txBody>
      </p:sp>
      <p:sp>
        <p:nvSpPr>
          <p:cNvPr id="6" name="箭號: 向左 5">
            <a:extLst>
              <a:ext uri="{FF2B5EF4-FFF2-40B4-BE49-F238E27FC236}">
                <a16:creationId xmlns:a16="http://schemas.microsoft.com/office/drawing/2014/main" xmlns="" id="{1EE1146A-FCCF-DC88-8EC8-161F1B7612EB}"/>
              </a:ext>
            </a:extLst>
          </p:cNvPr>
          <p:cNvSpPr/>
          <p:nvPr/>
        </p:nvSpPr>
        <p:spPr>
          <a:xfrm rot="21089582">
            <a:off x="7097512" y="3498739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3584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80EE88-ED0C-F243-260B-C7B80207C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A035691D-5890-43E2-6319-BEC55B8AF8D2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好歹照輪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-3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1AFAB03F-F4D5-4E59-ABE5-4A5627C62DBD}"/>
              </a:ext>
            </a:extLst>
          </p:cNvPr>
          <p:cNvSpPr txBox="1">
            <a:spLocks/>
          </p:cNvSpPr>
          <p:nvPr/>
        </p:nvSpPr>
        <p:spPr>
          <a:xfrm>
            <a:off x="5946484" y="914400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dirty="0">
                <a:solidFill>
                  <a:schemeClr val="bg1"/>
                </a:solidFill>
              </a:rPr>
              <a:t>學習單問題：</a:t>
            </a:r>
          </a:p>
        </p:txBody>
      </p:sp>
      <p:graphicFrame>
        <p:nvGraphicFramePr>
          <p:cNvPr id="8" name="資料庫圖表 7">
            <a:extLst>
              <a:ext uri="{FF2B5EF4-FFF2-40B4-BE49-F238E27FC236}">
                <a16:creationId xmlns:a16="http://schemas.microsoft.com/office/drawing/2014/main" xmlns="" id="{6380FF78-BF0C-DD01-42AE-8D0B9B95D1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144354"/>
              </p:ext>
            </p:extLst>
          </p:nvPr>
        </p:nvGraphicFramePr>
        <p:xfrm>
          <a:off x="3586319" y="1598267"/>
          <a:ext cx="7528356" cy="5385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1903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406FE28-99F2-5978-D2C0-A3CE833D4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2FF08CB5-21F8-FF00-739A-D97A765865AA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kumimoji="0" lang="en-US" altLang="zh-TW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綜合反思</a:t>
            </a: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5808CDBD-A828-FCAF-54ED-D88E4A59CCAE}"/>
              </a:ext>
            </a:extLst>
          </p:cNvPr>
          <p:cNvSpPr txBox="1">
            <a:spLocks/>
          </p:cNvSpPr>
          <p:nvPr/>
        </p:nvSpPr>
        <p:spPr>
          <a:xfrm>
            <a:off x="5946484" y="914400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dirty="0">
                <a:solidFill>
                  <a:schemeClr val="bg1"/>
                </a:solidFill>
              </a:rPr>
              <a:t>學習單問題：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xmlns="" id="{4C13151F-E375-E104-C335-6165B10FD249}"/>
              </a:ext>
            </a:extLst>
          </p:cNvPr>
          <p:cNvSpPr txBox="1"/>
          <p:nvPr/>
        </p:nvSpPr>
        <p:spPr>
          <a:xfrm>
            <a:off x="3537020" y="1929284"/>
            <a:ext cx="7777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管理與經營是門大學問，在遊戲中擔任圳長與實際參與三年輪灌的抉擇後，你覺得在工作環境中，會導致成功或失敗的重要因素是什麼？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要如何讓執行結果往期待的方向發展呢？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D3C7BD1E-4B62-2B73-9199-5720D0F7A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18" y="4287963"/>
            <a:ext cx="8552751" cy="102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07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xmlns="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590355" y="529389"/>
            <a:ext cx="4816102" cy="5195074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xmlns="" id="{26DE049B-FFFC-283F-07A3-1388ABBDC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196" y="1484027"/>
            <a:ext cx="2904543" cy="4368918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xmlns="" id="{4732017B-D1C3-32A3-F29B-C2D6EDE85385}"/>
              </a:ext>
            </a:extLst>
          </p:cNvPr>
          <p:cNvGrpSpPr/>
          <p:nvPr/>
        </p:nvGrpSpPr>
        <p:grpSpPr>
          <a:xfrm>
            <a:off x="594982" y="5505753"/>
            <a:ext cx="4055390" cy="854261"/>
            <a:chOff x="609600" y="5396915"/>
            <a:chExt cx="4055390" cy="854261"/>
          </a:xfrm>
        </p:grpSpPr>
        <p:pic>
          <p:nvPicPr>
            <p:cNvPr id="13" name="圖片 12">
              <a:extLst>
                <a:ext uri="{FF2B5EF4-FFF2-40B4-BE49-F238E27FC236}">
                  <a16:creationId xmlns:a16="http://schemas.microsoft.com/office/drawing/2014/main" xmlns="" id="{F5BC50A3-7B6B-6919-6DB3-DAD59DBA8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xmlns="" id="{18DD0969-7B49-6E0C-6D2B-E5559F5D28B6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澎湖縣馬公國中   王慧筠</a:t>
              </a:r>
            </a:p>
          </p:txBody>
        </p:sp>
      </p:grpSp>
      <p:pic>
        <p:nvPicPr>
          <p:cNvPr id="6" name="圖片 5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C3D24631-B9BC-298E-653A-12A42E155AE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3548" t="10954" r="27569" b="59830"/>
          <a:stretch>
            <a:fillRect/>
          </a:stretch>
        </p:blipFill>
        <p:spPr>
          <a:xfrm rot="959681">
            <a:off x="9440392" y="2675513"/>
            <a:ext cx="1302637" cy="1506972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083477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0B4995AF-A2EA-EFDD-B75E-BDE1E2B81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3;p2">
            <a:extLst>
              <a:ext uri="{FF2B5EF4-FFF2-40B4-BE49-F238E27FC236}">
                <a16:creationId xmlns:a16="http://schemas.microsoft.com/office/drawing/2014/main" xmlns="" id="{4C4AD204-4D12-E55D-409D-91376792D31E}"/>
              </a:ext>
            </a:extLst>
          </p:cNvPr>
          <p:cNvSpPr txBox="1">
            <a:spLocks/>
          </p:cNvSpPr>
          <p:nvPr/>
        </p:nvSpPr>
        <p:spPr>
          <a:xfrm>
            <a:off x="5469733" y="1987733"/>
            <a:ext cx="3371850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線上看展</a:t>
            </a: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認識嘉南大圳</a:t>
            </a:r>
          </a:p>
        </p:txBody>
      </p:sp>
      <p:sp>
        <p:nvSpPr>
          <p:cNvPr id="7" name="Google Shape;93;p2">
            <a:extLst>
              <a:ext uri="{FF2B5EF4-FFF2-40B4-BE49-F238E27FC236}">
                <a16:creationId xmlns:a16="http://schemas.microsoft.com/office/drawing/2014/main" xmlns="" id="{B821A97E-7792-5D20-6270-9CED4CFAFDA0}"/>
              </a:ext>
            </a:extLst>
          </p:cNvPr>
          <p:cNvSpPr txBox="1">
            <a:spLocks/>
          </p:cNvSpPr>
          <p:nvPr/>
        </p:nvSpPr>
        <p:spPr>
          <a:xfrm>
            <a:off x="4945816" y="3756063"/>
            <a:ext cx="4419684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請根據學習單中的展區地圖提示，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回答對話方塊中的</a:t>
            </a: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問題。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4060891663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:a16="http://schemas.microsoft.com/office/drawing/2014/main" xmlns="" id="{BF3E9ED4-E9D2-5B27-B00D-B8E2EF138FC5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38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來去逛展覽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2" name="圖片 1" descr="一張含有 文字, 螢幕擷取畫面, 字型, 圖形 的圖片&#10;&#10;AI 產生的內容可能不正確。">
            <a:extLst>
              <a:ext uri="{FF2B5EF4-FFF2-40B4-BE49-F238E27FC236}">
                <a16:creationId xmlns:a16="http://schemas.microsoft.com/office/drawing/2014/main" xmlns="" id="{FDAA96B9-FB0F-4471-D39D-24C4963E6F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276" y="2285557"/>
            <a:ext cx="7981788" cy="297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FEDA1D4-992E-F12C-CC4A-FB8DB93F9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:a16="http://schemas.microsoft.com/office/drawing/2014/main" xmlns="" id="{29F316A3-5A0F-85E4-7A9E-4DB7E7ACF1F7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38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來去逛展覽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DFF6C8DD-B237-1270-68EE-616667A433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493" r="18242"/>
          <a:stretch>
            <a:fillRect/>
          </a:stretch>
        </p:blipFill>
        <p:spPr>
          <a:xfrm>
            <a:off x="3255666" y="1696710"/>
            <a:ext cx="7646795" cy="4811052"/>
          </a:xfrm>
          <a:prstGeom prst="rect">
            <a:avLst/>
          </a:prstGeom>
        </p:spPr>
      </p:pic>
      <p:sp>
        <p:nvSpPr>
          <p:cNvPr id="3" name="箭號: 向左 2">
            <a:extLst>
              <a:ext uri="{FF2B5EF4-FFF2-40B4-BE49-F238E27FC236}">
                <a16:creationId xmlns:a16="http://schemas.microsoft.com/office/drawing/2014/main" xmlns="" id="{2C38561A-DD83-7C95-826E-7D389C5A4383}"/>
              </a:ext>
            </a:extLst>
          </p:cNvPr>
          <p:cNvSpPr/>
          <p:nvPr/>
        </p:nvSpPr>
        <p:spPr>
          <a:xfrm rot="20245568">
            <a:off x="7734624" y="2388646"/>
            <a:ext cx="2591038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選第一個</a:t>
            </a:r>
          </a:p>
        </p:txBody>
      </p:sp>
    </p:spTree>
    <p:extLst>
      <p:ext uri="{BB962C8B-B14F-4D97-AF65-F5344CB8AC3E}">
        <p14:creationId xmlns:p14="http://schemas.microsoft.com/office/powerpoint/2010/main" val="640674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D11509-CCA6-D50A-EFAC-12009CBBB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:a16="http://schemas.microsoft.com/office/drawing/2014/main" xmlns="" id="{10CDEC33-434D-FB55-CD22-78E27B034405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38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來去逛展覽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6" name="圖片 5" descr="一張含有 文字, 平面設計, 圖形, 綠色 的圖片&#10;&#10;AI 產生的內容可能不正確。">
            <a:extLst>
              <a:ext uri="{FF2B5EF4-FFF2-40B4-BE49-F238E27FC236}">
                <a16:creationId xmlns:a16="http://schemas.microsoft.com/office/drawing/2014/main" xmlns="" id="{1BBCCB1D-E244-2359-F18E-29E3F67E8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277" y="1798921"/>
            <a:ext cx="7541896" cy="4501395"/>
          </a:xfrm>
          <a:prstGeom prst="rect">
            <a:avLst/>
          </a:prstGeom>
        </p:spPr>
      </p:pic>
      <p:sp>
        <p:nvSpPr>
          <p:cNvPr id="7" name="箭號: 向左 6">
            <a:extLst>
              <a:ext uri="{FF2B5EF4-FFF2-40B4-BE49-F238E27FC236}">
                <a16:creationId xmlns:a16="http://schemas.microsoft.com/office/drawing/2014/main" xmlns="" id="{D38DD4CA-307E-3793-F951-A2DA03A7288F}"/>
              </a:ext>
            </a:extLst>
          </p:cNvPr>
          <p:cNvSpPr/>
          <p:nvPr/>
        </p:nvSpPr>
        <p:spPr>
          <a:xfrm rot="20245568">
            <a:off x="7593947" y="3976286"/>
            <a:ext cx="2591038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按此處開始</a:t>
            </a:r>
          </a:p>
        </p:txBody>
      </p:sp>
    </p:spTree>
    <p:extLst>
      <p:ext uri="{BB962C8B-B14F-4D97-AF65-F5344CB8AC3E}">
        <p14:creationId xmlns:p14="http://schemas.microsoft.com/office/powerpoint/2010/main" val="656673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6F3EC0A-3854-B686-87BC-732CDB91E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海報, 地圖, 平面設計 的圖片&#10;&#10;AI 產生的內容可能不正確。">
            <a:extLst>
              <a:ext uri="{FF2B5EF4-FFF2-40B4-BE49-F238E27FC236}">
                <a16:creationId xmlns:a16="http://schemas.microsoft.com/office/drawing/2014/main" xmlns="" id="{01B1FA8B-C07D-6AF1-6FBE-0FCF3182DD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3701" t="56112" r="57219" b="-690"/>
          <a:stretch>
            <a:fillRect/>
          </a:stretch>
        </p:blipFill>
        <p:spPr>
          <a:xfrm>
            <a:off x="3492198" y="2331217"/>
            <a:ext cx="2044443" cy="3941843"/>
          </a:xfrm>
          <a:prstGeom prst="rect">
            <a:avLst/>
          </a:prstGeom>
        </p:spPr>
      </p:pic>
      <p:sp>
        <p:nvSpPr>
          <p:cNvPr id="5" name="Google Shape;93;p2">
            <a:extLst>
              <a:ext uri="{FF2B5EF4-FFF2-40B4-BE49-F238E27FC236}">
                <a16:creationId xmlns:a16="http://schemas.microsoft.com/office/drawing/2014/main" xmlns="" id="{EAA3ABB0-FF93-84C7-7C0F-1EE94F3D9B3A}"/>
              </a:ext>
            </a:extLst>
          </p:cNvPr>
          <p:cNvSpPr txBox="1">
            <a:spLocks/>
          </p:cNvSpPr>
          <p:nvPr/>
        </p:nvSpPr>
        <p:spPr>
          <a:xfrm>
            <a:off x="197439" y="1205802"/>
            <a:ext cx="2801565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來去逛展覽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四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如何使用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展覽地圖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" name="箭號: 向左 6">
            <a:extLst>
              <a:ext uri="{FF2B5EF4-FFF2-40B4-BE49-F238E27FC236}">
                <a16:creationId xmlns:a16="http://schemas.microsoft.com/office/drawing/2014/main" xmlns="" id="{7276F552-E2AA-CAD4-B44C-B2CA1102830C}"/>
              </a:ext>
            </a:extLst>
          </p:cNvPr>
          <p:cNvSpPr/>
          <p:nvPr/>
        </p:nvSpPr>
        <p:spPr>
          <a:xfrm rot="20245568">
            <a:off x="3975352" y="2629233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點選畫面左下角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地圖圖示</a:t>
            </a:r>
          </a:p>
        </p:txBody>
      </p:sp>
      <p:pic>
        <p:nvPicPr>
          <p:cNvPr id="8" name="圖片 7" descr="一張含有 文字, 螢幕擷取畫面, 圖表, 地圖 的圖片&#10;&#10;AI 產生的內容可能不正確。">
            <a:extLst>
              <a:ext uri="{FF2B5EF4-FFF2-40B4-BE49-F238E27FC236}">
                <a16:creationId xmlns:a16="http://schemas.microsoft.com/office/drawing/2014/main" xmlns="" id="{C0526C08-D7CD-BEB4-F205-95150FC12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311" y="2394698"/>
            <a:ext cx="4228632" cy="3878362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xmlns="" id="{197939DC-4F52-3807-990B-2601A7301A4C}"/>
              </a:ext>
            </a:extLst>
          </p:cNvPr>
          <p:cNvSpPr/>
          <p:nvPr/>
        </p:nvSpPr>
        <p:spPr>
          <a:xfrm>
            <a:off x="3848519" y="1708220"/>
            <a:ext cx="142686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第一步</a:t>
            </a: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xmlns="" id="{5B93C4D6-E8A8-6CE9-B28A-47E42E4FE406}"/>
              </a:ext>
            </a:extLst>
          </p:cNvPr>
          <p:cNvSpPr/>
          <p:nvPr/>
        </p:nvSpPr>
        <p:spPr>
          <a:xfrm>
            <a:off x="6299285" y="1708220"/>
            <a:ext cx="546063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第二步：根據學習單指引找答案</a:t>
            </a:r>
          </a:p>
        </p:txBody>
      </p:sp>
    </p:spTree>
    <p:extLst>
      <p:ext uri="{BB962C8B-B14F-4D97-AF65-F5344CB8AC3E}">
        <p14:creationId xmlns:p14="http://schemas.microsoft.com/office/powerpoint/2010/main" val="273148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11635CE-410D-92DD-8442-A44D9A16F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:a16="http://schemas.microsoft.com/office/drawing/2014/main" xmlns="" id="{EB4E9C7F-B8B8-0BB5-C9B4-3694F7BFE661}"/>
              </a:ext>
            </a:extLst>
          </p:cNvPr>
          <p:cNvSpPr txBox="1">
            <a:spLocks/>
          </p:cNvSpPr>
          <p:nvPr/>
        </p:nvSpPr>
        <p:spPr>
          <a:xfrm>
            <a:off x="261257" y="2391507"/>
            <a:ext cx="2793442" cy="352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從世界看臺灣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2E589969-D750-40CF-EE9C-9ECFFDB4483F}"/>
              </a:ext>
            </a:extLst>
          </p:cNvPr>
          <p:cNvSpPr txBox="1">
            <a:spLocks/>
          </p:cNvSpPr>
          <p:nvPr/>
        </p:nvSpPr>
        <p:spPr>
          <a:xfrm>
            <a:off x="3302558" y="2632667"/>
            <a:ext cx="2696308" cy="352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水環境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與水資源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利用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E729A313-5873-E4B2-7EED-F3D638E5C508}"/>
              </a:ext>
            </a:extLst>
          </p:cNvPr>
          <p:cNvSpPr txBox="1">
            <a:spLocks/>
          </p:cNvSpPr>
          <p:nvPr/>
        </p:nvSpPr>
        <p:spPr>
          <a:xfrm>
            <a:off x="6193136" y="2301071"/>
            <a:ext cx="2696308" cy="352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三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因地制宜的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嘉南大圳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xmlns="" id="{543E202A-0274-AD6B-8DD3-6B45F705657B}"/>
              </a:ext>
            </a:extLst>
          </p:cNvPr>
          <p:cNvSpPr txBox="1">
            <a:spLocks/>
          </p:cNvSpPr>
          <p:nvPr/>
        </p:nvSpPr>
        <p:spPr>
          <a:xfrm>
            <a:off x="9234435" y="2713053"/>
            <a:ext cx="2696308" cy="352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三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共筆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雲嘉南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水文化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行動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Google Shape;93;p2">
            <a:extLst>
              <a:ext uri="{FF2B5EF4-FFF2-40B4-BE49-F238E27FC236}">
                <a16:creationId xmlns:a16="http://schemas.microsoft.com/office/drawing/2014/main" xmlns="" id="{48C191A5-29F4-42D6-E549-AADEA98FB4A2}"/>
              </a:ext>
            </a:extLst>
          </p:cNvPr>
          <p:cNvSpPr txBox="1">
            <a:spLocks/>
          </p:cNvSpPr>
          <p:nvPr/>
        </p:nvSpPr>
        <p:spPr>
          <a:xfrm>
            <a:off x="298352" y="531100"/>
            <a:ext cx="6454140" cy="138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流域共構各單元展覽主題</a:t>
            </a:r>
          </a:p>
        </p:txBody>
      </p:sp>
    </p:spTree>
    <p:extLst>
      <p:ext uri="{BB962C8B-B14F-4D97-AF65-F5344CB8AC3E}">
        <p14:creationId xmlns:p14="http://schemas.microsoft.com/office/powerpoint/2010/main" val="447992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1998378F-3376-19FB-AB66-C70EA1CA1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CBFC99DD-00F2-47D4-FAC0-4D9F4073A989}"/>
              </a:ext>
            </a:extLst>
          </p:cNvPr>
          <p:cNvSpPr txBox="1">
            <a:spLocks/>
          </p:cNvSpPr>
          <p:nvPr/>
        </p:nvSpPr>
        <p:spPr>
          <a:xfrm>
            <a:off x="2065424" y="1058467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學習單任務一：從線上看展認識嘉南大圳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A65E39DF-B2EB-B798-32B5-F9EEF97BF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71911" flipH="1" flipV="1">
            <a:off x="9367400" y="5621189"/>
            <a:ext cx="2190670" cy="971758"/>
          </a:xfrm>
          <a:prstGeom prst="rect">
            <a:avLst/>
          </a:prstGeom>
        </p:spPr>
      </p:pic>
      <p:pic>
        <p:nvPicPr>
          <p:cNvPr id="8" name="圖片 7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FE883293-2E6D-F9C4-6330-2BD1E3C671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2059911"/>
            <a:ext cx="7893074" cy="451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7604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B359B981-50A4-1900-0F70-00046AA50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3;p2">
            <a:extLst>
              <a:ext uri="{FF2B5EF4-FFF2-40B4-BE49-F238E27FC236}">
                <a16:creationId xmlns:a16="http://schemas.microsoft.com/office/drawing/2014/main" xmlns="" id="{941AE94A-7E4A-8FF8-754C-EB93A0764EF3}"/>
              </a:ext>
            </a:extLst>
          </p:cNvPr>
          <p:cNvSpPr txBox="1">
            <a:spLocks/>
          </p:cNvSpPr>
          <p:nvPr/>
        </p:nvSpPr>
        <p:spPr>
          <a:xfrm>
            <a:off x="5469733" y="1987733"/>
            <a:ext cx="3371850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經營學問大</a:t>
            </a:r>
          </a:p>
        </p:txBody>
      </p:sp>
      <p:sp>
        <p:nvSpPr>
          <p:cNvPr id="7" name="Google Shape;93;p2">
            <a:extLst>
              <a:ext uri="{FF2B5EF4-FFF2-40B4-BE49-F238E27FC236}">
                <a16:creationId xmlns:a16="http://schemas.microsoft.com/office/drawing/2014/main" xmlns="" id="{1837F0B9-40D7-FDA3-DB29-2EDA302C18B1}"/>
              </a:ext>
            </a:extLst>
          </p:cNvPr>
          <p:cNvSpPr txBox="1">
            <a:spLocks/>
          </p:cNvSpPr>
          <p:nvPr/>
        </p:nvSpPr>
        <p:spPr>
          <a:xfrm>
            <a:off x="4945816" y="3756063"/>
            <a:ext cx="4419684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請遊玩展覽中兩個互動遊戲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2400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寫下你的收穫與</a:t>
            </a:r>
            <a:r>
              <a:rPr lang="zh-TW" altLang="en-US" sz="2400" dirty="0" smtClean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感受。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32697529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3966</TotalTime>
  <Words>529</Words>
  <Application>Microsoft Office PowerPoint</Application>
  <PresentationFormat>寬螢幕</PresentationFormat>
  <Paragraphs>90</Paragraphs>
  <Slides>17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17</vt:i4>
      </vt:variant>
    </vt:vector>
  </HeadingPairs>
  <TitlesOfParts>
    <vt:vector size="27" baseType="lpstr">
      <vt:lpstr>Aptos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1_自訂設計</vt:lpstr>
      <vt:lpstr>2_自訂設計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112</cp:revision>
  <dcterms:created xsi:type="dcterms:W3CDTF">2024-11-05T09:50:48Z</dcterms:created>
  <dcterms:modified xsi:type="dcterms:W3CDTF">2025-10-07T02:35:21Z</dcterms:modified>
</cp:coreProperties>
</file>