
<file path=[Content_Types].xml><?xml version="1.0" encoding="utf-8"?>
<Types xmlns="http://schemas.openxmlformats.org/package/2006/content-types">
  <Default Extension="png" ContentType="image/png"/>
  <Default Extension="tmp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1" r:id="rId1"/>
    <p:sldMasterId id="2147483671" r:id="rId2"/>
  </p:sldMasterIdLst>
  <p:notesMasterIdLst>
    <p:notesMasterId r:id="rId16"/>
  </p:notesMasterIdLst>
  <p:sldIdLst>
    <p:sldId id="256" r:id="rId3"/>
    <p:sldId id="289" r:id="rId4"/>
    <p:sldId id="303" r:id="rId5"/>
    <p:sldId id="304" r:id="rId6"/>
    <p:sldId id="331" r:id="rId7"/>
    <p:sldId id="332" r:id="rId8"/>
    <p:sldId id="333" r:id="rId9"/>
    <p:sldId id="334" r:id="rId10"/>
    <p:sldId id="337" r:id="rId11"/>
    <p:sldId id="339" r:id="rId12"/>
    <p:sldId id="340" r:id="rId13"/>
    <p:sldId id="341" r:id="rId14"/>
    <p:sldId id="287" r:id="rId15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06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38" roundtripDataSignature="AMtx7mijQDfkaK4E7rj6cteZsa7aO4aVnQ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 帳戶" initials="M帳" lastIdx="3" clrIdx="0">
    <p:extLst>
      <p:ext uri="{19B8F6BF-5375-455C-9EA6-DF929625EA0E}">
        <p15:presenceInfo xmlns:p15="http://schemas.microsoft.com/office/powerpoint/2012/main" userId="89b08cced16d70b2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C7B2"/>
    <a:srgbClr val="DE9D77"/>
    <a:srgbClr val="FCE2C4"/>
    <a:srgbClr val="FED55C"/>
    <a:srgbClr val="E97132"/>
    <a:srgbClr val="512D26"/>
    <a:srgbClr val="A3D9FF"/>
    <a:srgbClr val="BE8661"/>
    <a:srgbClr val="A86400"/>
    <a:srgbClr val="FFA5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佈景主題樣式 1 - 輔色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540" autoAdjust="0"/>
    <p:restoredTop sz="78261" autoAdjust="0"/>
  </p:normalViewPr>
  <p:slideViewPr>
    <p:cSldViewPr snapToGrid="0">
      <p:cViewPr varScale="1">
        <p:scale>
          <a:sx n="99" d="100"/>
          <a:sy n="99" d="100"/>
        </p:scale>
        <p:origin x="84" y="444"/>
      </p:cViewPr>
      <p:guideLst>
        <p:guide orient="horz" pos="206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80" d="100"/>
        <a:sy n="8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39" Type="http://schemas.openxmlformats.org/officeDocument/2006/relationships/commentAuthors" Target="commentAuthors.xml"/><Relationship Id="rId3" Type="http://schemas.openxmlformats.org/officeDocument/2006/relationships/slide" Target="slides/slide1.xml"/><Relationship Id="rId42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38" Type="http://customschemas.google.com/relationships/presentationmetadata" Target="metadata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40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03003325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3" name="Google Shape;83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801838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1853400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>
          <a:extLst>
            <a:ext uri="{FF2B5EF4-FFF2-40B4-BE49-F238E27FC236}">
              <a16:creationId xmlns:a16="http://schemas.microsoft.com/office/drawing/2014/main" xmlns="" id="{21087CC2-939A-CEFE-1618-EC22FCFB16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:notes">
            <a:extLst>
              <a:ext uri="{FF2B5EF4-FFF2-40B4-BE49-F238E27FC236}">
                <a16:creationId xmlns:a16="http://schemas.microsoft.com/office/drawing/2014/main" xmlns="" id="{E70896DF-8110-919B-8813-E3A514430C3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83;p1:notes">
            <a:extLst>
              <a:ext uri="{FF2B5EF4-FFF2-40B4-BE49-F238E27FC236}">
                <a16:creationId xmlns:a16="http://schemas.microsoft.com/office/drawing/2014/main" xmlns="" id="{81501FF6-2C7C-1C18-E243-F12BF6032E6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103789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5.jpeg"/><Relationship Id="rId4" Type="http://schemas.openxmlformats.org/officeDocument/2006/relationships/image" Target="../media/image8.emf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emf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.emf"/><Relationship Id="rId5" Type="http://schemas.openxmlformats.org/officeDocument/2006/relationships/image" Target="../media/image5.emf"/><Relationship Id="rId4" Type="http://schemas.openxmlformats.org/officeDocument/2006/relationships/image" Target="../media/image8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emf"/><Relationship Id="rId4" Type="http://schemas.openxmlformats.org/officeDocument/2006/relationships/image" Target="../media/image10.emf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emf"/><Relationship Id="rId4" Type="http://schemas.openxmlformats.org/officeDocument/2006/relationships/image" Target="../media/image10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emf"/><Relationship Id="rId5" Type="http://schemas.openxmlformats.org/officeDocument/2006/relationships/image" Target="../media/image8.emf"/><Relationship Id="rId4" Type="http://schemas.openxmlformats.org/officeDocument/2006/relationships/image" Target="../media/image14.emf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 descr="一張含有 螢幕擷取畫面, Rectangle 的圖片&#10;&#10;AI 產生的內容可能不正確。">
            <a:extLst>
              <a:ext uri="{FF2B5EF4-FFF2-40B4-BE49-F238E27FC236}">
                <a16:creationId xmlns:a16="http://schemas.microsoft.com/office/drawing/2014/main" xmlns="" id="{F43ABEE0-1842-C55B-73B4-0C0F7AECDC8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7705" y="30892"/>
            <a:ext cx="6743700" cy="2108200"/>
          </a:xfrm>
          <a:prstGeom prst="rect">
            <a:avLst/>
          </a:prstGeom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D5ACCFDD-2CA9-6A62-6A73-DDC89C757B2A}"/>
              </a:ext>
            </a:extLst>
          </p:cNvPr>
          <p:cNvSpPr/>
          <p:nvPr userDrawn="1"/>
        </p:nvSpPr>
        <p:spPr>
          <a:xfrm>
            <a:off x="0" y="4809571"/>
            <a:ext cx="12192000" cy="20484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xmlns="" id="{B60519BD-F6DE-1E24-A7EC-D099487C41CF}"/>
              </a:ext>
            </a:extLst>
          </p:cNvPr>
          <p:cNvSpPr txBox="1"/>
          <p:nvPr userDrawn="1"/>
        </p:nvSpPr>
        <p:spPr>
          <a:xfrm>
            <a:off x="11453297" y="638938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  <p:grpSp>
        <p:nvGrpSpPr>
          <p:cNvPr id="23" name="群組 22">
            <a:extLst>
              <a:ext uri="{FF2B5EF4-FFF2-40B4-BE49-F238E27FC236}">
                <a16:creationId xmlns:a16="http://schemas.microsoft.com/office/drawing/2014/main" xmlns="" id="{4D4C3EA1-F4A8-5D00-D8B1-1EB1E93935D5}"/>
              </a:ext>
            </a:extLst>
          </p:cNvPr>
          <p:cNvGrpSpPr/>
          <p:nvPr userDrawn="1"/>
        </p:nvGrpSpPr>
        <p:grpSpPr>
          <a:xfrm>
            <a:off x="270769" y="2299882"/>
            <a:ext cx="2793999" cy="3575307"/>
            <a:chOff x="432130" y="2299882"/>
            <a:chExt cx="2793999" cy="3575307"/>
          </a:xfrm>
        </p:grpSpPr>
        <p:sp>
          <p:nvSpPr>
            <p:cNvPr id="11" name="圓角矩形 10">
              <a:extLst>
                <a:ext uri="{FF2B5EF4-FFF2-40B4-BE49-F238E27FC236}">
                  <a16:creationId xmlns:a16="http://schemas.microsoft.com/office/drawing/2014/main" xmlns="" id="{77EFF12F-22F1-338E-DCB8-C07F52FAA5DE}"/>
                </a:ext>
              </a:extLst>
            </p:cNvPr>
            <p:cNvSpPr/>
            <p:nvPr userDrawn="1"/>
          </p:nvSpPr>
          <p:spPr>
            <a:xfrm>
              <a:off x="432130" y="2371278"/>
              <a:ext cx="2793999" cy="3503911"/>
            </a:xfrm>
            <a:prstGeom prst="roundRect">
              <a:avLst>
                <a:gd name="adj" fmla="val 0"/>
              </a:avLst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p:pic>
          <p:nvPicPr>
            <p:cNvPr id="18" name="圖片 17">
              <a:extLst>
                <a:ext uri="{FF2B5EF4-FFF2-40B4-BE49-F238E27FC236}">
                  <a16:creationId xmlns:a16="http://schemas.microsoft.com/office/drawing/2014/main" xmlns="" id="{4B26DAC8-0709-88AD-883B-651CCDD1DD8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531538" y="2299882"/>
              <a:ext cx="414330" cy="614811"/>
            </a:xfrm>
            <a:prstGeom prst="rect">
              <a:avLst/>
            </a:prstGeom>
          </p:spPr>
        </p:pic>
      </p:grpSp>
      <p:grpSp>
        <p:nvGrpSpPr>
          <p:cNvPr id="22" name="群組 21">
            <a:extLst>
              <a:ext uri="{FF2B5EF4-FFF2-40B4-BE49-F238E27FC236}">
                <a16:creationId xmlns:a16="http://schemas.microsoft.com/office/drawing/2014/main" xmlns="" id="{29FC0312-4100-794A-B732-FEE3F180CFC9}"/>
              </a:ext>
            </a:extLst>
          </p:cNvPr>
          <p:cNvGrpSpPr/>
          <p:nvPr userDrawn="1"/>
        </p:nvGrpSpPr>
        <p:grpSpPr>
          <a:xfrm>
            <a:off x="3268414" y="2607287"/>
            <a:ext cx="2793999" cy="3591602"/>
            <a:chOff x="3390854" y="2539368"/>
            <a:chExt cx="2793999" cy="3591602"/>
          </a:xfrm>
        </p:grpSpPr>
        <p:sp>
          <p:nvSpPr>
            <p:cNvPr id="15" name="圓角矩形 14">
              <a:extLst>
                <a:ext uri="{FF2B5EF4-FFF2-40B4-BE49-F238E27FC236}">
                  <a16:creationId xmlns:a16="http://schemas.microsoft.com/office/drawing/2014/main" xmlns="" id="{BB540C72-BE4F-85E5-D500-F0D6900A46CE}"/>
                </a:ext>
              </a:extLst>
            </p:cNvPr>
            <p:cNvSpPr/>
            <p:nvPr userDrawn="1"/>
          </p:nvSpPr>
          <p:spPr>
            <a:xfrm>
              <a:off x="3390854" y="2627059"/>
              <a:ext cx="2793999" cy="3503911"/>
            </a:xfrm>
            <a:prstGeom prst="roundRect">
              <a:avLst>
                <a:gd name="adj" fmla="val 0"/>
              </a:avLst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p:pic>
          <p:nvPicPr>
            <p:cNvPr id="19" name="圖片 18">
              <a:extLst>
                <a:ext uri="{FF2B5EF4-FFF2-40B4-BE49-F238E27FC236}">
                  <a16:creationId xmlns:a16="http://schemas.microsoft.com/office/drawing/2014/main" xmlns="" id="{60D00395-C49D-6BAF-8849-4ED8E9E821A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3661995" y="2539368"/>
              <a:ext cx="414330" cy="614811"/>
            </a:xfrm>
            <a:prstGeom prst="rect">
              <a:avLst/>
            </a:prstGeom>
          </p:spPr>
        </p:pic>
      </p:grpSp>
      <p:grpSp>
        <p:nvGrpSpPr>
          <p:cNvPr id="24" name="群組 23">
            <a:extLst>
              <a:ext uri="{FF2B5EF4-FFF2-40B4-BE49-F238E27FC236}">
                <a16:creationId xmlns:a16="http://schemas.microsoft.com/office/drawing/2014/main" xmlns="" id="{277EC41E-89E7-8228-1161-3FDCCB1C4030}"/>
              </a:ext>
            </a:extLst>
          </p:cNvPr>
          <p:cNvGrpSpPr/>
          <p:nvPr userDrawn="1"/>
        </p:nvGrpSpPr>
        <p:grpSpPr>
          <a:xfrm>
            <a:off x="6176845" y="2217840"/>
            <a:ext cx="2793999" cy="3564182"/>
            <a:chOff x="6354298" y="2217840"/>
            <a:chExt cx="2793999" cy="3564182"/>
          </a:xfrm>
        </p:grpSpPr>
        <p:sp>
          <p:nvSpPr>
            <p:cNvPr id="16" name="圓角矩形 15">
              <a:extLst>
                <a:ext uri="{FF2B5EF4-FFF2-40B4-BE49-F238E27FC236}">
                  <a16:creationId xmlns:a16="http://schemas.microsoft.com/office/drawing/2014/main" xmlns="" id="{DCFA0D3D-879D-9A52-3B88-12993E8C7308}"/>
                </a:ext>
              </a:extLst>
            </p:cNvPr>
            <p:cNvSpPr/>
            <p:nvPr userDrawn="1"/>
          </p:nvSpPr>
          <p:spPr>
            <a:xfrm>
              <a:off x="6354298" y="2278111"/>
              <a:ext cx="2793999" cy="3503911"/>
            </a:xfrm>
            <a:prstGeom prst="roundRect">
              <a:avLst>
                <a:gd name="adj" fmla="val 0"/>
              </a:avLst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p:pic>
          <p:nvPicPr>
            <p:cNvPr id="20" name="圖片 19">
              <a:extLst>
                <a:ext uri="{FF2B5EF4-FFF2-40B4-BE49-F238E27FC236}">
                  <a16:creationId xmlns:a16="http://schemas.microsoft.com/office/drawing/2014/main" xmlns="" id="{0A77397C-CE6E-BB3A-9BBA-28E8CE50DD7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6541368" y="2217840"/>
              <a:ext cx="414330" cy="614811"/>
            </a:xfrm>
            <a:prstGeom prst="rect">
              <a:avLst/>
            </a:prstGeom>
          </p:spPr>
        </p:pic>
      </p:grpSp>
      <p:grpSp>
        <p:nvGrpSpPr>
          <p:cNvPr id="25" name="群組 24">
            <a:extLst>
              <a:ext uri="{FF2B5EF4-FFF2-40B4-BE49-F238E27FC236}">
                <a16:creationId xmlns:a16="http://schemas.microsoft.com/office/drawing/2014/main" xmlns="" id="{83C64CEA-3FCE-C731-A477-5E48305A92A2}"/>
              </a:ext>
            </a:extLst>
          </p:cNvPr>
          <p:cNvGrpSpPr/>
          <p:nvPr userDrawn="1"/>
        </p:nvGrpSpPr>
        <p:grpSpPr>
          <a:xfrm>
            <a:off x="9174490" y="2629058"/>
            <a:ext cx="2793999" cy="3569833"/>
            <a:chOff x="9291244" y="2561139"/>
            <a:chExt cx="2793999" cy="3569832"/>
          </a:xfrm>
        </p:grpSpPr>
        <p:sp>
          <p:nvSpPr>
            <p:cNvPr id="17" name="圓角矩形 16">
              <a:extLst>
                <a:ext uri="{FF2B5EF4-FFF2-40B4-BE49-F238E27FC236}">
                  <a16:creationId xmlns:a16="http://schemas.microsoft.com/office/drawing/2014/main" xmlns="" id="{C8A9CF0C-DA4C-841C-252E-BB3A7FBF0C18}"/>
                </a:ext>
              </a:extLst>
            </p:cNvPr>
            <p:cNvSpPr/>
            <p:nvPr userDrawn="1"/>
          </p:nvSpPr>
          <p:spPr>
            <a:xfrm>
              <a:off x="9291244" y="2627060"/>
              <a:ext cx="2793999" cy="3503911"/>
            </a:xfrm>
            <a:prstGeom prst="roundRect">
              <a:avLst>
                <a:gd name="adj" fmla="val 0"/>
              </a:avLst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p:pic>
          <p:nvPicPr>
            <p:cNvPr id="21" name="圖片 20">
              <a:extLst>
                <a:ext uri="{FF2B5EF4-FFF2-40B4-BE49-F238E27FC236}">
                  <a16:creationId xmlns:a16="http://schemas.microsoft.com/office/drawing/2014/main" xmlns="" id="{1DC82829-56CC-EE80-A91D-EB0B58EFB73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9520798" y="2561139"/>
              <a:ext cx="414330" cy="614811"/>
            </a:xfrm>
            <a:prstGeom prst="rect">
              <a:avLst/>
            </a:prstGeom>
          </p:spPr>
        </p:pic>
      </p:grpSp>
      <p:cxnSp>
        <p:nvCxnSpPr>
          <p:cNvPr id="30" name="直線接點 29">
            <a:extLst>
              <a:ext uri="{FF2B5EF4-FFF2-40B4-BE49-F238E27FC236}">
                <a16:creationId xmlns:a16="http://schemas.microsoft.com/office/drawing/2014/main" xmlns="" id="{1E6F3CC7-1884-D3CC-09C5-16EB1EF5F071}"/>
              </a:ext>
            </a:extLst>
          </p:cNvPr>
          <p:cNvCxnSpPr/>
          <p:nvPr userDrawn="1"/>
        </p:nvCxnSpPr>
        <p:spPr>
          <a:xfrm>
            <a:off x="0" y="6754316"/>
            <a:ext cx="12192000" cy="0"/>
          </a:xfrm>
          <a:prstGeom prst="line">
            <a:avLst/>
          </a:prstGeom>
          <a:ln w="28575">
            <a:solidFill>
              <a:srgbClr val="FFD55C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1" name="圖片 30">
            <a:extLst>
              <a:ext uri="{FF2B5EF4-FFF2-40B4-BE49-F238E27FC236}">
                <a16:creationId xmlns:a16="http://schemas.microsoft.com/office/drawing/2014/main" xmlns="" id="{BF1B1D90-4F22-3F9C-98BD-C8C97BA79BCE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209157" y="568201"/>
            <a:ext cx="2846151" cy="475945"/>
          </a:xfrm>
          <a:prstGeom prst="rect">
            <a:avLst/>
          </a:prstGeom>
        </p:spPr>
      </p:pic>
      <p:sp>
        <p:nvSpPr>
          <p:cNvPr id="32" name="文字方塊 31">
            <a:extLst>
              <a:ext uri="{FF2B5EF4-FFF2-40B4-BE49-F238E27FC236}">
                <a16:creationId xmlns:a16="http://schemas.microsoft.com/office/drawing/2014/main" xmlns="" id="{DFB6516F-75A8-D253-11BB-86AEC6A57B21}"/>
              </a:ext>
            </a:extLst>
          </p:cNvPr>
          <p:cNvSpPr txBox="1"/>
          <p:nvPr userDrawn="1"/>
        </p:nvSpPr>
        <p:spPr>
          <a:xfrm>
            <a:off x="11664317" y="6476045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rgbClr val="FFD55C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rgbClr val="FFD55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9207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;p21">
            <a:extLst>
              <a:ext uri="{FF2B5EF4-FFF2-40B4-BE49-F238E27FC236}">
                <a16:creationId xmlns:a16="http://schemas.microsoft.com/office/drawing/2014/main" xmlns="" id="{3589CF05-780D-5A57-E4B2-76278C66297E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099868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xmlns="" id="{5567E5CA-8739-6463-0A1F-7423CC9D311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703" y="5904249"/>
            <a:ext cx="2298700" cy="469900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  <p:pic>
        <p:nvPicPr>
          <p:cNvPr id="3" name="圖片 2">
            <a:extLst>
              <a:ext uri="{FF2B5EF4-FFF2-40B4-BE49-F238E27FC236}">
                <a16:creationId xmlns:a16="http://schemas.microsoft.com/office/drawing/2014/main" xmlns="" id="{54B241D7-F48F-019A-DAEF-D4BCA3E841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l="14272"/>
          <a:stretch>
            <a:fillRect/>
          </a:stretch>
        </p:blipFill>
        <p:spPr>
          <a:xfrm>
            <a:off x="-1" y="0"/>
            <a:ext cx="4377609" cy="5508176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xmlns="" id="{DD2B1170-40B0-2233-F0D6-4414D252661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311766" y="959981"/>
            <a:ext cx="8622174" cy="5649415"/>
          </a:xfrm>
          <a:prstGeom prst="roundRect">
            <a:avLst>
              <a:gd name="adj" fmla="val 6289"/>
            </a:avLst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8" name="圓角矩形 7">
            <a:extLst>
              <a:ext uri="{FF2B5EF4-FFF2-40B4-BE49-F238E27FC236}">
                <a16:creationId xmlns:a16="http://schemas.microsoft.com/office/drawing/2014/main" xmlns="" id="{567C0163-2181-AF09-F4F8-91F5E03D712C}"/>
              </a:ext>
            </a:extLst>
          </p:cNvPr>
          <p:cNvSpPr/>
          <p:nvPr userDrawn="1"/>
        </p:nvSpPr>
        <p:spPr>
          <a:xfrm>
            <a:off x="3277217" y="959981"/>
            <a:ext cx="8691272" cy="5649415"/>
          </a:xfrm>
          <a:prstGeom prst="roundRect">
            <a:avLst>
              <a:gd name="adj" fmla="val 6293"/>
            </a:avLst>
          </a:prstGeom>
          <a:solidFill>
            <a:schemeClr val="bg1"/>
          </a:solidFill>
          <a:ln w="76200">
            <a:solidFill>
              <a:srgbClr val="B1E8FF"/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>
              <a:solidFill>
                <a:sysClr val="windowText" lastClr="000000"/>
              </a:solidFill>
            </a:endParaRPr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xmlns="" id="{91019DBE-E343-09ED-4135-1934F3FA7F6B}"/>
              </a:ext>
            </a:extLst>
          </p:cNvPr>
          <p:cNvSpPr txBox="1"/>
          <p:nvPr userDrawn="1"/>
        </p:nvSpPr>
        <p:spPr>
          <a:xfrm>
            <a:off x="11664317" y="649489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77338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oogle Shape;11;p21">
            <a:extLst>
              <a:ext uri="{FF2B5EF4-FFF2-40B4-BE49-F238E27FC236}">
                <a16:creationId xmlns:a16="http://schemas.microsoft.com/office/drawing/2014/main" xmlns="" id="{D1A36D02-49F9-E9EA-F2A2-EC75CE609442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 r="21285"/>
          <a:stretch>
            <a:fillRect/>
          </a:stretch>
        </p:blipFill>
        <p:spPr>
          <a:xfrm>
            <a:off x="0" y="2681837"/>
            <a:ext cx="12192000" cy="417616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圖片 4" descr="一張含有 設計, Rectangle, 螢幕擷取畫面 的圖片&#10;&#10;AI 產生的內容可能不正確。">
            <a:extLst>
              <a:ext uri="{FF2B5EF4-FFF2-40B4-BE49-F238E27FC236}">
                <a16:creationId xmlns:a16="http://schemas.microsoft.com/office/drawing/2014/main" xmlns="" id="{ED13170E-A816-7B08-094C-445D9894D51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737187" y="-1650381"/>
            <a:ext cx="6117042" cy="6522681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472BA5E3-4B85-9ED2-3E98-72686870C86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19634151">
            <a:off x="4410520" y="78442"/>
            <a:ext cx="6212281" cy="6701116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xmlns="" id="{22BA4D4F-4DFE-8AB1-015A-5FFC24D0BE0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209157" y="568201"/>
            <a:ext cx="2846151" cy="475945"/>
          </a:xfrm>
          <a:prstGeom prst="rect">
            <a:avLst/>
          </a:prstGeom>
        </p:spPr>
      </p:pic>
      <p:sp>
        <p:nvSpPr>
          <p:cNvPr id="11" name="副標題 5">
            <a:extLst>
              <a:ext uri="{FF2B5EF4-FFF2-40B4-BE49-F238E27FC236}">
                <a16:creationId xmlns:a16="http://schemas.microsoft.com/office/drawing/2014/main" xmlns="" id="{CD889825-B696-405E-093E-D9E7D44624D0}"/>
              </a:ext>
            </a:extLst>
          </p:cNvPr>
          <p:cNvSpPr txBox="1">
            <a:spLocks/>
          </p:cNvSpPr>
          <p:nvPr userDrawn="1"/>
        </p:nvSpPr>
        <p:spPr>
          <a:xfrm>
            <a:off x="4800599" y="4256486"/>
            <a:ext cx="2846151" cy="10047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+mn-ea"/>
                <a:ea typeface="+mn-ea"/>
                <a:cs typeface="Calibri"/>
                <a:sym typeface="Calibri"/>
              </a:defRPr>
            </a:lvl1pPr>
            <a:lvl2pPr marL="914400" marR="0" lvl="1" indent="-3810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 sz="48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pic>
        <p:nvPicPr>
          <p:cNvPr id="13" name="圖片 12">
            <a:extLst>
              <a:ext uri="{FF2B5EF4-FFF2-40B4-BE49-F238E27FC236}">
                <a16:creationId xmlns:a16="http://schemas.microsoft.com/office/drawing/2014/main" xmlns="" id="{367A4642-4459-3B92-B219-23E6EC87CC56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  <p:pic>
        <p:nvPicPr>
          <p:cNvPr id="4" name="圖片 3">
            <a:extLst>
              <a:ext uri="{FF2B5EF4-FFF2-40B4-BE49-F238E27FC236}">
                <a16:creationId xmlns:a16="http://schemas.microsoft.com/office/drawing/2014/main" xmlns="" id="{32B3E478-E180-4CB0-1C84-4C0120B2A414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38703" y="5919489"/>
            <a:ext cx="2286000" cy="469900"/>
          </a:xfrm>
          <a:prstGeom prst="rect">
            <a:avLst/>
          </a:prstGeom>
        </p:spPr>
      </p:pic>
      <p:sp>
        <p:nvSpPr>
          <p:cNvPr id="8" name="文字方塊 7">
            <a:extLst>
              <a:ext uri="{FF2B5EF4-FFF2-40B4-BE49-F238E27FC236}">
                <a16:creationId xmlns:a16="http://schemas.microsoft.com/office/drawing/2014/main" xmlns="" id="{931E453A-812F-8966-4D9C-E46A7BB7A1D6}"/>
              </a:ext>
            </a:extLst>
          </p:cNvPr>
          <p:cNvSpPr txBox="1"/>
          <p:nvPr userDrawn="1"/>
        </p:nvSpPr>
        <p:spPr>
          <a:xfrm>
            <a:off x="11664317" y="649489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52535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1_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一張含有 螢幕擷取畫面, Rectangle 的圖片&#10;&#10;AI 產生的內容可能不正確。">
            <a:extLst>
              <a:ext uri="{FF2B5EF4-FFF2-40B4-BE49-F238E27FC236}">
                <a16:creationId xmlns:a16="http://schemas.microsoft.com/office/drawing/2014/main" xmlns="" id="{3A33D8AC-42FA-7867-7B35-1226A80E713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7705" y="30892"/>
            <a:ext cx="6743700" cy="2108200"/>
          </a:xfrm>
          <a:prstGeom prst="rect">
            <a:avLst/>
          </a:prstGeom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D5ACCFDD-2CA9-6A62-6A73-DDC89C757B2A}"/>
              </a:ext>
            </a:extLst>
          </p:cNvPr>
          <p:cNvSpPr/>
          <p:nvPr userDrawn="1"/>
        </p:nvSpPr>
        <p:spPr>
          <a:xfrm>
            <a:off x="0" y="4809571"/>
            <a:ext cx="12192000" cy="20484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xmlns="" id="{B60519BD-F6DE-1E24-A7EC-D099487C41CF}"/>
              </a:ext>
            </a:extLst>
          </p:cNvPr>
          <p:cNvSpPr txBox="1"/>
          <p:nvPr userDrawn="1"/>
        </p:nvSpPr>
        <p:spPr>
          <a:xfrm>
            <a:off x="11453297" y="638938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  <p:cxnSp>
        <p:nvCxnSpPr>
          <p:cNvPr id="30" name="直線接點 29">
            <a:extLst>
              <a:ext uri="{FF2B5EF4-FFF2-40B4-BE49-F238E27FC236}">
                <a16:creationId xmlns:a16="http://schemas.microsoft.com/office/drawing/2014/main" xmlns="" id="{1E6F3CC7-1884-D3CC-09C5-16EB1EF5F071}"/>
              </a:ext>
            </a:extLst>
          </p:cNvPr>
          <p:cNvCxnSpPr/>
          <p:nvPr userDrawn="1"/>
        </p:nvCxnSpPr>
        <p:spPr>
          <a:xfrm>
            <a:off x="0" y="7101556"/>
            <a:ext cx="12192000" cy="0"/>
          </a:xfrm>
          <a:prstGeom prst="line">
            <a:avLst/>
          </a:prstGeom>
          <a:ln w="28575">
            <a:solidFill>
              <a:srgbClr val="FFD55C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1" name="圖片 30">
            <a:extLst>
              <a:ext uri="{FF2B5EF4-FFF2-40B4-BE49-F238E27FC236}">
                <a16:creationId xmlns:a16="http://schemas.microsoft.com/office/drawing/2014/main" xmlns="" id="{BF1B1D90-4F22-3F9C-98BD-C8C97BA79BC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209157" y="568201"/>
            <a:ext cx="2846151" cy="475945"/>
          </a:xfrm>
          <a:prstGeom prst="rect">
            <a:avLst/>
          </a:prstGeom>
        </p:spPr>
      </p:pic>
      <p:sp>
        <p:nvSpPr>
          <p:cNvPr id="32" name="文字方塊 31">
            <a:extLst>
              <a:ext uri="{FF2B5EF4-FFF2-40B4-BE49-F238E27FC236}">
                <a16:creationId xmlns:a16="http://schemas.microsoft.com/office/drawing/2014/main" xmlns="" id="{DFB6516F-75A8-D253-11BB-86AEC6A57B21}"/>
              </a:ext>
            </a:extLst>
          </p:cNvPr>
          <p:cNvSpPr txBox="1"/>
          <p:nvPr userDrawn="1"/>
        </p:nvSpPr>
        <p:spPr>
          <a:xfrm>
            <a:off x="11664317" y="6476045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rgbClr val="FFD55C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rgbClr val="FFD55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8173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一張含有 螢幕擷取畫面, Rectangle 的圖片&#10;&#10;AI 產生的內容可能不正確。">
            <a:extLst>
              <a:ext uri="{FF2B5EF4-FFF2-40B4-BE49-F238E27FC236}">
                <a16:creationId xmlns:a16="http://schemas.microsoft.com/office/drawing/2014/main" xmlns="" id="{D8F20E19-C67A-0DCD-0DCA-C23831A651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2934" y="643003"/>
            <a:ext cx="11286132" cy="6214997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xmlns="" id="{92391667-2082-A6FE-AB62-96C334B3088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22827" y="862149"/>
            <a:ext cx="498124" cy="739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066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 descr="一張含有 螢幕擷取畫面, Rectangle, 智慧型手機, 框架 的圖片&#10;&#10;AI 產生的內容可能不正確。">
            <a:extLst>
              <a:ext uri="{FF2B5EF4-FFF2-40B4-BE49-F238E27FC236}">
                <a16:creationId xmlns:a16="http://schemas.microsoft.com/office/drawing/2014/main" xmlns="" id="{4941B993-5E86-2828-9C03-07EC66D4FC2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9600" y="785949"/>
            <a:ext cx="10972800" cy="6317287"/>
          </a:xfrm>
          <a:prstGeom prst="rect">
            <a:avLst/>
          </a:prstGeom>
        </p:spPr>
      </p:pic>
      <p:pic>
        <p:nvPicPr>
          <p:cNvPr id="4" name="圖片 3">
            <a:extLst>
              <a:ext uri="{FF2B5EF4-FFF2-40B4-BE49-F238E27FC236}">
                <a16:creationId xmlns:a16="http://schemas.microsoft.com/office/drawing/2014/main" xmlns="" id="{B1DB9699-8D92-2EF9-F1F3-43DEC892EAC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22827" y="862149"/>
            <a:ext cx="498124" cy="739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618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1_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xmlns="" id="{54B241D7-F48F-019A-DAEF-D4BCA3E8418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4272"/>
          <a:stretch>
            <a:fillRect/>
          </a:stretch>
        </p:blipFill>
        <p:spPr>
          <a:xfrm>
            <a:off x="-1" y="0"/>
            <a:ext cx="4377609" cy="5508176"/>
          </a:xfrm>
          <a:prstGeom prst="rect">
            <a:avLst/>
          </a:prstGeom>
        </p:spPr>
      </p:pic>
      <p:pic>
        <p:nvPicPr>
          <p:cNvPr id="7" name="圖片 6" descr="一張含有 螢幕擷取畫面, Rectangle 的圖片&#10;&#10;AI 產生的內容可能不正確。">
            <a:extLst>
              <a:ext uri="{FF2B5EF4-FFF2-40B4-BE49-F238E27FC236}">
                <a16:creationId xmlns:a16="http://schemas.microsoft.com/office/drawing/2014/main" xmlns="" id="{470259BE-72B6-2601-77E7-1960ADB5006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063535" y="804099"/>
            <a:ext cx="9058824" cy="5861592"/>
          </a:xfrm>
          <a:prstGeom prst="rect">
            <a:avLst/>
          </a:prstGeom>
        </p:spPr>
      </p:pic>
      <p:pic>
        <p:nvPicPr>
          <p:cNvPr id="8" name="圖片 7">
            <a:extLst>
              <a:ext uri="{FF2B5EF4-FFF2-40B4-BE49-F238E27FC236}">
                <a16:creationId xmlns:a16="http://schemas.microsoft.com/office/drawing/2014/main" xmlns="" id="{720B7F13-D69A-42F1-26D9-CDD4A62BA05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38703" y="5904249"/>
            <a:ext cx="2298700" cy="469900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xmlns="" id="{B60519BD-F6DE-1E24-A7EC-D099487C41CF}"/>
              </a:ext>
            </a:extLst>
          </p:cNvPr>
          <p:cNvSpPr txBox="1"/>
          <p:nvPr userDrawn="1"/>
        </p:nvSpPr>
        <p:spPr>
          <a:xfrm>
            <a:off x="11664317" y="649489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43199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1_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xmlns="" id="{54B241D7-F48F-019A-DAEF-D4BCA3E8418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4272"/>
          <a:stretch>
            <a:fillRect/>
          </a:stretch>
        </p:blipFill>
        <p:spPr>
          <a:xfrm>
            <a:off x="-1" y="0"/>
            <a:ext cx="4377609" cy="5508176"/>
          </a:xfrm>
          <a:prstGeom prst="rect">
            <a:avLst/>
          </a:prstGeom>
        </p:spPr>
      </p:pic>
      <p:pic>
        <p:nvPicPr>
          <p:cNvPr id="6" name="圖片 5" descr="一張含有 螢幕擷取畫面, Rectangle, 框架, 智慧型手機 的圖片&#10;&#10;AI 產生的內容可能不正確。">
            <a:extLst>
              <a:ext uri="{FF2B5EF4-FFF2-40B4-BE49-F238E27FC236}">
                <a16:creationId xmlns:a16="http://schemas.microsoft.com/office/drawing/2014/main" xmlns="" id="{ED8FC78C-9A58-9FE8-1BAB-7FF24472CD1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237292" y="873940"/>
            <a:ext cx="8834310" cy="5731220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xmlns="" id="{7110DB7F-5621-5213-B105-B39BF9EB4A4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38703" y="5904249"/>
            <a:ext cx="2298700" cy="469900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0323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 descr="一張含有 設計, Rectangle, 螢幕擷取畫面 的圖片&#10;&#10;AI 產生的內容可能不正確。">
            <a:extLst>
              <a:ext uri="{FF2B5EF4-FFF2-40B4-BE49-F238E27FC236}">
                <a16:creationId xmlns:a16="http://schemas.microsoft.com/office/drawing/2014/main" xmlns="" id="{BB1CDE20-F7EA-6E93-FFC3-7B241F266B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808218" y="-1795986"/>
            <a:ext cx="6333361" cy="6753345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472BA5E3-4B85-9ED2-3E98-72686870C8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9634151">
            <a:off x="5125592" y="78442"/>
            <a:ext cx="6212281" cy="6701116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xmlns="" id="{22BA4D4F-4DFE-8AB1-015A-5FFC24D0BE0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70107" y="5523902"/>
            <a:ext cx="2846151" cy="475945"/>
          </a:xfrm>
          <a:prstGeom prst="rect">
            <a:avLst/>
          </a:prstGeom>
        </p:spPr>
      </p:pic>
      <p:sp>
        <p:nvSpPr>
          <p:cNvPr id="11" name="副標題 5">
            <a:extLst>
              <a:ext uri="{FF2B5EF4-FFF2-40B4-BE49-F238E27FC236}">
                <a16:creationId xmlns:a16="http://schemas.microsoft.com/office/drawing/2014/main" xmlns="" id="{CD889825-B696-405E-093E-D9E7D44624D0}"/>
              </a:ext>
            </a:extLst>
          </p:cNvPr>
          <p:cNvSpPr txBox="1">
            <a:spLocks/>
          </p:cNvSpPr>
          <p:nvPr userDrawn="1"/>
        </p:nvSpPr>
        <p:spPr>
          <a:xfrm>
            <a:off x="4800599" y="4256486"/>
            <a:ext cx="2846151" cy="10047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+mn-ea"/>
                <a:ea typeface="+mn-ea"/>
                <a:cs typeface="Calibri"/>
                <a:sym typeface="Calibri"/>
              </a:defRPr>
            </a:lvl1pPr>
            <a:lvl2pPr marL="914400" marR="0" lvl="1" indent="-3810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 sz="48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</p:spTree>
    <p:extLst>
      <p:ext uri="{BB962C8B-B14F-4D97-AF65-F5344CB8AC3E}">
        <p14:creationId xmlns:p14="http://schemas.microsoft.com/office/powerpoint/2010/main" val="6546832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oogle Shape;11;p21">
            <a:extLst>
              <a:ext uri="{FF2B5EF4-FFF2-40B4-BE49-F238E27FC236}">
                <a16:creationId xmlns:a16="http://schemas.microsoft.com/office/drawing/2014/main" xmlns="" id="{D1A36D02-49F9-E9EA-F2A2-EC75CE609442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 r="21285"/>
          <a:stretch>
            <a:fillRect/>
          </a:stretch>
        </p:blipFill>
        <p:spPr>
          <a:xfrm>
            <a:off x="0" y="2681837"/>
            <a:ext cx="12192000" cy="4176163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圖片 3" descr="一張含有 設計, Rectangle, 螢幕擷取畫面 的圖片&#10;&#10;AI 產生的內容可能不正確。">
            <a:extLst>
              <a:ext uri="{FF2B5EF4-FFF2-40B4-BE49-F238E27FC236}">
                <a16:creationId xmlns:a16="http://schemas.microsoft.com/office/drawing/2014/main" xmlns="" id="{2D30356F-9922-214A-A4E1-479DC73F40C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852822" y="-1773683"/>
            <a:ext cx="6232677" cy="6645984"/>
          </a:xfrm>
          <a:prstGeom prst="rect">
            <a:avLst/>
          </a:prstGeom>
        </p:spPr>
      </p:pic>
      <p:pic>
        <p:nvPicPr>
          <p:cNvPr id="8" name="圖片 7">
            <a:extLst>
              <a:ext uri="{FF2B5EF4-FFF2-40B4-BE49-F238E27FC236}">
                <a16:creationId xmlns:a16="http://schemas.microsoft.com/office/drawing/2014/main" xmlns="" id="{8F77EC2D-20A3-2D1A-30F4-4AE7D9F0FF7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26003" y="5919489"/>
            <a:ext cx="2298700" cy="469900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472BA5E3-4B85-9ED2-3E98-72686870C86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 rot="19634151">
            <a:off x="4410520" y="78442"/>
            <a:ext cx="6212281" cy="6701116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xmlns="" id="{22BA4D4F-4DFE-8AB1-015A-5FFC24D0BE02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209157" y="568201"/>
            <a:ext cx="2846151" cy="475945"/>
          </a:xfrm>
          <a:prstGeom prst="rect">
            <a:avLst/>
          </a:prstGeom>
        </p:spPr>
      </p:pic>
      <p:sp>
        <p:nvSpPr>
          <p:cNvPr id="11" name="副標題 5">
            <a:extLst>
              <a:ext uri="{FF2B5EF4-FFF2-40B4-BE49-F238E27FC236}">
                <a16:creationId xmlns:a16="http://schemas.microsoft.com/office/drawing/2014/main" xmlns="" id="{CD889825-B696-405E-093E-D9E7D44624D0}"/>
              </a:ext>
            </a:extLst>
          </p:cNvPr>
          <p:cNvSpPr txBox="1">
            <a:spLocks/>
          </p:cNvSpPr>
          <p:nvPr userDrawn="1"/>
        </p:nvSpPr>
        <p:spPr>
          <a:xfrm>
            <a:off x="4800599" y="4256486"/>
            <a:ext cx="2846151" cy="10047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+mn-ea"/>
                <a:ea typeface="+mn-ea"/>
                <a:cs typeface="Calibri"/>
                <a:sym typeface="Calibri"/>
              </a:defRPr>
            </a:lvl1pPr>
            <a:lvl2pPr marL="914400" marR="0" lvl="1" indent="-3810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 sz="48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xmlns="" id="{B431ACB6-58EF-C444-3D96-84FE294F45BE}"/>
              </a:ext>
            </a:extLst>
          </p:cNvPr>
          <p:cNvSpPr txBox="1"/>
          <p:nvPr userDrawn="1"/>
        </p:nvSpPr>
        <p:spPr>
          <a:xfrm>
            <a:off x="11664317" y="649489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86539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22"/>
          <p:cNvSpPr txBox="1">
            <a:spLocks noGrp="1"/>
          </p:cNvSpPr>
          <p:nvPr>
            <p:ph type="ctrTitle" hasCustomPrompt="1"/>
          </p:nvPr>
        </p:nvSpPr>
        <p:spPr>
          <a:xfrm>
            <a:off x="906117" y="693530"/>
            <a:ext cx="5059018" cy="8072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4800" b="1">
                <a:latin typeface="+mj-ea"/>
                <a:ea typeface="+mj-e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zh-TW" altLang="en-US" dirty="0"/>
              <a:t>標題</a:t>
            </a:r>
            <a:endParaRPr dirty="0"/>
          </a:p>
        </p:txBody>
      </p:sp>
      <p:sp>
        <p:nvSpPr>
          <p:cNvPr id="14" name="Google Shape;14;p22"/>
          <p:cNvSpPr txBox="1">
            <a:spLocks noGrp="1"/>
          </p:cNvSpPr>
          <p:nvPr>
            <p:ph type="subTitle" idx="1" hasCustomPrompt="1"/>
          </p:nvPr>
        </p:nvSpPr>
        <p:spPr>
          <a:xfrm>
            <a:off x="906117" y="2552563"/>
            <a:ext cx="4986131" cy="8904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latin typeface="+mn-ea"/>
                <a:ea typeface="+mn-ea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r>
              <a:rPr lang="zh-TW" altLang="en-US" dirty="0"/>
              <a:t>小標</a:t>
            </a:r>
            <a:endParaRPr dirty="0"/>
          </a:p>
        </p:txBody>
      </p:sp>
      <p:sp>
        <p:nvSpPr>
          <p:cNvPr id="15" name="Google Shape;15;p22"/>
          <p:cNvSpPr txBox="1">
            <a:spLocks noGrp="1"/>
          </p:cNvSpPr>
          <p:nvPr>
            <p:ph type="dt" idx="10"/>
          </p:nvPr>
        </p:nvSpPr>
        <p:spPr>
          <a:xfrm>
            <a:off x="692426" y="6356349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0526</a:t>
            </a:r>
            <a:endParaRPr lang="en-US" dirty="0"/>
          </a:p>
        </p:txBody>
      </p:sp>
      <p:sp>
        <p:nvSpPr>
          <p:cNvPr id="16" name="Google Shape;16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7" name="Google Shape;17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TW" dirty="0"/>
              <a:t>01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654122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CC7B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>
            <a:extLst>
              <a:ext uri="{FF2B5EF4-FFF2-40B4-BE49-F238E27FC236}">
                <a16:creationId xmlns:a16="http://schemas.microsoft.com/office/drawing/2014/main" xmlns="" id="{02996F39-C4AC-3421-4CC7-7328BC08F7AB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  <a:noFill/>
        </p:spPr>
      </p:pic>
      <p:sp>
        <p:nvSpPr>
          <p:cNvPr id="10" name="文字方塊 9">
            <a:extLst>
              <a:ext uri="{FF2B5EF4-FFF2-40B4-BE49-F238E27FC236}">
                <a16:creationId xmlns:a16="http://schemas.microsoft.com/office/drawing/2014/main" xmlns="" id="{5FD4ED79-7D79-861D-707A-A8EBAEE08465}"/>
              </a:ext>
            </a:extLst>
          </p:cNvPr>
          <p:cNvSpPr txBox="1"/>
          <p:nvPr userDrawn="1"/>
        </p:nvSpPr>
        <p:spPr>
          <a:xfrm>
            <a:off x="11664317" y="649489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3816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CC7B2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2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0989102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emf"/><Relationship Id="rId3" Type="http://schemas.openxmlformats.org/officeDocument/2006/relationships/image" Target="../media/image17.png"/><Relationship Id="rId7" Type="http://schemas.openxmlformats.org/officeDocument/2006/relationships/image" Target="../media/image5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0.emf"/><Relationship Id="rId5" Type="http://schemas.openxmlformats.org/officeDocument/2006/relationships/image" Target="../media/image19.png"/><Relationship Id="rId10" Type="http://schemas.openxmlformats.org/officeDocument/2006/relationships/image" Target="../media/image23.png"/><Relationship Id="rId4" Type="http://schemas.openxmlformats.org/officeDocument/2006/relationships/image" Target="../media/image18.png"/><Relationship Id="rId9" Type="http://schemas.openxmlformats.org/officeDocument/2006/relationships/image" Target="../media/image2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tmp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tmp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tmp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1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5.emf"/><Relationship Id="rId5" Type="http://schemas.openxmlformats.org/officeDocument/2006/relationships/image" Target="../media/image8.emf"/><Relationship Id="rId4" Type="http://schemas.openxmlformats.org/officeDocument/2006/relationships/image" Target="../media/image20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m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6.tmp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tmp"/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tmp"/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tmp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tmp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school.nmth.gov.tw/themes/detail/38" TargetMode="External"/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3.tm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xmlns="" id="{527FCFB5-8344-CBD8-3196-8B150C31682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237496" y="1391199"/>
            <a:ext cx="7162800" cy="3444114"/>
          </a:xfrm>
          <a:prstGeom prst="rect">
            <a:avLst/>
          </a:prstGeom>
        </p:spPr>
      </p:pic>
      <p:pic>
        <p:nvPicPr>
          <p:cNvPr id="15" name="圖片 14" descr="一張含有 圓形, 設計 的圖片&#10;&#10;AI 產生的內容可能不正確。">
            <a:extLst>
              <a:ext uri="{FF2B5EF4-FFF2-40B4-BE49-F238E27FC236}">
                <a16:creationId xmlns:a16="http://schemas.microsoft.com/office/drawing/2014/main" xmlns="" id="{DE31896C-089B-D5F6-6CC7-17624C4139A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41676" t="9013" r="27882" b="59643"/>
          <a:stretch>
            <a:fillRect/>
          </a:stretch>
        </p:blipFill>
        <p:spPr>
          <a:xfrm rot="11286421" flipH="1" flipV="1">
            <a:off x="1000530" y="3281281"/>
            <a:ext cx="1439525" cy="1695229"/>
          </a:xfrm>
          <a:prstGeom prst="rect">
            <a:avLst/>
          </a:prstGeom>
        </p:spPr>
      </p:pic>
      <p:pic>
        <p:nvPicPr>
          <p:cNvPr id="13" name="圖片 12" descr="一張含有 美工圖案, 足部穿著, 圖解, 卡通 的圖片&#10;&#10;AI 產生的內容可能不正確。">
            <a:extLst>
              <a:ext uri="{FF2B5EF4-FFF2-40B4-BE49-F238E27FC236}">
                <a16:creationId xmlns:a16="http://schemas.microsoft.com/office/drawing/2014/main" xmlns="" id="{E6303D37-F390-57AE-80EC-222A2D93162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28430" y="1514556"/>
            <a:ext cx="2884247" cy="4338388"/>
          </a:xfrm>
          <a:prstGeom prst="rect">
            <a:avLst/>
          </a:prstGeom>
        </p:spPr>
      </p:pic>
      <p:pic>
        <p:nvPicPr>
          <p:cNvPr id="21" name="圖片 20">
            <a:extLst>
              <a:ext uri="{FF2B5EF4-FFF2-40B4-BE49-F238E27FC236}">
                <a16:creationId xmlns:a16="http://schemas.microsoft.com/office/drawing/2014/main" xmlns="" id="{5A8DB250-0A07-B909-6363-1C292C3E69C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88536" y="911059"/>
            <a:ext cx="2328842" cy="1039589"/>
          </a:xfrm>
          <a:prstGeom prst="rect">
            <a:avLst/>
          </a:prstGeom>
        </p:spPr>
      </p:pic>
      <p:pic>
        <p:nvPicPr>
          <p:cNvPr id="24" name="圖片 23">
            <a:extLst>
              <a:ext uri="{FF2B5EF4-FFF2-40B4-BE49-F238E27FC236}">
                <a16:creationId xmlns:a16="http://schemas.microsoft.com/office/drawing/2014/main" xmlns="" id="{4EDDC630-CF54-B072-978D-41158F0696A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7216" y="596290"/>
            <a:ext cx="2846151" cy="475945"/>
          </a:xfrm>
          <a:prstGeom prst="rect">
            <a:avLst/>
          </a:prstGeom>
        </p:spPr>
      </p:pic>
      <p:grpSp>
        <p:nvGrpSpPr>
          <p:cNvPr id="6" name="群組 5">
            <a:extLst>
              <a:ext uri="{FF2B5EF4-FFF2-40B4-BE49-F238E27FC236}">
                <a16:creationId xmlns:a16="http://schemas.microsoft.com/office/drawing/2014/main" xmlns="" id="{ECDFD9A4-33D3-037F-EF80-0A07E22FA61E}"/>
              </a:ext>
            </a:extLst>
          </p:cNvPr>
          <p:cNvGrpSpPr/>
          <p:nvPr/>
        </p:nvGrpSpPr>
        <p:grpSpPr>
          <a:xfrm>
            <a:off x="609600" y="5396915"/>
            <a:ext cx="4055390" cy="1080861"/>
            <a:chOff x="609600" y="5396915"/>
            <a:chExt cx="4055390" cy="1080861"/>
          </a:xfrm>
        </p:grpSpPr>
        <p:pic>
          <p:nvPicPr>
            <p:cNvPr id="7" name="圖片 6">
              <a:extLst>
                <a:ext uri="{FF2B5EF4-FFF2-40B4-BE49-F238E27FC236}">
                  <a16:creationId xmlns:a16="http://schemas.microsoft.com/office/drawing/2014/main" xmlns="" id="{E403E639-260A-5663-8E85-64DD6DFEE63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09600" y="5396915"/>
              <a:ext cx="4055390" cy="854261"/>
            </a:xfrm>
            <a:prstGeom prst="rect">
              <a:avLst/>
            </a:prstGeom>
          </p:spPr>
        </p:pic>
        <p:sp>
          <p:nvSpPr>
            <p:cNvPr id="29" name="文字方塊 28">
              <a:extLst>
                <a:ext uri="{FF2B5EF4-FFF2-40B4-BE49-F238E27FC236}">
                  <a16:creationId xmlns:a16="http://schemas.microsoft.com/office/drawing/2014/main" xmlns="" id="{DDC3A36C-AA7C-BA67-E45A-136917A18FB4}"/>
                </a:ext>
              </a:extLst>
            </p:cNvPr>
            <p:cNvSpPr txBox="1"/>
            <p:nvPr/>
          </p:nvSpPr>
          <p:spPr>
            <a:xfrm>
              <a:off x="924356" y="5646779"/>
              <a:ext cx="344647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TW" altLang="en-US" sz="1600" b="1" dirty="0">
                  <a:solidFill>
                    <a:srgbClr val="DE9D77"/>
                  </a:solidFill>
                </a:rPr>
                <a:t>作者</a:t>
              </a:r>
              <a:r>
                <a:rPr kumimoji="1" lang="en-US" altLang="zh-TW" sz="1600" b="1" dirty="0">
                  <a:solidFill>
                    <a:srgbClr val="DE9D77"/>
                  </a:solidFill>
                </a:rPr>
                <a:t>    </a:t>
              </a:r>
              <a:r>
                <a:rPr kumimoji="1" lang="zh-TW" altLang="en-US" sz="1600" b="1" dirty="0">
                  <a:solidFill>
                    <a:srgbClr val="DE9D77"/>
                  </a:solidFill>
                </a:rPr>
                <a:t>澎湖縣合橫國小  楊絜伃</a:t>
              </a:r>
            </a:p>
            <a:p>
              <a:endParaRPr kumimoji="1" lang="zh-TW" altLang="en-US" sz="1600" b="1" dirty="0">
                <a:solidFill>
                  <a:srgbClr val="DE9D77"/>
                </a:solidFill>
              </a:endParaRPr>
            </a:p>
            <a:p>
              <a:endParaRPr kumimoji="1" lang="zh-TW" altLang="en-US" sz="1600" b="1" dirty="0">
                <a:solidFill>
                  <a:srgbClr val="DE9D77"/>
                </a:solidFill>
              </a:endParaRPr>
            </a:p>
          </p:txBody>
        </p:sp>
      </p:grpSp>
      <p:pic>
        <p:nvPicPr>
          <p:cNvPr id="5" name="圖片 4" descr="一張含有 Rectangle, 設計, 螢幕擷取畫面, 材料性質 的圖片&#10;&#10;AI 產生的內容可能不正確。">
            <a:extLst>
              <a:ext uri="{FF2B5EF4-FFF2-40B4-BE49-F238E27FC236}">
                <a16:creationId xmlns:a16="http://schemas.microsoft.com/office/drawing/2014/main" xmlns="" id="{7539B5ED-4DD8-CF65-2E37-C2EA292D713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110198">
            <a:off x="9141487" y="3815050"/>
            <a:ext cx="3098177" cy="3056789"/>
          </a:xfrm>
          <a:prstGeom prst="rect">
            <a:avLst/>
          </a:prstGeom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0576" y="-358852"/>
            <a:ext cx="2700000" cy="180000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E68C237B-0B53-E1E7-1A0F-6E6BCCB4D2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2;p3">
            <a:extLst>
              <a:ext uri="{FF2B5EF4-FFF2-40B4-BE49-F238E27FC236}">
                <a16:creationId xmlns:a16="http://schemas.microsoft.com/office/drawing/2014/main" xmlns="" id="{9B318356-A4E2-75C6-C0C0-197F1E8BD777}"/>
              </a:ext>
            </a:extLst>
          </p:cNvPr>
          <p:cNvSpPr txBox="1">
            <a:spLocks/>
          </p:cNvSpPr>
          <p:nvPr/>
        </p:nvSpPr>
        <p:spPr>
          <a:xfrm>
            <a:off x="1890633" y="1106699"/>
            <a:ext cx="6234795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32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學習單四：同化故事的科目規劃</a:t>
            </a:r>
            <a:endParaRPr lang="zh-TW" altLang="en-US" sz="3200" dirty="0">
              <a:solidFill>
                <a:schemeClr val="tx1"/>
              </a:solidFill>
            </a:endParaRPr>
          </a:p>
        </p:txBody>
      </p:sp>
      <p:sp>
        <p:nvSpPr>
          <p:cNvPr id="10" name="Google Shape;156;p9">
            <a:extLst>
              <a:ext uri="{FF2B5EF4-FFF2-40B4-BE49-F238E27FC236}">
                <a16:creationId xmlns:a16="http://schemas.microsoft.com/office/drawing/2014/main" xmlns="" id="{499215EC-F4A1-4F67-D485-5DCE5A9A799C}"/>
              </a:ext>
            </a:extLst>
          </p:cNvPr>
          <p:cNvSpPr txBox="1">
            <a:spLocks/>
          </p:cNvSpPr>
          <p:nvPr/>
        </p:nvSpPr>
        <p:spPr>
          <a:xfrm>
            <a:off x="825661" y="1841203"/>
            <a:ext cx="9672577" cy="11304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請特別注意作者如何介紹日治時期的學習科目：</a:t>
            </a:r>
          </a:p>
        </p:txBody>
      </p:sp>
      <p:pic>
        <p:nvPicPr>
          <p:cNvPr id="7" name="圖片 6" descr="一張含有 文字, 服裝, 人的臉孔, 人員 的圖片&#10;&#10;AI 產生的內容可能不正確。">
            <a:extLst>
              <a:ext uri="{FF2B5EF4-FFF2-40B4-BE49-F238E27FC236}">
                <a16:creationId xmlns:a16="http://schemas.microsoft.com/office/drawing/2014/main" xmlns="" id="{F873F3DA-6BBD-9906-2659-4D5D4417F12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33066"/>
          <a:stretch>
            <a:fillRect/>
          </a:stretch>
        </p:blipFill>
        <p:spPr>
          <a:xfrm>
            <a:off x="3375727" y="2671525"/>
            <a:ext cx="6787669" cy="3794515"/>
          </a:xfrm>
          <a:prstGeom prst="rect">
            <a:avLst/>
          </a:prstGeom>
        </p:spPr>
      </p:pic>
      <p:sp>
        <p:nvSpPr>
          <p:cNvPr id="8" name="箭號: 向右 7">
            <a:extLst>
              <a:ext uri="{FF2B5EF4-FFF2-40B4-BE49-F238E27FC236}">
                <a16:creationId xmlns:a16="http://schemas.microsoft.com/office/drawing/2014/main" xmlns="" id="{60697C51-F096-4CC1-3BFA-584B442EE278}"/>
              </a:ext>
            </a:extLst>
          </p:cNvPr>
          <p:cNvSpPr/>
          <p:nvPr/>
        </p:nvSpPr>
        <p:spPr>
          <a:xfrm>
            <a:off x="1673388" y="5530482"/>
            <a:ext cx="1504709" cy="1014089"/>
          </a:xfrm>
          <a:prstGeom prst="rightArrow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397523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980AA2C1-7522-547C-73FA-D557497626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2;p3">
            <a:extLst>
              <a:ext uri="{FF2B5EF4-FFF2-40B4-BE49-F238E27FC236}">
                <a16:creationId xmlns:a16="http://schemas.microsoft.com/office/drawing/2014/main" xmlns="" id="{7A176B71-AC9A-6564-21AD-7144AC5D8E96}"/>
              </a:ext>
            </a:extLst>
          </p:cNvPr>
          <p:cNvSpPr txBox="1">
            <a:spLocks/>
          </p:cNvSpPr>
          <p:nvPr/>
        </p:nvSpPr>
        <p:spPr>
          <a:xfrm>
            <a:off x="1890633" y="1106699"/>
            <a:ext cx="6234795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32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學習單四：同化故事的科目規劃</a:t>
            </a:r>
            <a:endParaRPr lang="zh-TW" altLang="en-US" sz="3200" dirty="0">
              <a:solidFill>
                <a:schemeClr val="tx1"/>
              </a:solidFill>
            </a:endParaRPr>
          </a:p>
        </p:txBody>
      </p:sp>
      <p:sp>
        <p:nvSpPr>
          <p:cNvPr id="10" name="Google Shape;156;p9">
            <a:extLst>
              <a:ext uri="{FF2B5EF4-FFF2-40B4-BE49-F238E27FC236}">
                <a16:creationId xmlns:a16="http://schemas.microsoft.com/office/drawing/2014/main" xmlns="" id="{CC538D49-270F-66D4-803E-43824A9EC70D}"/>
              </a:ext>
            </a:extLst>
          </p:cNvPr>
          <p:cNvSpPr txBox="1">
            <a:spLocks/>
          </p:cNvSpPr>
          <p:nvPr/>
        </p:nvSpPr>
        <p:spPr>
          <a:xfrm>
            <a:off x="825661" y="1841203"/>
            <a:ext cx="9672577" cy="11304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小組分組討論，完成小組習單</a:t>
            </a:r>
          </a:p>
        </p:txBody>
      </p:sp>
      <p:sp>
        <p:nvSpPr>
          <p:cNvPr id="8" name="箭號: 向右 7">
            <a:extLst>
              <a:ext uri="{FF2B5EF4-FFF2-40B4-BE49-F238E27FC236}">
                <a16:creationId xmlns:a16="http://schemas.microsoft.com/office/drawing/2014/main" xmlns="" id="{BEC97C2E-9BA3-6A17-D183-5EEE644D4479}"/>
              </a:ext>
            </a:extLst>
          </p:cNvPr>
          <p:cNvSpPr/>
          <p:nvPr/>
        </p:nvSpPr>
        <p:spPr>
          <a:xfrm>
            <a:off x="1693762" y="3900740"/>
            <a:ext cx="1504709" cy="1014089"/>
          </a:xfrm>
          <a:prstGeom prst="rightArrow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4" name="圖片 3" descr="一張含有 文字, 螢幕擷取畫面, 字型, 數字 的圖片&#10;&#10;AI 產生的內容可能不正確。">
            <a:extLst>
              <a:ext uri="{FF2B5EF4-FFF2-40B4-BE49-F238E27FC236}">
                <a16:creationId xmlns:a16="http://schemas.microsoft.com/office/drawing/2014/main" xmlns="" id="{A3D37F06-7AF9-CE20-8E2C-88C4ED4568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1382" y="2736853"/>
            <a:ext cx="6218953" cy="3663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7988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BCAE0BB6-70F2-2EA9-4D6E-1E23EA4266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2;p3">
            <a:extLst>
              <a:ext uri="{FF2B5EF4-FFF2-40B4-BE49-F238E27FC236}">
                <a16:creationId xmlns:a16="http://schemas.microsoft.com/office/drawing/2014/main" xmlns="" id="{0106F479-417B-06B2-5B7F-4CB53D0E4722}"/>
              </a:ext>
            </a:extLst>
          </p:cNvPr>
          <p:cNvSpPr txBox="1">
            <a:spLocks/>
          </p:cNvSpPr>
          <p:nvPr/>
        </p:nvSpPr>
        <p:spPr>
          <a:xfrm>
            <a:off x="1890633" y="1106699"/>
            <a:ext cx="6234795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32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學習單四：同化故事的科目規劃</a:t>
            </a:r>
            <a:endParaRPr lang="zh-TW" altLang="en-US" sz="3200" dirty="0">
              <a:solidFill>
                <a:schemeClr val="tx1"/>
              </a:solidFill>
            </a:endParaRPr>
          </a:p>
        </p:txBody>
      </p:sp>
      <p:sp>
        <p:nvSpPr>
          <p:cNvPr id="10" name="Google Shape;156;p9">
            <a:extLst>
              <a:ext uri="{FF2B5EF4-FFF2-40B4-BE49-F238E27FC236}">
                <a16:creationId xmlns:a16="http://schemas.microsoft.com/office/drawing/2014/main" xmlns="" id="{3DED0764-616F-AADA-11CB-E9986F05123C}"/>
              </a:ext>
            </a:extLst>
          </p:cNvPr>
          <p:cNvSpPr txBox="1">
            <a:spLocks/>
          </p:cNvSpPr>
          <p:nvPr/>
        </p:nvSpPr>
        <p:spPr>
          <a:xfrm>
            <a:off x="825661" y="1841203"/>
            <a:ext cx="9672577" cy="11304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小組分組討論，完成小組習單</a:t>
            </a:r>
          </a:p>
        </p:txBody>
      </p:sp>
      <p:sp>
        <p:nvSpPr>
          <p:cNvPr id="8" name="箭號: 向右 7">
            <a:extLst>
              <a:ext uri="{FF2B5EF4-FFF2-40B4-BE49-F238E27FC236}">
                <a16:creationId xmlns:a16="http://schemas.microsoft.com/office/drawing/2014/main" xmlns="" id="{6D19F211-36D1-E07F-C4C2-1DE4E1026E2B}"/>
              </a:ext>
            </a:extLst>
          </p:cNvPr>
          <p:cNvSpPr/>
          <p:nvPr/>
        </p:nvSpPr>
        <p:spPr>
          <a:xfrm>
            <a:off x="1693762" y="3900740"/>
            <a:ext cx="1504709" cy="1014089"/>
          </a:xfrm>
          <a:prstGeom prst="rightArrow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5" name="圖片 4" descr="一張含有 文字, 螢幕擷取畫面, 字型, 數字 的圖片&#10;&#10;AI 產生的內容可能不正確。">
            <a:extLst>
              <a:ext uri="{FF2B5EF4-FFF2-40B4-BE49-F238E27FC236}">
                <a16:creationId xmlns:a16="http://schemas.microsoft.com/office/drawing/2014/main" xmlns="" id="{C7AE0C14-9E31-8926-863D-89C9FBCDA7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6350" y="2656657"/>
            <a:ext cx="5636660" cy="3724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5115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>
          <a:extLst>
            <a:ext uri="{FF2B5EF4-FFF2-40B4-BE49-F238E27FC236}">
              <a16:creationId xmlns:a16="http://schemas.microsoft.com/office/drawing/2014/main" xmlns="" id="{80B09241-E079-4795-0BDA-996FCF30A8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圖片 11" descr="一張含有 美工圖案, 足部穿著, 圖解, 卡通 的圖片&#10;&#10;AI 產生的內容可能不正確。">
            <a:extLst>
              <a:ext uri="{FF2B5EF4-FFF2-40B4-BE49-F238E27FC236}">
                <a16:creationId xmlns:a16="http://schemas.microsoft.com/office/drawing/2014/main" xmlns="" id="{D0D080A4-8931-5393-B7E0-5AAAC2426A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97961" y="1514556"/>
            <a:ext cx="2884247" cy="4338388"/>
          </a:xfrm>
          <a:prstGeom prst="rect">
            <a:avLst/>
          </a:prstGeom>
        </p:spPr>
      </p:pic>
      <p:pic>
        <p:nvPicPr>
          <p:cNvPr id="21" name="圖片 20">
            <a:extLst>
              <a:ext uri="{FF2B5EF4-FFF2-40B4-BE49-F238E27FC236}">
                <a16:creationId xmlns:a16="http://schemas.microsoft.com/office/drawing/2014/main" xmlns="" id="{65792F6E-AFDE-CDD0-AA1B-53BBF807DC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28930" y="444437"/>
            <a:ext cx="2328842" cy="1039589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9DE9F561-6EA6-DD2F-29A5-04336B285C5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9764185">
            <a:off x="1749932" y="529389"/>
            <a:ext cx="4816102" cy="5195074"/>
          </a:xfrm>
          <a:prstGeom prst="rect">
            <a:avLst/>
          </a:prstGeom>
        </p:spPr>
      </p:pic>
      <p:sp>
        <p:nvSpPr>
          <p:cNvPr id="3" name="Google Shape;93;p2">
            <a:extLst>
              <a:ext uri="{FF2B5EF4-FFF2-40B4-BE49-F238E27FC236}">
                <a16:creationId xmlns:a16="http://schemas.microsoft.com/office/drawing/2014/main" xmlns="" id="{BCBFCEF4-7C6B-762E-4731-E2B833D031CB}"/>
              </a:ext>
            </a:extLst>
          </p:cNvPr>
          <p:cNvSpPr txBox="1">
            <a:spLocks/>
          </p:cNvSpPr>
          <p:nvPr/>
        </p:nvSpPr>
        <p:spPr>
          <a:xfrm>
            <a:off x="2243054" y="1899737"/>
            <a:ext cx="4184650" cy="23526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ts val="5080"/>
              </a:lnSpc>
              <a:buSzPts val="6600"/>
            </a:pPr>
            <a:r>
              <a:rPr lang="zh-TW" altLang="en-US" sz="4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感謝聆聽！</a:t>
            </a:r>
            <a:br>
              <a:rPr lang="zh-TW" altLang="en-US" sz="4000" b="1" dirty="0">
                <a:latin typeface="Microsoft JhengHei"/>
                <a:ea typeface="Microsoft JhengHei"/>
                <a:cs typeface="Microsoft JhengHei"/>
                <a:sym typeface="Microsoft JhengHei"/>
              </a:rPr>
            </a:br>
            <a:r>
              <a:rPr lang="zh-TW" altLang="en-US" sz="4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敬祝 平安 如意！</a:t>
            </a:r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xmlns="" id="{4A3B11A1-0CA2-BD18-550B-09010A91974B}"/>
              </a:ext>
            </a:extLst>
          </p:cNvPr>
          <p:cNvSpPr txBox="1"/>
          <p:nvPr/>
        </p:nvSpPr>
        <p:spPr>
          <a:xfrm>
            <a:off x="911292" y="5646779"/>
            <a:ext cx="32197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sz="1600" b="1" dirty="0">
                <a:solidFill>
                  <a:srgbClr val="7030A0"/>
                </a:solidFill>
              </a:rPr>
              <a:t>作者     竹東高中  賴胤曄</a:t>
            </a:r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xmlns="" id="{3C3FF147-33DA-8313-1B41-3EC33CEC8A5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4227" y="279247"/>
            <a:ext cx="2846151" cy="475945"/>
          </a:xfrm>
          <a:prstGeom prst="rect">
            <a:avLst/>
          </a:prstGeom>
        </p:spPr>
      </p:pic>
      <p:grpSp>
        <p:nvGrpSpPr>
          <p:cNvPr id="9" name="群組 8">
            <a:extLst>
              <a:ext uri="{FF2B5EF4-FFF2-40B4-BE49-F238E27FC236}">
                <a16:creationId xmlns:a16="http://schemas.microsoft.com/office/drawing/2014/main" xmlns="" id="{E31030CE-EF5A-FF34-C404-96A38EAEF07D}"/>
              </a:ext>
            </a:extLst>
          </p:cNvPr>
          <p:cNvGrpSpPr/>
          <p:nvPr/>
        </p:nvGrpSpPr>
        <p:grpSpPr>
          <a:xfrm>
            <a:off x="609600" y="5396915"/>
            <a:ext cx="4055390" cy="1080861"/>
            <a:chOff x="609600" y="5396915"/>
            <a:chExt cx="4055390" cy="1080861"/>
          </a:xfrm>
        </p:grpSpPr>
        <p:pic>
          <p:nvPicPr>
            <p:cNvPr id="10" name="圖片 9">
              <a:extLst>
                <a:ext uri="{FF2B5EF4-FFF2-40B4-BE49-F238E27FC236}">
                  <a16:creationId xmlns:a16="http://schemas.microsoft.com/office/drawing/2014/main" xmlns="" id="{58F4242A-AB2A-D894-E693-3BE11C37680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09600" y="5396915"/>
              <a:ext cx="4055390" cy="854261"/>
            </a:xfrm>
            <a:prstGeom prst="rect">
              <a:avLst/>
            </a:prstGeom>
          </p:spPr>
        </p:pic>
        <p:sp>
          <p:nvSpPr>
            <p:cNvPr id="11" name="文字方塊 10">
              <a:extLst>
                <a:ext uri="{FF2B5EF4-FFF2-40B4-BE49-F238E27FC236}">
                  <a16:creationId xmlns:a16="http://schemas.microsoft.com/office/drawing/2014/main" xmlns="" id="{C6D4BBB6-680D-169F-DEDF-79296E23414C}"/>
                </a:ext>
              </a:extLst>
            </p:cNvPr>
            <p:cNvSpPr txBox="1"/>
            <p:nvPr/>
          </p:nvSpPr>
          <p:spPr>
            <a:xfrm>
              <a:off x="924356" y="5646779"/>
              <a:ext cx="344647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TW" altLang="en-US" sz="1600" b="1" dirty="0">
                  <a:solidFill>
                    <a:srgbClr val="DE9D77"/>
                  </a:solidFill>
                </a:rPr>
                <a:t>作者</a:t>
              </a:r>
              <a:r>
                <a:rPr kumimoji="1" lang="en-US" altLang="zh-TW" sz="1600" b="1" dirty="0">
                  <a:solidFill>
                    <a:srgbClr val="DE9D77"/>
                  </a:solidFill>
                </a:rPr>
                <a:t>    </a:t>
              </a:r>
              <a:r>
                <a:rPr kumimoji="1" lang="zh-TW" altLang="en-US" sz="1600" b="1" dirty="0">
                  <a:solidFill>
                    <a:srgbClr val="DE9D77"/>
                  </a:solidFill>
                </a:rPr>
                <a:t>澎湖縣合橫國小  楊絜伃</a:t>
              </a:r>
            </a:p>
            <a:p>
              <a:endParaRPr kumimoji="1" lang="zh-TW" altLang="en-US" sz="1600" b="1" dirty="0">
                <a:solidFill>
                  <a:srgbClr val="DE9D77"/>
                </a:solidFill>
              </a:endParaRPr>
            </a:p>
            <a:p>
              <a:endParaRPr kumimoji="1" lang="zh-TW" altLang="en-US" sz="1600" b="1" dirty="0">
                <a:solidFill>
                  <a:srgbClr val="DE9D77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71094191"/>
      </p:ext>
    </p:extLst>
  </p:cSld>
  <p:clrMapOvr>
    <a:masterClrMapping/>
  </p:clrMapOvr>
  <p:transition spd="med">
    <p:pull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02;p3">
            <a:extLst>
              <a:ext uri="{FF2B5EF4-FFF2-40B4-BE49-F238E27FC236}">
                <a16:creationId xmlns:a16="http://schemas.microsoft.com/office/drawing/2014/main" xmlns="" id="{9E6C0F09-C0AE-30CF-4412-1538C536B5C7}"/>
              </a:ext>
            </a:extLst>
          </p:cNvPr>
          <p:cNvSpPr txBox="1">
            <a:spLocks/>
          </p:cNvSpPr>
          <p:nvPr/>
        </p:nvSpPr>
        <p:spPr>
          <a:xfrm>
            <a:off x="3801237" y="846563"/>
            <a:ext cx="5249777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4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活動一：超級比一比</a:t>
            </a:r>
            <a:endParaRPr lang="zh-TW" altLang="en-US" sz="2400" dirty="0">
              <a:solidFill>
                <a:schemeClr val="tx1"/>
              </a:solidFill>
            </a:endParaRPr>
          </a:p>
        </p:txBody>
      </p:sp>
      <p:pic>
        <p:nvPicPr>
          <p:cNvPr id="4" name="圖片 3" descr="一張含有 文字, 螢幕擷取畫面, 人員 的圖片&#10;&#10;AI 產生的內容可能不正確。">
            <a:extLst>
              <a:ext uri="{FF2B5EF4-FFF2-40B4-BE49-F238E27FC236}">
                <a16:creationId xmlns:a16="http://schemas.microsoft.com/office/drawing/2014/main" xmlns="" id="{0BEFF6A0-5CBF-DC67-0B42-D78DAD92B1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5195" y="2048718"/>
            <a:ext cx="9895006" cy="410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5677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8891CB08-5F53-7A4C-C7E8-4A2934BC19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7" descr="一張含有 Rectangle, 黃色, 設計 的圖片&#10;&#10;AI 產生的內容可能不正確。">
            <a:extLst>
              <a:ext uri="{FF2B5EF4-FFF2-40B4-BE49-F238E27FC236}">
                <a16:creationId xmlns:a16="http://schemas.microsoft.com/office/drawing/2014/main" xmlns="" id="{80DF126F-4F1A-D06C-D72F-009EB90F91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37538" y="4884137"/>
            <a:ext cx="2381447" cy="1402570"/>
          </a:xfrm>
          <a:prstGeom prst="rect">
            <a:avLst/>
          </a:prstGeom>
        </p:spPr>
      </p:pic>
      <p:sp>
        <p:nvSpPr>
          <p:cNvPr id="4" name="Google Shape;102;p3">
            <a:extLst>
              <a:ext uri="{FF2B5EF4-FFF2-40B4-BE49-F238E27FC236}">
                <a16:creationId xmlns:a16="http://schemas.microsoft.com/office/drawing/2014/main" xmlns="" id="{5A0C968E-BE01-FA92-6CF7-2CB2D110D6C3}"/>
              </a:ext>
            </a:extLst>
          </p:cNvPr>
          <p:cNvSpPr txBox="1">
            <a:spLocks/>
          </p:cNvSpPr>
          <p:nvPr/>
        </p:nvSpPr>
        <p:spPr>
          <a:xfrm>
            <a:off x="3777306" y="991490"/>
            <a:ext cx="5249777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800" b="1" dirty="0">
                <a:solidFill>
                  <a:schemeClr val="tx1"/>
                </a:solidFill>
                <a:latin typeface="Microsoft JhengHei"/>
                <a:ea typeface="Microsoft JhengHei"/>
                <a:sym typeface="Microsoft JhengHei"/>
              </a:rPr>
              <a:t>初等教育是</a:t>
            </a:r>
            <a:r>
              <a:rPr lang="en-US" altLang="zh-TW" sz="2800" b="1" dirty="0">
                <a:solidFill>
                  <a:schemeClr val="tx1"/>
                </a:solidFill>
                <a:latin typeface="Microsoft JhengHei"/>
                <a:ea typeface="Microsoft JhengHei"/>
                <a:sym typeface="Microsoft JhengHei"/>
              </a:rPr>
              <a:t>…….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  <p:sp>
        <p:nvSpPr>
          <p:cNvPr id="10" name="Google Shape;156;p9">
            <a:extLst>
              <a:ext uri="{FF2B5EF4-FFF2-40B4-BE49-F238E27FC236}">
                <a16:creationId xmlns:a16="http://schemas.microsoft.com/office/drawing/2014/main" xmlns="" id="{9C871D7C-C7FC-B4DA-43E5-3446829AF721}"/>
              </a:ext>
            </a:extLst>
          </p:cNvPr>
          <p:cNvSpPr txBox="1">
            <a:spLocks/>
          </p:cNvSpPr>
          <p:nvPr/>
        </p:nvSpPr>
        <p:spPr>
          <a:xfrm>
            <a:off x="0" y="1421275"/>
            <a:ext cx="3538423" cy="2161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大家有聽過</a:t>
            </a:r>
            <a:endParaRPr lang="en-US" altLang="zh-TW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初等教育嗎？</a:t>
            </a:r>
            <a:endParaRPr lang="zh-TW" altLang="en-US" sz="4000" dirty="0"/>
          </a:p>
        </p:txBody>
      </p:sp>
      <p:sp>
        <p:nvSpPr>
          <p:cNvPr id="2" name="文字方塊 1">
            <a:extLst>
              <a:ext uri="{FF2B5EF4-FFF2-40B4-BE49-F238E27FC236}">
                <a16:creationId xmlns:a16="http://schemas.microsoft.com/office/drawing/2014/main" xmlns="" id="{6D81EAB6-8803-C3E7-A7F5-9FEA28D61BEA}"/>
              </a:ext>
            </a:extLst>
          </p:cNvPr>
          <p:cNvSpPr txBox="1"/>
          <p:nvPr/>
        </p:nvSpPr>
        <p:spPr>
          <a:xfrm>
            <a:off x="3777306" y="2141316"/>
            <a:ext cx="832981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TW" altLang="en-US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你現在念的學校→六年小學教育</a:t>
            </a:r>
            <a:endParaRPr lang="en-US" altLang="zh-TW" sz="3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TW" sz="3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TW" altLang="en-US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現代化教育的象徵</a:t>
            </a:r>
            <a:endParaRPr lang="en-US" altLang="zh-TW" sz="3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TW" sz="3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TW" altLang="en-US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臺灣從日治時期才開始有現代初等教育制度</a:t>
            </a:r>
          </a:p>
        </p:txBody>
      </p:sp>
    </p:spTree>
    <p:extLst>
      <p:ext uri="{BB962C8B-B14F-4D97-AF65-F5344CB8AC3E}">
        <p14:creationId xmlns:p14="http://schemas.microsoft.com/office/powerpoint/2010/main" val="6037177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2;p3">
            <a:extLst>
              <a:ext uri="{FF2B5EF4-FFF2-40B4-BE49-F238E27FC236}">
                <a16:creationId xmlns:a16="http://schemas.microsoft.com/office/drawing/2014/main" xmlns="" id="{565D9C97-5F3A-7E4C-E2CA-F3A97C5035EA}"/>
              </a:ext>
            </a:extLst>
          </p:cNvPr>
          <p:cNvSpPr txBox="1">
            <a:spLocks/>
          </p:cNvSpPr>
          <p:nvPr/>
        </p:nvSpPr>
        <p:spPr>
          <a:xfrm>
            <a:off x="2029786" y="1072770"/>
            <a:ext cx="5249777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學習單二：日治時期的新式教育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  <p:pic>
        <p:nvPicPr>
          <p:cNvPr id="5" name="圖片 4" descr="一張含有 文字, 螢幕擷取畫面, 字型, 數字 的圖片&#10;&#10;AI 產生的內容可能不正確。">
            <a:extLst>
              <a:ext uri="{FF2B5EF4-FFF2-40B4-BE49-F238E27FC236}">
                <a16:creationId xmlns:a16="http://schemas.microsoft.com/office/drawing/2014/main" xmlns="" id="{968BF27C-87C7-1286-399E-DC2FE93363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6569" y="2152891"/>
            <a:ext cx="10142552" cy="4363656"/>
          </a:xfrm>
          <a:prstGeom prst="rect">
            <a:avLst/>
          </a:prstGeom>
        </p:spPr>
      </p:pic>
      <p:grpSp>
        <p:nvGrpSpPr>
          <p:cNvPr id="6" name="群組 5">
            <a:extLst>
              <a:ext uri="{FF2B5EF4-FFF2-40B4-BE49-F238E27FC236}">
                <a16:creationId xmlns:a16="http://schemas.microsoft.com/office/drawing/2014/main" xmlns="" id="{749BB29F-162E-6B7B-4704-0F923960CE7A}"/>
              </a:ext>
            </a:extLst>
          </p:cNvPr>
          <p:cNvGrpSpPr/>
          <p:nvPr/>
        </p:nvGrpSpPr>
        <p:grpSpPr>
          <a:xfrm>
            <a:off x="7142389" y="1072770"/>
            <a:ext cx="2398200" cy="734267"/>
            <a:chOff x="2419038" y="-1961878"/>
            <a:chExt cx="5575700" cy="964760"/>
          </a:xfrm>
        </p:grpSpPr>
        <p:pic>
          <p:nvPicPr>
            <p:cNvPr id="7" name="圖片 6">
              <a:extLst>
                <a:ext uri="{FF2B5EF4-FFF2-40B4-BE49-F238E27FC236}">
                  <a16:creationId xmlns:a16="http://schemas.microsoft.com/office/drawing/2014/main" xmlns="" id="{51DD95F0-ADBF-27F4-619F-6D8D148FC75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19038" y="-1961878"/>
              <a:ext cx="5575700" cy="959892"/>
            </a:xfrm>
            <a:prstGeom prst="rect">
              <a:avLst/>
            </a:prstGeom>
          </p:spPr>
        </p:pic>
        <p:sp>
          <p:nvSpPr>
            <p:cNvPr id="8" name="Google Shape;96;p2">
              <a:extLst>
                <a:ext uri="{FF2B5EF4-FFF2-40B4-BE49-F238E27FC236}">
                  <a16:creationId xmlns:a16="http://schemas.microsoft.com/office/drawing/2014/main" xmlns="" id="{CEFFC6DC-0DBC-1640-B91C-B570A91C645D}"/>
                </a:ext>
              </a:extLst>
            </p:cNvPr>
            <p:cNvSpPr/>
            <p:nvPr/>
          </p:nvSpPr>
          <p:spPr>
            <a:xfrm>
              <a:off x="2419038" y="-1879135"/>
              <a:ext cx="5575700" cy="882017"/>
            </a:xfrm>
            <a:custGeom>
              <a:avLst/>
              <a:gdLst>
                <a:gd name="connsiteX0" fmla="*/ 0 w 2398200"/>
                <a:gd name="connsiteY0" fmla="*/ 0 h 671292"/>
                <a:gd name="connsiteX1" fmla="*/ 575568 w 2398200"/>
                <a:gd name="connsiteY1" fmla="*/ 0 h 671292"/>
                <a:gd name="connsiteX2" fmla="*/ 1103172 w 2398200"/>
                <a:gd name="connsiteY2" fmla="*/ 0 h 671292"/>
                <a:gd name="connsiteX3" fmla="*/ 1750686 w 2398200"/>
                <a:gd name="connsiteY3" fmla="*/ 0 h 671292"/>
                <a:gd name="connsiteX4" fmla="*/ 2398200 w 2398200"/>
                <a:gd name="connsiteY4" fmla="*/ 0 h 671292"/>
                <a:gd name="connsiteX5" fmla="*/ 2398200 w 2398200"/>
                <a:gd name="connsiteY5" fmla="*/ 671292 h 671292"/>
                <a:gd name="connsiteX6" fmla="*/ 1846614 w 2398200"/>
                <a:gd name="connsiteY6" fmla="*/ 671292 h 671292"/>
                <a:gd name="connsiteX7" fmla="*/ 1295028 w 2398200"/>
                <a:gd name="connsiteY7" fmla="*/ 671292 h 671292"/>
                <a:gd name="connsiteX8" fmla="*/ 647514 w 2398200"/>
                <a:gd name="connsiteY8" fmla="*/ 671292 h 671292"/>
                <a:gd name="connsiteX9" fmla="*/ 0 w 2398200"/>
                <a:gd name="connsiteY9" fmla="*/ 671292 h 671292"/>
                <a:gd name="connsiteX10" fmla="*/ 0 w 2398200"/>
                <a:gd name="connsiteY10" fmla="*/ 0 h 671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98200" h="671292" extrusionOk="0">
                  <a:moveTo>
                    <a:pt x="0" y="0"/>
                  </a:moveTo>
                  <a:cubicBezTo>
                    <a:pt x="140222" y="-24011"/>
                    <a:pt x="357435" y="7957"/>
                    <a:pt x="575568" y="0"/>
                  </a:cubicBezTo>
                  <a:cubicBezTo>
                    <a:pt x="793701" y="-7957"/>
                    <a:pt x="920265" y="-4163"/>
                    <a:pt x="1103172" y="0"/>
                  </a:cubicBezTo>
                  <a:cubicBezTo>
                    <a:pt x="1286079" y="4163"/>
                    <a:pt x="1605608" y="12143"/>
                    <a:pt x="1750686" y="0"/>
                  </a:cubicBezTo>
                  <a:cubicBezTo>
                    <a:pt x="1895764" y="-12143"/>
                    <a:pt x="2211516" y="-26544"/>
                    <a:pt x="2398200" y="0"/>
                  </a:cubicBezTo>
                  <a:cubicBezTo>
                    <a:pt x="2408458" y="270188"/>
                    <a:pt x="2403821" y="395186"/>
                    <a:pt x="2398200" y="671292"/>
                  </a:cubicBezTo>
                  <a:cubicBezTo>
                    <a:pt x="2144497" y="686094"/>
                    <a:pt x="2046818" y="674381"/>
                    <a:pt x="1846614" y="671292"/>
                  </a:cubicBezTo>
                  <a:cubicBezTo>
                    <a:pt x="1646410" y="668203"/>
                    <a:pt x="1524870" y="655466"/>
                    <a:pt x="1295028" y="671292"/>
                  </a:cubicBezTo>
                  <a:cubicBezTo>
                    <a:pt x="1065186" y="687118"/>
                    <a:pt x="906596" y="646833"/>
                    <a:pt x="647514" y="671292"/>
                  </a:cubicBezTo>
                  <a:cubicBezTo>
                    <a:pt x="388432" y="695751"/>
                    <a:pt x="285567" y="698688"/>
                    <a:pt x="0" y="671292"/>
                  </a:cubicBezTo>
                  <a:cubicBezTo>
                    <a:pt x="29137" y="442849"/>
                    <a:pt x="30626" y="326637"/>
                    <a:pt x="0" y="0"/>
                  </a:cubicBezTo>
                  <a:close/>
                </a:path>
              </a:pathLst>
            </a:custGeom>
            <a:noFill/>
            <a:ln w="28575">
              <a:noFill/>
              <a:extLst>
                <a:ext uri="{C807C97D-BFC1-408E-A445-0C87EB9F89A2}">
                  <ask:lineSketchStyleProps xmlns:ask="http://schemas.microsoft.com/office/drawing/2018/sketchyshapes" xmlns="" sd="1219033472">
                    <a:prstGeom prst="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txBody>
            <a:bodyPr spcFirstLastPara="1" wrap="square" lIns="216000" tIns="180000" rIns="180000" bIns="180000" anchor="t" anchorCtr="0">
              <a:spAutoFit/>
            </a:bodyPr>
            <a:lstStyle/>
            <a:p>
              <a:pPr lvl="0" algn="ctr"/>
              <a:r>
                <a:rPr lang="zh-TW" altLang="en-US" sz="2000" b="1" dirty="0">
                  <a:solidFill>
                    <a:srgbClr val="C00000"/>
                  </a:solidFill>
                  <a:latin typeface="Microsoft JhengHei"/>
                  <a:ea typeface="Microsoft JhengHei"/>
                  <a:cs typeface="Microsoft JhengHei"/>
                  <a:sym typeface="Microsoft JhengHei"/>
                </a:rPr>
                <a:t>對照課本第</a:t>
              </a:r>
              <a:r>
                <a:rPr lang="en-US" altLang="zh-TW" sz="2000" b="1" dirty="0">
                  <a:solidFill>
                    <a:srgbClr val="C00000"/>
                  </a:solidFill>
                  <a:latin typeface="Microsoft JhengHei"/>
                  <a:ea typeface="Microsoft JhengHei"/>
                  <a:cs typeface="Microsoft JhengHei"/>
                  <a:sym typeface="Microsoft JhengHei"/>
                </a:rPr>
                <a:t>76</a:t>
              </a:r>
              <a:r>
                <a:rPr lang="zh-TW" altLang="en-US" sz="2000" b="1" dirty="0">
                  <a:solidFill>
                    <a:srgbClr val="C00000"/>
                  </a:solidFill>
                  <a:latin typeface="Microsoft JhengHei"/>
                  <a:ea typeface="Microsoft JhengHei"/>
                  <a:cs typeface="Microsoft JhengHei"/>
                  <a:sym typeface="Microsoft JhengHei"/>
                </a:rPr>
                <a:t>頁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832316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46D349CF-27C4-3B9C-88FD-C39B1291B3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2;p3">
            <a:extLst>
              <a:ext uri="{FF2B5EF4-FFF2-40B4-BE49-F238E27FC236}">
                <a16:creationId xmlns:a16="http://schemas.microsoft.com/office/drawing/2014/main" xmlns="" id="{47C6CFC0-86E3-D413-D61E-04479EA8432D}"/>
              </a:ext>
            </a:extLst>
          </p:cNvPr>
          <p:cNvSpPr txBox="1">
            <a:spLocks/>
          </p:cNvSpPr>
          <p:nvPr/>
        </p:nvSpPr>
        <p:spPr>
          <a:xfrm>
            <a:off x="2029786" y="1072770"/>
            <a:ext cx="5249777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學習單二：日治時期的新式教育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  <p:grpSp>
        <p:nvGrpSpPr>
          <p:cNvPr id="6" name="群組 5">
            <a:extLst>
              <a:ext uri="{FF2B5EF4-FFF2-40B4-BE49-F238E27FC236}">
                <a16:creationId xmlns:a16="http://schemas.microsoft.com/office/drawing/2014/main" xmlns="" id="{86D26382-CB3E-DF10-0C34-BE8DDCD2CE1B}"/>
              </a:ext>
            </a:extLst>
          </p:cNvPr>
          <p:cNvGrpSpPr/>
          <p:nvPr/>
        </p:nvGrpSpPr>
        <p:grpSpPr>
          <a:xfrm>
            <a:off x="7142389" y="1072770"/>
            <a:ext cx="2398200" cy="734267"/>
            <a:chOff x="2419038" y="-1961878"/>
            <a:chExt cx="5575700" cy="964760"/>
          </a:xfrm>
        </p:grpSpPr>
        <p:pic>
          <p:nvPicPr>
            <p:cNvPr id="7" name="圖片 6">
              <a:extLst>
                <a:ext uri="{FF2B5EF4-FFF2-40B4-BE49-F238E27FC236}">
                  <a16:creationId xmlns:a16="http://schemas.microsoft.com/office/drawing/2014/main" xmlns="" id="{3848F69D-D77F-A23E-7F0B-4258521397F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19038" y="-1961878"/>
              <a:ext cx="5575700" cy="959892"/>
            </a:xfrm>
            <a:prstGeom prst="rect">
              <a:avLst/>
            </a:prstGeom>
          </p:spPr>
        </p:pic>
        <p:sp>
          <p:nvSpPr>
            <p:cNvPr id="8" name="Google Shape;96;p2">
              <a:extLst>
                <a:ext uri="{FF2B5EF4-FFF2-40B4-BE49-F238E27FC236}">
                  <a16:creationId xmlns:a16="http://schemas.microsoft.com/office/drawing/2014/main" xmlns="" id="{834E7D2C-75E8-F5F9-DC5A-29E3EC4AC6B6}"/>
                </a:ext>
              </a:extLst>
            </p:cNvPr>
            <p:cNvSpPr/>
            <p:nvPr/>
          </p:nvSpPr>
          <p:spPr>
            <a:xfrm>
              <a:off x="2419038" y="-1879135"/>
              <a:ext cx="5575700" cy="882017"/>
            </a:xfrm>
            <a:custGeom>
              <a:avLst/>
              <a:gdLst>
                <a:gd name="connsiteX0" fmla="*/ 0 w 2398200"/>
                <a:gd name="connsiteY0" fmla="*/ 0 h 671292"/>
                <a:gd name="connsiteX1" fmla="*/ 575568 w 2398200"/>
                <a:gd name="connsiteY1" fmla="*/ 0 h 671292"/>
                <a:gd name="connsiteX2" fmla="*/ 1103172 w 2398200"/>
                <a:gd name="connsiteY2" fmla="*/ 0 h 671292"/>
                <a:gd name="connsiteX3" fmla="*/ 1750686 w 2398200"/>
                <a:gd name="connsiteY3" fmla="*/ 0 h 671292"/>
                <a:gd name="connsiteX4" fmla="*/ 2398200 w 2398200"/>
                <a:gd name="connsiteY4" fmla="*/ 0 h 671292"/>
                <a:gd name="connsiteX5" fmla="*/ 2398200 w 2398200"/>
                <a:gd name="connsiteY5" fmla="*/ 671292 h 671292"/>
                <a:gd name="connsiteX6" fmla="*/ 1846614 w 2398200"/>
                <a:gd name="connsiteY6" fmla="*/ 671292 h 671292"/>
                <a:gd name="connsiteX7" fmla="*/ 1295028 w 2398200"/>
                <a:gd name="connsiteY7" fmla="*/ 671292 h 671292"/>
                <a:gd name="connsiteX8" fmla="*/ 647514 w 2398200"/>
                <a:gd name="connsiteY8" fmla="*/ 671292 h 671292"/>
                <a:gd name="connsiteX9" fmla="*/ 0 w 2398200"/>
                <a:gd name="connsiteY9" fmla="*/ 671292 h 671292"/>
                <a:gd name="connsiteX10" fmla="*/ 0 w 2398200"/>
                <a:gd name="connsiteY10" fmla="*/ 0 h 671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98200" h="671292" extrusionOk="0">
                  <a:moveTo>
                    <a:pt x="0" y="0"/>
                  </a:moveTo>
                  <a:cubicBezTo>
                    <a:pt x="140222" y="-24011"/>
                    <a:pt x="357435" y="7957"/>
                    <a:pt x="575568" y="0"/>
                  </a:cubicBezTo>
                  <a:cubicBezTo>
                    <a:pt x="793701" y="-7957"/>
                    <a:pt x="920265" y="-4163"/>
                    <a:pt x="1103172" y="0"/>
                  </a:cubicBezTo>
                  <a:cubicBezTo>
                    <a:pt x="1286079" y="4163"/>
                    <a:pt x="1605608" y="12143"/>
                    <a:pt x="1750686" y="0"/>
                  </a:cubicBezTo>
                  <a:cubicBezTo>
                    <a:pt x="1895764" y="-12143"/>
                    <a:pt x="2211516" y="-26544"/>
                    <a:pt x="2398200" y="0"/>
                  </a:cubicBezTo>
                  <a:cubicBezTo>
                    <a:pt x="2408458" y="270188"/>
                    <a:pt x="2403821" y="395186"/>
                    <a:pt x="2398200" y="671292"/>
                  </a:cubicBezTo>
                  <a:cubicBezTo>
                    <a:pt x="2144497" y="686094"/>
                    <a:pt x="2046818" y="674381"/>
                    <a:pt x="1846614" y="671292"/>
                  </a:cubicBezTo>
                  <a:cubicBezTo>
                    <a:pt x="1646410" y="668203"/>
                    <a:pt x="1524870" y="655466"/>
                    <a:pt x="1295028" y="671292"/>
                  </a:cubicBezTo>
                  <a:cubicBezTo>
                    <a:pt x="1065186" y="687118"/>
                    <a:pt x="906596" y="646833"/>
                    <a:pt x="647514" y="671292"/>
                  </a:cubicBezTo>
                  <a:cubicBezTo>
                    <a:pt x="388432" y="695751"/>
                    <a:pt x="285567" y="698688"/>
                    <a:pt x="0" y="671292"/>
                  </a:cubicBezTo>
                  <a:cubicBezTo>
                    <a:pt x="29137" y="442849"/>
                    <a:pt x="30626" y="326637"/>
                    <a:pt x="0" y="0"/>
                  </a:cubicBezTo>
                  <a:close/>
                </a:path>
              </a:pathLst>
            </a:custGeom>
            <a:noFill/>
            <a:ln w="28575">
              <a:noFill/>
              <a:extLst>
                <a:ext uri="{C807C97D-BFC1-408E-A445-0C87EB9F89A2}">
                  <ask:lineSketchStyleProps xmlns:ask="http://schemas.microsoft.com/office/drawing/2018/sketchyshapes" xmlns="" sd="1219033472">
                    <a:prstGeom prst="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txBody>
            <a:bodyPr spcFirstLastPara="1" wrap="square" lIns="216000" tIns="180000" rIns="180000" bIns="180000" anchor="t" anchorCtr="0">
              <a:spAutoFit/>
            </a:bodyPr>
            <a:lstStyle/>
            <a:p>
              <a:pPr lvl="0" algn="ctr"/>
              <a:r>
                <a:rPr lang="zh-TW" altLang="en-US" sz="2000" b="1" dirty="0">
                  <a:solidFill>
                    <a:srgbClr val="C00000"/>
                  </a:solidFill>
                  <a:latin typeface="Microsoft JhengHei"/>
                  <a:ea typeface="Microsoft JhengHei"/>
                  <a:cs typeface="Microsoft JhengHei"/>
                  <a:sym typeface="Microsoft JhengHei"/>
                </a:rPr>
                <a:t>對照課本第</a:t>
              </a:r>
              <a:r>
                <a:rPr lang="en-US" altLang="zh-TW" sz="2000" b="1" dirty="0">
                  <a:solidFill>
                    <a:srgbClr val="C00000"/>
                  </a:solidFill>
                  <a:latin typeface="Microsoft JhengHei"/>
                  <a:ea typeface="Microsoft JhengHei"/>
                  <a:cs typeface="Microsoft JhengHei"/>
                  <a:sym typeface="Microsoft JhengHei"/>
                </a:rPr>
                <a:t>77</a:t>
              </a:r>
              <a:r>
                <a:rPr lang="zh-TW" altLang="en-US" sz="2000" b="1" dirty="0">
                  <a:solidFill>
                    <a:srgbClr val="C00000"/>
                  </a:solidFill>
                  <a:latin typeface="Microsoft JhengHei"/>
                  <a:ea typeface="Microsoft JhengHei"/>
                  <a:cs typeface="Microsoft JhengHei"/>
                  <a:sym typeface="Microsoft JhengHei"/>
                </a:rPr>
                <a:t>頁</a:t>
              </a:r>
            </a:p>
          </p:txBody>
        </p:sp>
      </p:grpSp>
      <p:pic>
        <p:nvPicPr>
          <p:cNvPr id="4" name="圖片 3" descr="一張含有 文字, 螢幕擷取畫面, 字型, 行 的圖片&#10;&#10;AI 產生的內容可能不正確。">
            <a:extLst>
              <a:ext uri="{FF2B5EF4-FFF2-40B4-BE49-F238E27FC236}">
                <a16:creationId xmlns:a16="http://schemas.microsoft.com/office/drawing/2014/main" xmlns="" id="{F09575E2-4571-03F7-AD8A-F1763D4450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4486" y="2456424"/>
            <a:ext cx="10119890" cy="3317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9009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CEAAD541-F242-2412-C294-A0286DC3B8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2;p3">
            <a:extLst>
              <a:ext uri="{FF2B5EF4-FFF2-40B4-BE49-F238E27FC236}">
                <a16:creationId xmlns:a16="http://schemas.microsoft.com/office/drawing/2014/main" xmlns="" id="{1857A2C3-DF86-D091-AFD6-8AD7B8DD50F9}"/>
              </a:ext>
            </a:extLst>
          </p:cNvPr>
          <p:cNvSpPr txBox="1">
            <a:spLocks/>
          </p:cNvSpPr>
          <p:nvPr/>
        </p:nvSpPr>
        <p:spPr>
          <a:xfrm>
            <a:off x="3777306" y="991490"/>
            <a:ext cx="5249777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4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學習單三：蔡阿信的故事</a:t>
            </a:r>
            <a:endParaRPr lang="zh-TW" altLang="en-US" sz="2400" dirty="0">
              <a:solidFill>
                <a:schemeClr val="tx1"/>
              </a:solidFill>
            </a:endParaRPr>
          </a:p>
        </p:txBody>
      </p:sp>
      <p:grpSp>
        <p:nvGrpSpPr>
          <p:cNvPr id="2" name="群組 1">
            <a:extLst>
              <a:ext uri="{FF2B5EF4-FFF2-40B4-BE49-F238E27FC236}">
                <a16:creationId xmlns:a16="http://schemas.microsoft.com/office/drawing/2014/main" xmlns="" id="{47487C58-A96A-8523-77A3-BA0B93DE7D83}"/>
              </a:ext>
            </a:extLst>
          </p:cNvPr>
          <p:cNvGrpSpPr/>
          <p:nvPr/>
        </p:nvGrpSpPr>
        <p:grpSpPr>
          <a:xfrm>
            <a:off x="7380215" y="941090"/>
            <a:ext cx="2967552" cy="1042044"/>
            <a:chOff x="2419038" y="-1961878"/>
            <a:chExt cx="5575700" cy="1369151"/>
          </a:xfrm>
        </p:grpSpPr>
        <p:pic>
          <p:nvPicPr>
            <p:cNvPr id="6" name="圖片 5">
              <a:extLst>
                <a:ext uri="{FF2B5EF4-FFF2-40B4-BE49-F238E27FC236}">
                  <a16:creationId xmlns:a16="http://schemas.microsoft.com/office/drawing/2014/main" xmlns="" id="{32672B1B-E4B9-946B-7CAA-269AE8BF854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19038" y="-1961878"/>
              <a:ext cx="5575700" cy="959892"/>
            </a:xfrm>
            <a:prstGeom prst="rect">
              <a:avLst/>
            </a:prstGeom>
          </p:spPr>
        </p:pic>
        <p:sp>
          <p:nvSpPr>
            <p:cNvPr id="8" name="Google Shape;96;p2">
              <a:extLst>
                <a:ext uri="{FF2B5EF4-FFF2-40B4-BE49-F238E27FC236}">
                  <a16:creationId xmlns:a16="http://schemas.microsoft.com/office/drawing/2014/main" xmlns="" id="{F644CFCA-7655-76BD-C9F4-E2BCB67BA1CC}"/>
                </a:ext>
              </a:extLst>
            </p:cNvPr>
            <p:cNvSpPr/>
            <p:nvPr/>
          </p:nvSpPr>
          <p:spPr>
            <a:xfrm>
              <a:off x="2419038" y="-1879135"/>
              <a:ext cx="5575700" cy="1286408"/>
            </a:xfrm>
            <a:custGeom>
              <a:avLst/>
              <a:gdLst>
                <a:gd name="connsiteX0" fmla="*/ 0 w 2967552"/>
                <a:gd name="connsiteY0" fmla="*/ 0 h 979069"/>
                <a:gd name="connsiteX1" fmla="*/ 563835 w 2967552"/>
                <a:gd name="connsiteY1" fmla="*/ 0 h 979069"/>
                <a:gd name="connsiteX2" fmla="*/ 1068319 w 2967552"/>
                <a:gd name="connsiteY2" fmla="*/ 0 h 979069"/>
                <a:gd name="connsiteX3" fmla="*/ 1721180 w 2967552"/>
                <a:gd name="connsiteY3" fmla="*/ 0 h 979069"/>
                <a:gd name="connsiteX4" fmla="*/ 2285015 w 2967552"/>
                <a:gd name="connsiteY4" fmla="*/ 0 h 979069"/>
                <a:gd name="connsiteX5" fmla="*/ 2967552 w 2967552"/>
                <a:gd name="connsiteY5" fmla="*/ 0 h 979069"/>
                <a:gd name="connsiteX6" fmla="*/ 2967552 w 2967552"/>
                <a:gd name="connsiteY6" fmla="*/ 509116 h 979069"/>
                <a:gd name="connsiteX7" fmla="*/ 2967552 w 2967552"/>
                <a:gd name="connsiteY7" fmla="*/ 979069 h 979069"/>
                <a:gd name="connsiteX8" fmla="*/ 2374042 w 2967552"/>
                <a:gd name="connsiteY8" fmla="*/ 979069 h 979069"/>
                <a:gd name="connsiteX9" fmla="*/ 1869558 w 2967552"/>
                <a:gd name="connsiteY9" fmla="*/ 979069 h 979069"/>
                <a:gd name="connsiteX10" fmla="*/ 1276047 w 2967552"/>
                <a:gd name="connsiteY10" fmla="*/ 979069 h 979069"/>
                <a:gd name="connsiteX11" fmla="*/ 682537 w 2967552"/>
                <a:gd name="connsiteY11" fmla="*/ 979069 h 979069"/>
                <a:gd name="connsiteX12" fmla="*/ 0 w 2967552"/>
                <a:gd name="connsiteY12" fmla="*/ 979069 h 979069"/>
                <a:gd name="connsiteX13" fmla="*/ 0 w 2967552"/>
                <a:gd name="connsiteY13" fmla="*/ 469953 h 979069"/>
                <a:gd name="connsiteX14" fmla="*/ 0 w 2967552"/>
                <a:gd name="connsiteY14" fmla="*/ 0 h 979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967552" h="979069" extrusionOk="0">
                  <a:moveTo>
                    <a:pt x="0" y="0"/>
                  </a:moveTo>
                  <a:cubicBezTo>
                    <a:pt x="199948" y="14557"/>
                    <a:pt x="355529" y="18532"/>
                    <a:pt x="563835" y="0"/>
                  </a:cubicBezTo>
                  <a:cubicBezTo>
                    <a:pt x="772141" y="-18532"/>
                    <a:pt x="858836" y="10191"/>
                    <a:pt x="1068319" y="0"/>
                  </a:cubicBezTo>
                  <a:cubicBezTo>
                    <a:pt x="1277802" y="-10191"/>
                    <a:pt x="1469720" y="-14708"/>
                    <a:pt x="1721180" y="0"/>
                  </a:cubicBezTo>
                  <a:cubicBezTo>
                    <a:pt x="1972640" y="14708"/>
                    <a:pt x="2097318" y="5140"/>
                    <a:pt x="2285015" y="0"/>
                  </a:cubicBezTo>
                  <a:cubicBezTo>
                    <a:pt x="2472712" y="-5140"/>
                    <a:pt x="2650449" y="28203"/>
                    <a:pt x="2967552" y="0"/>
                  </a:cubicBezTo>
                  <a:cubicBezTo>
                    <a:pt x="2956640" y="240710"/>
                    <a:pt x="2956241" y="347434"/>
                    <a:pt x="2967552" y="509116"/>
                  </a:cubicBezTo>
                  <a:cubicBezTo>
                    <a:pt x="2978863" y="670798"/>
                    <a:pt x="2949019" y="750230"/>
                    <a:pt x="2967552" y="979069"/>
                  </a:cubicBezTo>
                  <a:cubicBezTo>
                    <a:pt x="2764075" y="978115"/>
                    <a:pt x="2496226" y="963784"/>
                    <a:pt x="2374042" y="979069"/>
                  </a:cubicBezTo>
                  <a:cubicBezTo>
                    <a:pt x="2251858" y="994355"/>
                    <a:pt x="2063148" y="964450"/>
                    <a:pt x="1869558" y="979069"/>
                  </a:cubicBezTo>
                  <a:cubicBezTo>
                    <a:pt x="1675968" y="993688"/>
                    <a:pt x="1550081" y="958699"/>
                    <a:pt x="1276047" y="979069"/>
                  </a:cubicBezTo>
                  <a:cubicBezTo>
                    <a:pt x="1002013" y="999439"/>
                    <a:pt x="839248" y="1001914"/>
                    <a:pt x="682537" y="979069"/>
                  </a:cubicBezTo>
                  <a:cubicBezTo>
                    <a:pt x="525826" y="956225"/>
                    <a:pt x="183180" y="997269"/>
                    <a:pt x="0" y="979069"/>
                  </a:cubicBezTo>
                  <a:cubicBezTo>
                    <a:pt x="5897" y="822107"/>
                    <a:pt x="13644" y="631765"/>
                    <a:pt x="0" y="469953"/>
                  </a:cubicBezTo>
                  <a:cubicBezTo>
                    <a:pt x="-13644" y="308141"/>
                    <a:pt x="-6696" y="104667"/>
                    <a:pt x="0" y="0"/>
                  </a:cubicBezTo>
                  <a:close/>
                </a:path>
              </a:pathLst>
            </a:custGeom>
            <a:noFill/>
            <a:ln w="28575">
              <a:noFill/>
              <a:extLst>
                <a:ext uri="{C807C97D-BFC1-408E-A445-0C87EB9F89A2}">
                  <ask:lineSketchStyleProps xmlns:ask="http://schemas.microsoft.com/office/drawing/2018/sketchyshapes" xmlns="" sd="1219033472">
                    <a:prstGeom prst="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txBody>
            <a:bodyPr spcFirstLastPara="1" wrap="square" lIns="216000" tIns="180000" rIns="180000" bIns="180000" anchor="t" anchorCtr="0">
              <a:spAutoFit/>
            </a:bodyPr>
            <a:lstStyle/>
            <a:p>
              <a:pPr lvl="0" algn="ctr"/>
              <a:r>
                <a:rPr lang="zh-TW" altLang="en-US" sz="2000" b="1" dirty="0">
                  <a:solidFill>
                    <a:srgbClr val="C00000"/>
                  </a:solidFill>
                  <a:latin typeface="Microsoft JhengHei"/>
                  <a:ea typeface="Microsoft JhengHei"/>
                  <a:cs typeface="Microsoft JhengHei"/>
                  <a:sym typeface="Microsoft JhengHei"/>
                </a:rPr>
                <a:t>對照課本第</a:t>
              </a:r>
              <a:r>
                <a:rPr lang="en-US" altLang="zh-TW" sz="2000" b="1" dirty="0">
                  <a:solidFill>
                    <a:srgbClr val="C00000"/>
                  </a:solidFill>
                  <a:latin typeface="Microsoft JhengHei"/>
                  <a:ea typeface="Microsoft JhengHei"/>
                  <a:cs typeface="Microsoft JhengHei"/>
                  <a:sym typeface="Microsoft JhengHei"/>
                </a:rPr>
                <a:t>82-83</a:t>
              </a:r>
              <a:r>
                <a:rPr lang="zh-TW" altLang="en-US" sz="2000" b="1" dirty="0">
                  <a:solidFill>
                    <a:srgbClr val="C00000"/>
                  </a:solidFill>
                  <a:latin typeface="Microsoft JhengHei"/>
                  <a:ea typeface="Microsoft JhengHei"/>
                  <a:cs typeface="Microsoft JhengHei"/>
                  <a:sym typeface="Microsoft JhengHei"/>
                </a:rPr>
                <a:t>頁</a:t>
              </a:r>
            </a:p>
          </p:txBody>
        </p:sp>
      </p:grpSp>
      <p:pic>
        <p:nvPicPr>
          <p:cNvPr id="11" name="圖片 10" descr="一張含有 文字, 螢幕擷取畫面, 字型, 數字 的圖片&#10;&#10;AI 產生的內容可能不正確。">
            <a:extLst>
              <a:ext uri="{FF2B5EF4-FFF2-40B4-BE49-F238E27FC236}">
                <a16:creationId xmlns:a16="http://schemas.microsoft.com/office/drawing/2014/main" xmlns="" id="{14CA1693-158F-3631-BC42-6055ED0D86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3104" y="1734628"/>
            <a:ext cx="6670996" cy="4675632"/>
          </a:xfrm>
          <a:prstGeom prst="rect">
            <a:avLst/>
          </a:prstGeom>
        </p:spPr>
      </p:pic>
      <p:sp>
        <p:nvSpPr>
          <p:cNvPr id="12" name="Google Shape;156;p9">
            <a:extLst>
              <a:ext uri="{FF2B5EF4-FFF2-40B4-BE49-F238E27FC236}">
                <a16:creationId xmlns:a16="http://schemas.microsoft.com/office/drawing/2014/main" xmlns="" id="{AA871FCC-6279-8F63-1722-BFF10CE216CA}"/>
              </a:ext>
            </a:extLst>
          </p:cNvPr>
          <p:cNvSpPr txBox="1">
            <a:spLocks/>
          </p:cNvSpPr>
          <p:nvPr/>
        </p:nvSpPr>
        <p:spPr>
          <a:xfrm>
            <a:off x="173620" y="1983134"/>
            <a:ext cx="2981043" cy="16517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日治時期的</a:t>
            </a:r>
            <a:endParaRPr lang="en-US" altLang="zh-TW" sz="36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專業人才</a:t>
            </a:r>
            <a:r>
              <a:rPr lang="en-US" altLang="zh-TW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(</a:t>
            </a: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一</a:t>
            </a:r>
            <a:r>
              <a:rPr lang="en-US" altLang="zh-TW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)</a:t>
            </a:r>
            <a:endParaRPr lang="zh-TW" altLang="en-US" sz="36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</p:spTree>
    <p:extLst>
      <p:ext uri="{BB962C8B-B14F-4D97-AF65-F5344CB8AC3E}">
        <p14:creationId xmlns:p14="http://schemas.microsoft.com/office/powerpoint/2010/main" val="32452263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D24A5F31-0FEA-142C-F439-5E5B4B748F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56;p9">
            <a:extLst>
              <a:ext uri="{FF2B5EF4-FFF2-40B4-BE49-F238E27FC236}">
                <a16:creationId xmlns:a16="http://schemas.microsoft.com/office/drawing/2014/main" xmlns="" id="{688A0AA4-BF56-FAAD-B995-7B1EB77824BD}"/>
              </a:ext>
            </a:extLst>
          </p:cNvPr>
          <p:cNvSpPr txBox="1">
            <a:spLocks/>
          </p:cNvSpPr>
          <p:nvPr/>
        </p:nvSpPr>
        <p:spPr>
          <a:xfrm>
            <a:off x="173620" y="1983134"/>
            <a:ext cx="2981043" cy="16517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日治時期的</a:t>
            </a:r>
            <a:endParaRPr lang="en-US" altLang="zh-TW" sz="36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專業人才</a:t>
            </a:r>
            <a:r>
              <a:rPr lang="en-US" altLang="zh-TW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(</a:t>
            </a: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二</a:t>
            </a:r>
            <a:r>
              <a:rPr lang="en-US" altLang="zh-TW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)</a:t>
            </a:r>
            <a:endParaRPr lang="zh-TW" altLang="en-US" sz="36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3" name="Google Shape;102;p3">
            <a:extLst>
              <a:ext uri="{FF2B5EF4-FFF2-40B4-BE49-F238E27FC236}">
                <a16:creationId xmlns:a16="http://schemas.microsoft.com/office/drawing/2014/main" xmlns="" id="{CD3E12CE-3FC1-A6C7-FED3-617A0157BEC3}"/>
              </a:ext>
            </a:extLst>
          </p:cNvPr>
          <p:cNvSpPr txBox="1">
            <a:spLocks/>
          </p:cNvSpPr>
          <p:nvPr/>
        </p:nvSpPr>
        <p:spPr>
          <a:xfrm>
            <a:off x="3777306" y="991490"/>
            <a:ext cx="6234795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4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學習單三：還有其他日治時期的女性專才嗎？</a:t>
            </a:r>
            <a:endParaRPr lang="zh-TW" altLang="en-US" sz="2400" dirty="0">
              <a:solidFill>
                <a:schemeClr val="tx1"/>
              </a:solidFill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xmlns="" id="{1949388F-E0B1-3C76-450B-1EBC1CFB9AC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1248" t="11720" r="37452" b="78360"/>
          <a:stretch/>
        </p:blipFill>
        <p:spPr>
          <a:xfrm>
            <a:off x="3822739" y="1870430"/>
            <a:ext cx="4133088" cy="113385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圖片 4" descr="畫面剪輯">
            <a:extLst>
              <a:ext uri="{FF2B5EF4-FFF2-40B4-BE49-F238E27FC236}">
                <a16:creationId xmlns:a16="http://schemas.microsoft.com/office/drawing/2014/main" xmlns="" id="{A6AFD3B8-6F26-8ABA-2114-7B37189BCD9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"/>
          <a:stretch/>
        </p:blipFill>
        <p:spPr>
          <a:xfrm>
            <a:off x="3566509" y="3143182"/>
            <a:ext cx="7658055" cy="3211319"/>
          </a:xfrm>
          <a:prstGeom prst="rect">
            <a:avLst/>
          </a:prstGeom>
        </p:spPr>
      </p:pic>
      <p:sp>
        <p:nvSpPr>
          <p:cNvPr id="7" name="向右箭號 5">
            <a:extLst>
              <a:ext uri="{FF2B5EF4-FFF2-40B4-BE49-F238E27FC236}">
                <a16:creationId xmlns:a16="http://schemas.microsoft.com/office/drawing/2014/main" xmlns="" id="{6C059ABE-B7AB-D925-C566-2A5611741C9F}"/>
              </a:ext>
            </a:extLst>
          </p:cNvPr>
          <p:cNvSpPr/>
          <p:nvPr/>
        </p:nvSpPr>
        <p:spPr>
          <a:xfrm>
            <a:off x="4035545" y="4169525"/>
            <a:ext cx="6065556" cy="1891661"/>
          </a:xfrm>
          <a:prstGeom prst="wedgeRoundRectCallout">
            <a:avLst>
              <a:gd name="adj1" fmla="val 45002"/>
              <a:gd name="adj2" fmla="val -6966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輸入關鍵字</a:t>
            </a:r>
            <a:endParaRPr lang="en-US" altLang="zh-TW" sz="2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r>
              <a:rPr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「日治</a:t>
            </a:r>
            <a:r>
              <a:rPr lang="en-US" altLang="zh-TW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空格</a:t>
            </a:r>
            <a:r>
              <a:rPr lang="en-US" altLang="zh-TW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畫家／老師／記者」</a:t>
            </a:r>
          </a:p>
        </p:txBody>
      </p:sp>
    </p:spTree>
    <p:extLst>
      <p:ext uri="{BB962C8B-B14F-4D97-AF65-F5344CB8AC3E}">
        <p14:creationId xmlns:p14="http://schemas.microsoft.com/office/powerpoint/2010/main" val="33018312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CEA55CC6-5819-9D1B-9551-C28AB31DAB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56;p9">
            <a:extLst>
              <a:ext uri="{FF2B5EF4-FFF2-40B4-BE49-F238E27FC236}">
                <a16:creationId xmlns:a16="http://schemas.microsoft.com/office/drawing/2014/main" xmlns="" id="{013D2433-467B-F35C-F213-4975122F53BC}"/>
              </a:ext>
            </a:extLst>
          </p:cNvPr>
          <p:cNvSpPr txBox="1">
            <a:spLocks/>
          </p:cNvSpPr>
          <p:nvPr/>
        </p:nvSpPr>
        <p:spPr>
          <a:xfrm>
            <a:off x="173620" y="1983134"/>
            <a:ext cx="2981043" cy="16517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日治時期的</a:t>
            </a:r>
            <a:endParaRPr lang="en-US" altLang="zh-TW" sz="36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專業人才</a:t>
            </a:r>
            <a:r>
              <a:rPr lang="en-US" altLang="zh-TW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(</a:t>
            </a: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三</a:t>
            </a:r>
            <a:r>
              <a:rPr lang="en-US" altLang="zh-TW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)</a:t>
            </a:r>
            <a:endParaRPr lang="zh-TW" altLang="en-US" sz="36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3" name="Google Shape;102;p3">
            <a:extLst>
              <a:ext uri="{FF2B5EF4-FFF2-40B4-BE49-F238E27FC236}">
                <a16:creationId xmlns:a16="http://schemas.microsoft.com/office/drawing/2014/main" xmlns="" id="{06988C4A-DC83-E804-E305-C31CC85F6A5F}"/>
              </a:ext>
            </a:extLst>
          </p:cNvPr>
          <p:cNvSpPr txBox="1">
            <a:spLocks/>
          </p:cNvSpPr>
          <p:nvPr/>
        </p:nvSpPr>
        <p:spPr>
          <a:xfrm>
            <a:off x="3777306" y="991490"/>
            <a:ext cx="6234795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4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學習單三：還有其他日治時期的女性專才嗎？</a:t>
            </a:r>
            <a:endParaRPr lang="zh-TW" altLang="en-US" sz="2400" dirty="0">
              <a:solidFill>
                <a:schemeClr val="tx1"/>
              </a:solidFill>
            </a:endParaRPr>
          </a:p>
        </p:txBody>
      </p:sp>
      <p:pic>
        <p:nvPicPr>
          <p:cNvPr id="9" name="圖片 8" descr="一張含有 文字, 螢幕擷取畫面, 字型, 行 的圖片&#10;&#10;AI 產生的內容可能不正確。">
            <a:extLst>
              <a:ext uri="{FF2B5EF4-FFF2-40B4-BE49-F238E27FC236}">
                <a16:creationId xmlns:a16="http://schemas.microsoft.com/office/drawing/2014/main" xmlns="" id="{AEE6AC7D-64F1-8E14-949D-CE91AFDD98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1101" y="2430683"/>
            <a:ext cx="8446100" cy="2514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653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38091492-F00F-2BA4-20FF-7AE1AA6AD4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2;p3">
            <a:extLst>
              <a:ext uri="{FF2B5EF4-FFF2-40B4-BE49-F238E27FC236}">
                <a16:creationId xmlns:a16="http://schemas.microsoft.com/office/drawing/2014/main" xmlns="" id="{D8ECC5C8-385E-B215-F855-9DF2CBB5E11A}"/>
              </a:ext>
            </a:extLst>
          </p:cNvPr>
          <p:cNvSpPr txBox="1">
            <a:spLocks/>
          </p:cNvSpPr>
          <p:nvPr/>
        </p:nvSpPr>
        <p:spPr>
          <a:xfrm>
            <a:off x="1890633" y="1106699"/>
            <a:ext cx="6234795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32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學習單四：同化故事的科目規劃</a:t>
            </a:r>
            <a:endParaRPr lang="zh-TW" altLang="en-US" sz="3200" dirty="0">
              <a:solidFill>
                <a:schemeClr val="tx1"/>
              </a:solidFill>
            </a:endParaRPr>
          </a:p>
        </p:txBody>
      </p:sp>
      <p:grpSp>
        <p:nvGrpSpPr>
          <p:cNvPr id="2" name="群組 1">
            <a:extLst>
              <a:ext uri="{FF2B5EF4-FFF2-40B4-BE49-F238E27FC236}">
                <a16:creationId xmlns:a16="http://schemas.microsoft.com/office/drawing/2014/main" xmlns="" id="{32136A4B-09B6-27DF-2423-646F4FF663BE}"/>
              </a:ext>
            </a:extLst>
          </p:cNvPr>
          <p:cNvGrpSpPr/>
          <p:nvPr/>
        </p:nvGrpSpPr>
        <p:grpSpPr>
          <a:xfrm>
            <a:off x="6609144" y="1947749"/>
            <a:ext cx="4606724" cy="734267"/>
            <a:chOff x="-660784" y="-1961878"/>
            <a:chExt cx="8655522" cy="964759"/>
          </a:xfrm>
        </p:grpSpPr>
        <p:pic>
          <p:nvPicPr>
            <p:cNvPr id="4" name="圖片 3">
              <a:extLst>
                <a:ext uri="{FF2B5EF4-FFF2-40B4-BE49-F238E27FC236}">
                  <a16:creationId xmlns:a16="http://schemas.microsoft.com/office/drawing/2014/main" xmlns="" id="{C0176C9B-28D8-5D69-78BD-36420CA2A42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660784" y="-1961878"/>
              <a:ext cx="8655522" cy="959892"/>
            </a:xfrm>
            <a:prstGeom prst="rect">
              <a:avLst/>
            </a:prstGeom>
          </p:spPr>
        </p:pic>
        <p:sp>
          <p:nvSpPr>
            <p:cNvPr id="5" name="Google Shape;96;p2">
              <a:extLst>
                <a:ext uri="{FF2B5EF4-FFF2-40B4-BE49-F238E27FC236}">
                  <a16:creationId xmlns:a16="http://schemas.microsoft.com/office/drawing/2014/main" xmlns="" id="{15E9280D-CA0F-BE2B-E770-7B26863E9D34}"/>
                </a:ext>
              </a:extLst>
            </p:cNvPr>
            <p:cNvSpPr/>
            <p:nvPr/>
          </p:nvSpPr>
          <p:spPr>
            <a:xfrm>
              <a:off x="-660784" y="-1879135"/>
              <a:ext cx="8655522" cy="882016"/>
            </a:xfrm>
            <a:custGeom>
              <a:avLst/>
              <a:gdLst>
                <a:gd name="connsiteX0" fmla="*/ 0 w 4606724"/>
                <a:gd name="connsiteY0" fmla="*/ 0 h 671292"/>
                <a:gd name="connsiteX1" fmla="*/ 612036 w 4606724"/>
                <a:gd name="connsiteY1" fmla="*/ 0 h 671292"/>
                <a:gd name="connsiteX2" fmla="*/ 1131938 w 4606724"/>
                <a:gd name="connsiteY2" fmla="*/ 0 h 671292"/>
                <a:gd name="connsiteX3" fmla="*/ 1882176 w 4606724"/>
                <a:gd name="connsiteY3" fmla="*/ 0 h 671292"/>
                <a:gd name="connsiteX4" fmla="*/ 2494212 w 4606724"/>
                <a:gd name="connsiteY4" fmla="*/ 0 h 671292"/>
                <a:gd name="connsiteX5" fmla="*/ 3106248 w 4606724"/>
                <a:gd name="connsiteY5" fmla="*/ 0 h 671292"/>
                <a:gd name="connsiteX6" fmla="*/ 3856486 w 4606724"/>
                <a:gd name="connsiteY6" fmla="*/ 0 h 671292"/>
                <a:gd name="connsiteX7" fmla="*/ 4606724 w 4606724"/>
                <a:gd name="connsiteY7" fmla="*/ 0 h 671292"/>
                <a:gd name="connsiteX8" fmla="*/ 4606724 w 4606724"/>
                <a:gd name="connsiteY8" fmla="*/ 671292 h 671292"/>
                <a:gd name="connsiteX9" fmla="*/ 4040755 w 4606724"/>
                <a:gd name="connsiteY9" fmla="*/ 671292 h 671292"/>
                <a:gd name="connsiteX10" fmla="*/ 3382652 w 4606724"/>
                <a:gd name="connsiteY10" fmla="*/ 671292 h 671292"/>
                <a:gd name="connsiteX11" fmla="*/ 2724548 w 4606724"/>
                <a:gd name="connsiteY11" fmla="*/ 671292 h 671292"/>
                <a:gd name="connsiteX12" fmla="*/ 2112512 w 4606724"/>
                <a:gd name="connsiteY12" fmla="*/ 671292 h 671292"/>
                <a:gd name="connsiteX13" fmla="*/ 1362274 w 4606724"/>
                <a:gd name="connsiteY13" fmla="*/ 671292 h 671292"/>
                <a:gd name="connsiteX14" fmla="*/ 612036 w 4606724"/>
                <a:gd name="connsiteY14" fmla="*/ 671292 h 671292"/>
                <a:gd name="connsiteX15" fmla="*/ 0 w 4606724"/>
                <a:gd name="connsiteY15" fmla="*/ 671292 h 671292"/>
                <a:gd name="connsiteX16" fmla="*/ 0 w 4606724"/>
                <a:gd name="connsiteY16" fmla="*/ 0 h 671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606724" h="671292" extrusionOk="0">
                  <a:moveTo>
                    <a:pt x="0" y="0"/>
                  </a:moveTo>
                  <a:cubicBezTo>
                    <a:pt x="228871" y="-24002"/>
                    <a:pt x="481237" y="18442"/>
                    <a:pt x="612036" y="0"/>
                  </a:cubicBezTo>
                  <a:cubicBezTo>
                    <a:pt x="742835" y="-18442"/>
                    <a:pt x="886355" y="-5165"/>
                    <a:pt x="1131938" y="0"/>
                  </a:cubicBezTo>
                  <a:cubicBezTo>
                    <a:pt x="1377521" y="5165"/>
                    <a:pt x="1730137" y="20935"/>
                    <a:pt x="1882176" y="0"/>
                  </a:cubicBezTo>
                  <a:cubicBezTo>
                    <a:pt x="2034215" y="-20935"/>
                    <a:pt x="2210531" y="9785"/>
                    <a:pt x="2494212" y="0"/>
                  </a:cubicBezTo>
                  <a:cubicBezTo>
                    <a:pt x="2777893" y="-9785"/>
                    <a:pt x="2928918" y="9308"/>
                    <a:pt x="3106248" y="0"/>
                  </a:cubicBezTo>
                  <a:cubicBezTo>
                    <a:pt x="3283578" y="-9308"/>
                    <a:pt x="3506451" y="13979"/>
                    <a:pt x="3856486" y="0"/>
                  </a:cubicBezTo>
                  <a:cubicBezTo>
                    <a:pt x="4206521" y="-13979"/>
                    <a:pt x="4237750" y="-17034"/>
                    <a:pt x="4606724" y="0"/>
                  </a:cubicBezTo>
                  <a:cubicBezTo>
                    <a:pt x="4618764" y="166671"/>
                    <a:pt x="4625676" y="393592"/>
                    <a:pt x="4606724" y="671292"/>
                  </a:cubicBezTo>
                  <a:cubicBezTo>
                    <a:pt x="4327334" y="651395"/>
                    <a:pt x="4174607" y="663711"/>
                    <a:pt x="4040755" y="671292"/>
                  </a:cubicBezTo>
                  <a:cubicBezTo>
                    <a:pt x="3906903" y="678873"/>
                    <a:pt x="3566622" y="680688"/>
                    <a:pt x="3382652" y="671292"/>
                  </a:cubicBezTo>
                  <a:cubicBezTo>
                    <a:pt x="3198682" y="661896"/>
                    <a:pt x="3041577" y="692574"/>
                    <a:pt x="2724548" y="671292"/>
                  </a:cubicBezTo>
                  <a:cubicBezTo>
                    <a:pt x="2407519" y="650010"/>
                    <a:pt x="2332537" y="644088"/>
                    <a:pt x="2112512" y="671292"/>
                  </a:cubicBezTo>
                  <a:cubicBezTo>
                    <a:pt x="1892487" y="698496"/>
                    <a:pt x="1687027" y="647552"/>
                    <a:pt x="1362274" y="671292"/>
                  </a:cubicBezTo>
                  <a:cubicBezTo>
                    <a:pt x="1037521" y="695032"/>
                    <a:pt x="766658" y="708609"/>
                    <a:pt x="612036" y="671292"/>
                  </a:cubicBezTo>
                  <a:cubicBezTo>
                    <a:pt x="457414" y="633975"/>
                    <a:pt x="276959" y="660238"/>
                    <a:pt x="0" y="671292"/>
                  </a:cubicBezTo>
                  <a:cubicBezTo>
                    <a:pt x="-16333" y="482948"/>
                    <a:pt x="18731" y="248215"/>
                    <a:pt x="0" y="0"/>
                  </a:cubicBezTo>
                  <a:close/>
                </a:path>
              </a:pathLst>
            </a:custGeom>
            <a:noFill/>
            <a:ln w="28575">
              <a:noFill/>
              <a:extLst>
                <a:ext uri="{C807C97D-BFC1-408E-A445-0C87EB9F89A2}">
                  <ask:lineSketchStyleProps xmlns:ask="http://schemas.microsoft.com/office/drawing/2018/sketchyshapes" xmlns="" sd="1219033472">
                    <a:prstGeom prst="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txBody>
            <a:bodyPr spcFirstLastPara="1" wrap="square" lIns="216000" tIns="180000" rIns="180000" bIns="180000" anchor="t" anchorCtr="0">
              <a:spAutoFit/>
            </a:bodyPr>
            <a:lstStyle/>
            <a:p>
              <a:pPr algn="ctr"/>
              <a:r>
                <a:rPr lang="zh-TW" altLang="en-US" sz="2000" b="1" dirty="0">
                  <a:solidFill>
                    <a:srgbClr val="C00000"/>
                  </a:solidFill>
                  <a:latin typeface="Microsoft JhengHei"/>
                  <a:ea typeface="Microsoft JhengHei"/>
                  <a:cs typeface="Microsoft JhengHei"/>
                  <a:sym typeface="Microsoft JhengHei"/>
                </a:rPr>
                <a:t>網址：</a:t>
              </a:r>
              <a:r>
                <a:rPr lang="en-US" altLang="zh-TW" u="sng" dirty="0">
                  <a:hlinkClick r:id="rId3"/>
                </a:rPr>
                <a:t>https://school.nmth.gov.tw/themes/detail/38</a:t>
              </a:r>
              <a:r>
                <a:rPr lang="en-US" altLang="zh-TW" dirty="0"/>
                <a:t> </a:t>
              </a:r>
              <a:r>
                <a:rPr lang="zh-TW" altLang="en-US" sz="2000" b="1" dirty="0">
                  <a:solidFill>
                    <a:srgbClr val="C00000"/>
                  </a:solidFill>
                  <a:latin typeface="Microsoft JhengHei"/>
                  <a:ea typeface="Microsoft JhengHei"/>
                  <a:sym typeface="Microsoft JhengHei"/>
                </a:rPr>
                <a:t> </a:t>
              </a:r>
              <a:endParaRPr lang="zh-TW" altLang="zh-TW" dirty="0"/>
            </a:p>
          </p:txBody>
        </p:sp>
      </p:grpSp>
      <p:pic>
        <p:nvPicPr>
          <p:cNvPr id="11" name="圖片 10" descr="一張含有 文字, 報紙, 人員, 螢幕擷取畫面 的圖片&#10;&#10;AI 產生的內容可能不正確。">
            <a:extLst>
              <a:ext uri="{FF2B5EF4-FFF2-40B4-BE49-F238E27FC236}">
                <a16:creationId xmlns:a16="http://schemas.microsoft.com/office/drawing/2014/main" xmlns="" id="{98C31AA2-10B3-0CE7-920E-87D738AC07E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-800" t="-24337" r="800" b="24337"/>
          <a:stretch/>
        </p:blipFill>
        <p:spPr>
          <a:xfrm>
            <a:off x="3393274" y="1546167"/>
            <a:ext cx="6610039" cy="4812330"/>
          </a:xfrm>
          <a:prstGeom prst="rect">
            <a:avLst/>
          </a:prstGeom>
        </p:spPr>
      </p:pic>
      <p:sp>
        <p:nvSpPr>
          <p:cNvPr id="10" name="Google Shape;156;p9">
            <a:extLst>
              <a:ext uri="{FF2B5EF4-FFF2-40B4-BE49-F238E27FC236}">
                <a16:creationId xmlns:a16="http://schemas.microsoft.com/office/drawing/2014/main" xmlns="" id="{A1F096FA-B35B-C573-3BF5-93A53F1E6A46}"/>
              </a:ext>
            </a:extLst>
          </p:cNvPr>
          <p:cNvSpPr txBox="1">
            <a:spLocks/>
          </p:cNvSpPr>
          <p:nvPr/>
        </p:nvSpPr>
        <p:spPr>
          <a:xfrm>
            <a:off x="825661" y="2314883"/>
            <a:ext cx="2981043" cy="11304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請分組閱讀：</a:t>
            </a:r>
          </a:p>
        </p:txBody>
      </p:sp>
    </p:spTree>
    <p:extLst>
      <p:ext uri="{BB962C8B-B14F-4D97-AF65-F5344CB8AC3E}">
        <p14:creationId xmlns:p14="http://schemas.microsoft.com/office/powerpoint/2010/main" val="2935338457"/>
      </p:ext>
    </p:extLst>
  </p:cSld>
  <p:clrMapOvr>
    <a:masterClrMapping/>
  </p:clrMapOvr>
</p:sld>
</file>

<file path=ppt/theme/theme1.xml><?xml version="1.0" encoding="utf-8"?>
<a:theme xmlns:a="http://schemas.openxmlformats.org/drawingml/2006/main" name="自訂設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佈景主題">
  <a:themeElements>
    <a:clrScheme name="藍色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3197</TotalTime>
  <Words>251</Words>
  <Application>Microsoft Office PowerPoint</Application>
  <PresentationFormat>寬螢幕</PresentationFormat>
  <Paragraphs>38</Paragraphs>
  <Slides>13</Slides>
  <Notes>3</Notes>
  <HiddenSlides>0</HiddenSlides>
  <MMClips>0</MMClips>
  <ScaleCrop>false</ScaleCrop>
  <HeadingPairs>
    <vt:vector size="6" baseType="variant">
      <vt:variant>
        <vt:lpstr>使用字型</vt:lpstr>
      </vt:variant>
      <vt:variant>
        <vt:i4>7</vt:i4>
      </vt:variant>
      <vt:variant>
        <vt:lpstr>佈景主題</vt:lpstr>
      </vt:variant>
      <vt:variant>
        <vt:i4>2</vt:i4>
      </vt:variant>
      <vt:variant>
        <vt:lpstr>投影片標題</vt:lpstr>
      </vt:variant>
      <vt:variant>
        <vt:i4>13</vt:i4>
      </vt:variant>
    </vt:vector>
  </HeadingPairs>
  <TitlesOfParts>
    <vt:vector size="22" baseType="lpstr">
      <vt:lpstr>Aptos</vt:lpstr>
      <vt:lpstr>Aptos Display</vt:lpstr>
      <vt:lpstr>Microsoft JhengHei</vt:lpstr>
      <vt:lpstr>Microsoft JhengHei</vt:lpstr>
      <vt:lpstr>新細明體</vt:lpstr>
      <vt:lpstr>Arial</vt:lpstr>
      <vt:lpstr>Calibri</vt:lpstr>
      <vt:lpstr>自訂設計</vt:lpstr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彩券如何 從 愛國 到 公益 ？</dc:title>
  <dc:creator>Kuma</dc:creator>
  <cp:lastModifiedBy>Microsoft 帳戶</cp:lastModifiedBy>
  <cp:revision>90</cp:revision>
  <dcterms:created xsi:type="dcterms:W3CDTF">2024-11-05T09:50:48Z</dcterms:created>
  <dcterms:modified xsi:type="dcterms:W3CDTF">2025-10-07T07:39:28Z</dcterms:modified>
</cp:coreProperties>
</file>