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ppt/ink/ink1.xml" ContentType="application/inkml+xml"/>
  <Override PartName="/ppt/ink/ink2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13"/>
  </p:notesMasterIdLst>
  <p:sldIdLst>
    <p:sldId id="256" r:id="rId3"/>
    <p:sldId id="258" r:id="rId4"/>
    <p:sldId id="288" r:id="rId5"/>
    <p:sldId id="257" r:id="rId6"/>
    <p:sldId id="259" r:id="rId7"/>
    <p:sldId id="260" r:id="rId8"/>
    <p:sldId id="262" r:id="rId9"/>
    <p:sldId id="289" r:id="rId10"/>
    <p:sldId id="290" r:id="rId11"/>
    <p:sldId id="287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6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DC7E"/>
    <a:srgbClr val="FED55C"/>
    <a:srgbClr val="3150CB"/>
    <a:srgbClr val="A3D9FF"/>
    <a:srgbClr val="9ED5F5"/>
    <a:srgbClr val="99CFED"/>
    <a:srgbClr val="FD837C"/>
    <a:srgbClr val="ECD7FF"/>
    <a:srgbClr val="6CD7FE"/>
    <a:srgbClr val="9051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1"/>
    <p:restoredTop sz="94658"/>
  </p:normalViewPr>
  <p:slideViewPr>
    <p:cSldViewPr snapToGrid="0">
      <p:cViewPr varScale="1">
        <p:scale>
          <a:sx n="107" d="100"/>
          <a:sy n="107" d="100"/>
        </p:scale>
        <p:origin x="78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26" Type="http://customschemas.google.com/relationships/presentationmetadata" Target="metadata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26T08:37:05.530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0 0 16383,'0'0'0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26T08:37:05.530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0 0 16383,'0'0'0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=""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=""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=""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2897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>
          <a:extLst>
            <a:ext uri="{FF2B5EF4-FFF2-40B4-BE49-F238E27FC236}">
              <a16:creationId xmlns="" xmlns:a16="http://schemas.microsoft.com/office/drawing/2014/main" id="{AB8F77FF-B0FF-41E0-DB98-FB500A4DB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>
            <a:extLst>
              <a:ext uri="{FF2B5EF4-FFF2-40B4-BE49-F238E27FC236}">
                <a16:creationId xmlns="" xmlns:a16="http://schemas.microsoft.com/office/drawing/2014/main" id="{914C149F-831E-E3A2-F82F-19E32F6E35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:notes">
            <a:extLst>
              <a:ext uri="{FF2B5EF4-FFF2-40B4-BE49-F238E27FC236}">
                <a16:creationId xmlns="" xmlns:a16="http://schemas.microsoft.com/office/drawing/2014/main" id="{68181E45-6998-3D8E-81F3-F15EF7904A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7120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5849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5723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8284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="" xmlns:a16="http://schemas.microsoft.com/office/drawing/2014/main" id="{868CD0C9-DB60-0F44-6193-9FC227A4C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>
            <a:extLst>
              <a:ext uri="{FF2B5EF4-FFF2-40B4-BE49-F238E27FC236}">
                <a16:creationId xmlns="" xmlns:a16="http://schemas.microsoft.com/office/drawing/2014/main" id="{FA5E34E2-6B73-CD8F-B413-5B955055D0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5:notes">
            <a:extLst>
              <a:ext uri="{FF2B5EF4-FFF2-40B4-BE49-F238E27FC236}">
                <a16:creationId xmlns="" xmlns:a16="http://schemas.microsoft.com/office/drawing/2014/main" id="{EC34DA23-C40E-2151-F60C-7664F3114F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4979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="" xmlns:a16="http://schemas.microsoft.com/office/drawing/2014/main" id="{76C13A8D-8040-CA0E-3EEE-05D7EE5FE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>
            <a:extLst>
              <a:ext uri="{FF2B5EF4-FFF2-40B4-BE49-F238E27FC236}">
                <a16:creationId xmlns="" xmlns:a16="http://schemas.microsoft.com/office/drawing/2014/main" id="{73B9CF1F-E947-DD32-9165-4CFE117F9A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5:notes">
            <a:extLst>
              <a:ext uri="{FF2B5EF4-FFF2-40B4-BE49-F238E27FC236}">
                <a16:creationId xmlns="" xmlns:a16="http://schemas.microsoft.com/office/drawing/2014/main" id="{53D52D6D-5D57-6582-FA29-1C267FDCDD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39702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2FDF7406-DEAC-8581-B7FA-98E76400DF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41364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=""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=""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=""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=""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=""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=""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=""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=""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=""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=""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=""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=""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AB6FCCCC-5842-8266-C31F-5EC6C0800C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0B3ECE22-674E-A962-9E09-8113E02F0D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4458" y="41364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33829D86-0A3C-105E-310F-98F49FED4A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295" y="652020"/>
            <a:ext cx="11269755" cy="620597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智慧型手機, 框架 的圖片&#10;&#10;AI 產生的內容可能不正確。">
            <a:extLst>
              <a:ext uri="{FF2B5EF4-FFF2-40B4-BE49-F238E27FC236}">
                <a16:creationId xmlns="" xmlns:a16="http://schemas.microsoft.com/office/drawing/2014/main" id="{B20F1F3D-10A6-4D57-1C2F-4D084E1119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873" y="781790"/>
            <a:ext cx="11006254" cy="633654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D588ABA6-48DF-25EF-D858-4FE34543D6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5461" y="811823"/>
            <a:ext cx="9067155" cy="586698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9" name="圖片 8" descr="一張含有 螢幕擷取畫面, Rectangle, 框架, 智慧型手機 的圖片&#10;&#10;AI 產生的內容可能不正確。">
            <a:extLst>
              <a:ext uri="{FF2B5EF4-FFF2-40B4-BE49-F238E27FC236}">
                <a16:creationId xmlns="" xmlns:a16="http://schemas.microsoft.com/office/drawing/2014/main" id="{FBED4902-C8F7-1FFB-1645-848E2A5D39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4365" y="870200"/>
            <a:ext cx="8825241" cy="572533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82B1EFDB-79AC-FC76-EBE8-4B5B49562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7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FF005483-F849-6B3C-D306-A68EA5B789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FD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FDC7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emf"/><Relationship Id="rId5" Type="http://schemas.openxmlformats.org/officeDocument/2006/relationships/image" Target="../media/image21.emf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pPFk790bsRE?feature=oembed" TargetMode="External"/><Relationship Id="rId6" Type="http://schemas.openxmlformats.org/officeDocument/2006/relationships/customXml" Target="../ink/ink1.xml"/><Relationship Id="rId5" Type="http://schemas.openxmlformats.org/officeDocument/2006/relationships/hyperlink" Target="https://youtu.be/pPFk790bsRE?si=SmH1pdQ9KY2Vr3_c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2.xml"/><Relationship Id="rId5" Type="http://schemas.openxmlformats.org/officeDocument/2006/relationships/hyperlink" Target="https://www.youtube.com/@lanyimingyoyo" TargetMode="Externa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tmp"/><Relationship Id="rId4" Type="http://schemas.openxmlformats.org/officeDocument/2006/relationships/image" Target="../media/image28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tmp"/><Relationship Id="rId4" Type="http://schemas.openxmlformats.org/officeDocument/2006/relationships/image" Target="../media/image34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0FA0F567-D8C5-F901-0D6F-9F09FA7BA7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96276" y="1150829"/>
            <a:ext cx="6934200" cy="3691197"/>
          </a:xfrm>
          <a:prstGeom prst="rect">
            <a:avLst/>
          </a:prstGeom>
        </p:spPr>
      </p:pic>
      <p:pic>
        <p:nvPicPr>
          <p:cNvPr id="13" name="圖片 12" descr="一張含有 圓形, 圖形, 螢幕擷取畫面, 卡通 的圖片&#10;&#10;AI 產生的內容可能不正確。">
            <a:extLst>
              <a:ext uri="{FF2B5EF4-FFF2-40B4-BE49-F238E27FC236}">
                <a16:creationId xmlns="" xmlns:a16="http://schemas.microsoft.com/office/drawing/2014/main" id="{241BA83C-6EE6-F9AA-2D17-A94EED3980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r="20693" b="60266"/>
          <a:stretch>
            <a:fillRect/>
          </a:stretch>
        </p:blipFill>
        <p:spPr>
          <a:xfrm rot="379541">
            <a:off x="-148588" y="3324818"/>
            <a:ext cx="2826732" cy="1619764"/>
          </a:xfrm>
          <a:prstGeom prst="rect">
            <a:avLst/>
          </a:prstGeom>
        </p:spPr>
      </p:pic>
      <p:pic>
        <p:nvPicPr>
          <p:cNvPr id="5" name="圖片 4" descr="一張含有 美工圖案, 卡通, 藝術, 圖解 的圖片&#10;&#10;AI 產生的內容可能不正確。">
            <a:extLst>
              <a:ext uri="{FF2B5EF4-FFF2-40B4-BE49-F238E27FC236}">
                <a16:creationId xmlns="" xmlns:a16="http://schemas.microsoft.com/office/drawing/2014/main" id="{8B96BE22-40BB-D04A-DF21-30B4264788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0018" y="1465854"/>
            <a:ext cx="2890410" cy="434765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E7851BDE-7577-7F07-87A8-C1283CF369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387" y="5383340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6472" y="803122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=""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324" y="644702"/>
            <a:ext cx="2846151" cy="475945"/>
          </a:xfrm>
          <a:prstGeom prst="rect">
            <a:avLst/>
          </a:prstGeom>
        </p:spPr>
      </p:pic>
      <p:sp>
        <p:nvSpPr>
          <p:cNvPr id="29" name="文字方塊 28">
            <a:extLst>
              <a:ext uri="{FF2B5EF4-FFF2-40B4-BE49-F238E27FC236}">
                <a16:creationId xmlns="" xmlns:a16="http://schemas.microsoft.com/office/drawing/2014/main" id="{DDC3A36C-AA7C-BA67-E45A-136917A18FB4}"/>
              </a:ext>
            </a:extLst>
          </p:cNvPr>
          <p:cNvSpPr txBox="1"/>
          <p:nvPr/>
        </p:nvSpPr>
        <p:spPr>
          <a:xfrm>
            <a:off x="1596276" y="5551389"/>
            <a:ext cx="3161427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TW" altLang="en-US" sz="1600" b="1" dirty="0">
                <a:solidFill>
                  <a:srgbClr val="7030A0"/>
                </a:solidFill>
              </a:rPr>
              <a:t>新竹縣富光國中  簡文萱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893" y="-395215"/>
            <a:ext cx="2700000" cy="180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6152" y="5659623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TW" altLang="en-US" b="1" dirty="0">
                <a:solidFill>
                  <a:srgbClr val="7030A0"/>
                </a:solidFill>
              </a:rPr>
              <a:t>作者</a:t>
            </a:r>
            <a:endParaRPr lang="zh-TW" altLang="en-US" dirty="0"/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=""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E7851BDE-7577-7F07-87A8-C1283CF36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17" y="5446788"/>
            <a:ext cx="3564286" cy="860345"/>
          </a:xfrm>
          <a:prstGeom prst="rect">
            <a:avLst/>
          </a:prstGeom>
        </p:spPr>
      </p:pic>
      <p:pic>
        <p:nvPicPr>
          <p:cNvPr id="7" name="圖片 6" descr="一張含有 美工圖案, 卡通, 藝術, 圖解 的圖片&#10;&#10;AI 產生的內容可能不正確。">
            <a:extLst>
              <a:ext uri="{FF2B5EF4-FFF2-40B4-BE49-F238E27FC236}">
                <a16:creationId xmlns="" xmlns:a16="http://schemas.microsoft.com/office/drawing/2014/main" id="{3BBE1CA5-938D-13F9-83D5-B16E413BA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1078" y="1529302"/>
            <a:ext cx="2890410" cy="4347659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="" xmlns:a16="http://schemas.microsoft.com/office/drawing/2014/main" id="{6DD6BE18-58F3-616A-AA2E-39BB3FABFD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764185">
            <a:off x="1836052" y="49421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=""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151778" y="2092421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 descr="一張含有 圓形, 圖形, 螢幕擷取畫面, 卡通 的圖片&#10;&#10;AI 產生的內容可能不正確。">
            <a:extLst>
              <a:ext uri="{FF2B5EF4-FFF2-40B4-BE49-F238E27FC236}">
                <a16:creationId xmlns="" xmlns:a16="http://schemas.microsoft.com/office/drawing/2014/main" id="{34B9DE05-28C1-6637-F9F8-E6BBFFFAE77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-1" r="20693" b="60266"/>
          <a:stretch>
            <a:fillRect/>
          </a:stretch>
        </p:blipFill>
        <p:spPr>
          <a:xfrm rot="379541">
            <a:off x="8482751" y="2619117"/>
            <a:ext cx="2826732" cy="161976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110DD42D-DD4C-A016-98F9-F3014ACE08FC}"/>
              </a:ext>
            </a:extLst>
          </p:cNvPr>
          <p:cNvSpPr txBox="1"/>
          <p:nvPr/>
        </p:nvSpPr>
        <p:spPr>
          <a:xfrm>
            <a:off x="948576" y="5570439"/>
            <a:ext cx="3161427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TW" altLang="en-US" sz="1600" b="1" dirty="0">
                <a:solidFill>
                  <a:srgbClr val="7030A0"/>
                </a:solidFill>
              </a:rPr>
              <a:t>作者  新竹縣富光國中  簡文萱</a:t>
            </a:r>
          </a:p>
        </p:txBody>
      </p:sp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圖形, 美工圖案, 創造力, 藝術 的圖片&#10;&#10;AI 產生的內容可能不正確。">
            <a:extLst>
              <a:ext uri="{FF2B5EF4-FFF2-40B4-BE49-F238E27FC236}">
                <a16:creationId xmlns="" xmlns:a16="http://schemas.microsoft.com/office/drawing/2014/main" id="{61FCF9F8-3708-42C7-D6B7-8492810238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7617" y="4826643"/>
            <a:ext cx="1584383" cy="1646113"/>
          </a:xfrm>
          <a:prstGeom prst="rect">
            <a:avLst/>
          </a:prstGeom>
        </p:spPr>
      </p:pic>
      <p:sp>
        <p:nvSpPr>
          <p:cNvPr id="102" name="Google Shape;102;p3"/>
          <p:cNvSpPr txBox="1">
            <a:spLocks noGrp="1"/>
          </p:cNvSpPr>
          <p:nvPr>
            <p:ph type="title" idx="4294967295"/>
          </p:nvPr>
        </p:nvSpPr>
        <p:spPr>
          <a:xfrm>
            <a:off x="213570" y="1857589"/>
            <a:ext cx="3064369" cy="1575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最真實</a:t>
            </a:r>
            <a:r>
              <a:rPr lang="en-US" altLang="zh-TW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的臺灣</a:t>
            </a:r>
            <a:r>
              <a:rPr lang="en-US" altLang="zh-TW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WAY</a:t>
            </a:r>
            <a:endParaRPr sz="4000" dirty="0"/>
          </a:p>
        </p:txBody>
      </p:sp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C01AF481-5406-360D-B20F-F4CFD36F1C5C}"/>
              </a:ext>
            </a:extLst>
          </p:cNvPr>
          <p:cNvSpPr txBox="1"/>
          <p:nvPr/>
        </p:nvSpPr>
        <p:spPr>
          <a:xfrm>
            <a:off x="5886715" y="1131401"/>
            <a:ext cx="4842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hlinkClick r:id="rId5"/>
              </a:rPr>
              <a:t>https://youtu.be/pPFk790bsRE?si=SmH1pdQ9KY2Vr3_c</a:t>
            </a:r>
            <a:r>
              <a:rPr lang="zh-TW" altLang="en-US" dirty="0"/>
              <a:t> </a:t>
            </a:r>
            <a:endParaRPr lang="zh-TW" altLang="zh-TW" dirty="0"/>
          </a:p>
        </p:txBody>
      </p:sp>
      <mc:AlternateContent xmlns:mc="http://schemas.openxmlformats.org/markup-compatibility/2006">
        <mc:Choice xmlns="" xmlns:aink="http://schemas.microsoft.com/office/drawing/2016/ink" xmlns:p14="http://schemas.microsoft.com/office/powerpoint/2010/main" Requires="p14 aink">
          <p:contentPart p14:bwMode="auto" r:id="rId6">
            <p14:nvContentPartPr>
              <p14:cNvPr id="27" name="筆跡 26">
                <a:extLst>
                  <a:ext uri="{FF2B5EF4-FFF2-40B4-BE49-F238E27FC236}">
                    <a16:creationId xmlns:a16="http://schemas.microsoft.com/office/drawing/2014/main" id="{B31B2EC8-ABEB-8619-85AC-C4392815478F}"/>
                  </a:ext>
                </a:extLst>
              </p14:cNvPr>
              <p14:cNvContentPartPr/>
              <p14:nvPr/>
            </p14:nvContentPartPr>
            <p14:xfrm>
              <a:off x="1311014" y="4958005"/>
              <a:ext cx="360" cy="360"/>
            </p14:xfrm>
          </p:contentPart>
        </mc:Choice>
        <mc:Fallback>
          <p:pic>
            <p:nvPicPr>
              <p:cNvPr id="27" name="筆跡 26">
                <a:extLst>
                  <a:ext uri="{FF2B5EF4-FFF2-40B4-BE49-F238E27FC236}">
                    <a16:creationId xmlns:p14="http://schemas.microsoft.com/office/powerpoint/2010/main" xmlns:aink="http://schemas.microsoft.com/office/drawing/2016/ink" xmlns="" xmlns:a16="http://schemas.microsoft.com/office/drawing/2014/main" id="{B31B2EC8-ABEB-8619-85AC-C4392815478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93014" y="4850005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線上媒體 4" title="2024 台灣高鐵 最真實的台灣WAY篇">
            <a:hlinkClick r:id="" action="ppaction://media"/>
            <a:extLst>
              <a:ext uri="{FF2B5EF4-FFF2-40B4-BE49-F238E27FC236}">
                <a16:creationId xmlns="" xmlns:a16="http://schemas.microsoft.com/office/drawing/2014/main" id="{CDDD6134-9E53-B70C-6CE5-65C33F77FE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3846710" y="2099225"/>
            <a:ext cx="6425154" cy="3627374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>
          <a:extLst>
            <a:ext uri="{FF2B5EF4-FFF2-40B4-BE49-F238E27FC236}">
              <a16:creationId xmlns="" xmlns:a16="http://schemas.microsoft.com/office/drawing/2014/main" id="{9661F577-CBF9-F945-91D6-DD87858D7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人員, 螢幕擷取畫面, 人的臉孔 的圖片&#10;&#10;AI 產生的內容可能不正確。">
            <a:extLst>
              <a:ext uri="{FF2B5EF4-FFF2-40B4-BE49-F238E27FC236}">
                <a16:creationId xmlns="" xmlns:a16="http://schemas.microsoft.com/office/drawing/2014/main" id="{A27F621D-95F8-56A7-CC64-CBFAB64E1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241" y="2223648"/>
            <a:ext cx="7340038" cy="3511530"/>
          </a:xfrm>
          <a:prstGeom prst="rect">
            <a:avLst/>
          </a:prstGeom>
        </p:spPr>
      </p:pic>
      <p:pic>
        <p:nvPicPr>
          <p:cNvPr id="7" name="圖片 6" descr="一張含有 圖形, 美工圖案, 創造力, 藝術 的圖片&#10;&#10;AI 產生的內容可能不正確。">
            <a:extLst>
              <a:ext uri="{FF2B5EF4-FFF2-40B4-BE49-F238E27FC236}">
                <a16:creationId xmlns="" xmlns:a16="http://schemas.microsoft.com/office/drawing/2014/main" id="{06E6B8A2-0820-9D39-98F1-3A475AE903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367" y="5317394"/>
            <a:ext cx="1584383" cy="1646113"/>
          </a:xfrm>
          <a:prstGeom prst="rect">
            <a:avLst/>
          </a:prstGeom>
        </p:spPr>
      </p:pic>
      <p:sp>
        <p:nvSpPr>
          <p:cNvPr id="102" name="Google Shape;102;p3">
            <a:extLst>
              <a:ext uri="{FF2B5EF4-FFF2-40B4-BE49-F238E27FC236}">
                <a16:creationId xmlns="" xmlns:a16="http://schemas.microsoft.com/office/drawing/2014/main" id="{507DE307-E5C5-9CFD-9D07-16BF83A2A04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45274" y="1927714"/>
            <a:ext cx="3063875" cy="1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帶著舊的</a:t>
            </a:r>
            <a:r>
              <a:rPr lang="en-US" altLang="zh-TW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旅遊書去玩</a:t>
            </a:r>
            <a:endParaRPr sz="4000" dirty="0"/>
          </a:p>
        </p:txBody>
      </p:sp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08157EC3-98F2-5EF5-9795-F36ACCCA37DC}"/>
              </a:ext>
            </a:extLst>
          </p:cNvPr>
          <p:cNvSpPr txBox="1"/>
          <p:nvPr/>
        </p:nvSpPr>
        <p:spPr>
          <a:xfrm>
            <a:off x="5886715" y="1131401"/>
            <a:ext cx="4842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u="sng" dirty="0">
                <a:hlinkClick r:id="rId5"/>
              </a:rPr>
              <a:t>https://www.youtube.com/@lanyimingyoyo</a:t>
            </a:r>
            <a:r>
              <a:rPr lang="zh-TW" altLang="en-US" u="sng" dirty="0"/>
              <a:t> </a:t>
            </a:r>
            <a:endParaRPr lang="zh-TW" altLang="zh-TW" dirty="0"/>
          </a:p>
        </p:txBody>
      </p:sp>
      <mc:AlternateContent xmlns:mc="http://schemas.openxmlformats.org/markup-compatibility/2006">
        <mc:Choice xmlns="" xmlns:aink="http://schemas.microsoft.com/office/drawing/2016/ink" xmlns:p14="http://schemas.microsoft.com/office/powerpoint/2010/main" Requires="p14 aink">
          <p:contentPart p14:bwMode="auto" r:id="rId6">
            <p14:nvContentPartPr>
              <p14:cNvPr id="27" name="筆跡 26">
                <a:extLst>
                  <a:ext uri="{FF2B5EF4-FFF2-40B4-BE49-F238E27FC236}">
                    <a16:creationId xmlns:a16="http://schemas.microsoft.com/office/drawing/2014/main" id="{F9BBB9A8-99EA-FAE8-37FB-4E9800FE410E}"/>
                  </a:ext>
                </a:extLst>
              </p14:cNvPr>
              <p14:cNvContentPartPr/>
              <p14:nvPr/>
            </p14:nvContentPartPr>
            <p14:xfrm>
              <a:off x="1311014" y="4958005"/>
              <a:ext cx="360" cy="360"/>
            </p14:xfrm>
          </p:contentPart>
        </mc:Choice>
        <mc:Fallback>
          <p:pic>
            <p:nvPicPr>
              <p:cNvPr id="27" name="筆跡 26">
                <a:extLst>
                  <a:ext uri="{FF2B5EF4-FFF2-40B4-BE49-F238E27FC236}">
                    <a16:creationId xmlns:p14="http://schemas.microsoft.com/office/powerpoint/2010/main" xmlns:aink="http://schemas.microsoft.com/office/drawing/2016/ink" xmlns="" xmlns:a16="http://schemas.microsoft.com/office/drawing/2014/main" id="{B31B2EC8-ABEB-8619-85AC-C4392815478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93014" y="4850005"/>
                <a:ext cx="3600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18371568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5501143" y="1861605"/>
            <a:ext cx="4222448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來規劃自己的</a:t>
            </a:r>
            <a: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畢業戶外教育路線吧</a:t>
            </a:r>
            <a:endParaRPr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5209674" y="3015958"/>
            <a:ext cx="3457255" cy="442630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000" b="1" i="0" u="none" strike="noStrike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什麼是戶外教育路線</a:t>
            </a:r>
            <a:r>
              <a:rPr lang="zh-TW" sz="2000" b="1" i="0" u="none" strike="noStrike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？</a:t>
            </a:r>
            <a:endParaRPr sz="2000" b="1" dirty="0">
              <a:ln w="0"/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8074227" y="3806491"/>
            <a:ext cx="2957708" cy="581831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noFill/>
          <a:ln w="9525">
            <a:solidFill>
              <a:schemeClr val="tx1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要怎麼規劃？</a:t>
            </a:r>
            <a:endParaRPr sz="900" dirty="0">
              <a:solidFill>
                <a:schemeClr val="tx1"/>
              </a:solidFill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6424863" y="4590354"/>
            <a:ext cx="3298728" cy="442630"/>
          </a:xfrm>
          <a:prstGeom prst="wedgeRoundRectCallout">
            <a:avLst>
              <a:gd name="adj1" fmla="val 48963"/>
              <a:gd name="adj2" fmla="val 882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0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可以玩什麼？</a:t>
            </a:r>
            <a:endParaRPr sz="9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7EE73C3B-23FD-6813-ABC3-91C95FA1C248}"/>
              </a:ext>
            </a:extLst>
          </p:cNvPr>
          <p:cNvSpPr txBox="1">
            <a:spLocks/>
          </p:cNvSpPr>
          <p:nvPr/>
        </p:nvSpPr>
        <p:spPr>
          <a:xfrm>
            <a:off x="439380" y="649917"/>
            <a:ext cx="6383491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在規劃之前</a:t>
            </a:r>
            <a:endParaRPr lang="en-US" altLang="zh-TW" sz="3600" b="1" dirty="0">
              <a:solidFill>
                <a:schemeClr val="tx1"/>
              </a:solidFill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先來看以前的人怎麼旅行吧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pic>
        <p:nvPicPr>
          <p:cNvPr id="5" name="圖片 4" descr="一張含有 文字, 螢幕擷取畫面, 字型, 行 的圖片&#10;&#10;AI 產生的內容可能不正確。">
            <a:extLst>
              <a:ext uri="{FF2B5EF4-FFF2-40B4-BE49-F238E27FC236}">
                <a16:creationId xmlns="" xmlns:a16="http://schemas.microsoft.com/office/drawing/2014/main" id="{DAFDC954-4B28-B11E-61A8-2BB82E5106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5163" b="29462"/>
          <a:stretch>
            <a:fillRect/>
          </a:stretch>
        </p:blipFill>
        <p:spPr>
          <a:xfrm>
            <a:off x="539614" y="2274650"/>
            <a:ext cx="8975633" cy="1094272"/>
          </a:xfrm>
          <a:prstGeom prst="rect">
            <a:avLst/>
          </a:prstGeom>
        </p:spPr>
      </p:pic>
      <p:pic>
        <p:nvPicPr>
          <p:cNvPr id="9" name="圖片 8" descr="一張含有 文字, 字型, 螢幕擷取畫面, 行 的圖片&#10;&#10;AI 產生的內容可能不正確。">
            <a:extLst>
              <a:ext uri="{FF2B5EF4-FFF2-40B4-BE49-F238E27FC236}">
                <a16:creationId xmlns="" xmlns:a16="http://schemas.microsoft.com/office/drawing/2014/main" id="{32FDB2C2-0A03-5DCE-4E24-4D3926FE8C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2840"/>
          <a:stretch>
            <a:fillRect/>
          </a:stretch>
        </p:blipFill>
        <p:spPr>
          <a:xfrm>
            <a:off x="539613" y="3279474"/>
            <a:ext cx="4980113" cy="1795049"/>
          </a:xfrm>
          <a:prstGeom prst="rect">
            <a:avLst/>
          </a:prstGeom>
        </p:spPr>
      </p:pic>
      <p:pic>
        <p:nvPicPr>
          <p:cNvPr id="11" name="圖片 10" descr="一張含有 文字, 螢幕擷取畫面, 平面設計, 圖形 的圖片&#10;&#10;AI 產生的內容可能不正確。">
            <a:extLst>
              <a:ext uri="{FF2B5EF4-FFF2-40B4-BE49-F238E27FC236}">
                <a16:creationId xmlns="" xmlns:a16="http://schemas.microsoft.com/office/drawing/2014/main" id="{59DE9C0B-CBEA-0B22-1BAF-52A373D4AE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726" y="2274650"/>
            <a:ext cx="6396047" cy="345172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C63F97BD-2294-6112-63AF-2527E371C4F2}"/>
              </a:ext>
            </a:extLst>
          </p:cNvPr>
          <p:cNvSpPr txBox="1">
            <a:spLocks/>
          </p:cNvSpPr>
          <p:nvPr/>
        </p:nvSpPr>
        <p:spPr>
          <a:xfrm>
            <a:off x="301928" y="1871651"/>
            <a:ext cx="2771369" cy="2018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72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請從線上展覽</a:t>
            </a:r>
            <a:endParaRPr lang="en-US" altLang="zh-TW" sz="32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472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找答案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5" name="Google Shape;94;p2">
            <a:extLst>
              <a:ext uri="{FF2B5EF4-FFF2-40B4-BE49-F238E27FC236}">
                <a16:creationId xmlns="" xmlns:a16="http://schemas.microsoft.com/office/drawing/2014/main" id="{3A7D582C-62A0-0185-0C05-A4D228678813}"/>
              </a:ext>
            </a:extLst>
          </p:cNvPr>
          <p:cNvSpPr/>
          <p:nvPr/>
        </p:nvSpPr>
        <p:spPr>
          <a:xfrm>
            <a:off x="3748216" y="1107263"/>
            <a:ext cx="6491159" cy="461624"/>
          </a:xfrm>
          <a:custGeom>
            <a:avLst/>
            <a:gdLst>
              <a:gd name="connsiteX0" fmla="*/ 0 w 6491159"/>
              <a:gd name="connsiteY0" fmla="*/ 0 h 461624"/>
              <a:gd name="connsiteX1" fmla="*/ 525194 w 6491159"/>
              <a:gd name="connsiteY1" fmla="*/ 0 h 461624"/>
              <a:gd name="connsiteX2" fmla="*/ 920564 w 6491159"/>
              <a:gd name="connsiteY2" fmla="*/ 0 h 461624"/>
              <a:gd name="connsiteX3" fmla="*/ 1640493 w 6491159"/>
              <a:gd name="connsiteY3" fmla="*/ 0 h 461624"/>
              <a:gd name="connsiteX4" fmla="*/ 2165687 w 6491159"/>
              <a:gd name="connsiteY4" fmla="*/ 0 h 461624"/>
              <a:gd name="connsiteX5" fmla="*/ 2690880 w 6491159"/>
              <a:gd name="connsiteY5" fmla="*/ 0 h 461624"/>
              <a:gd name="connsiteX6" fmla="*/ 3410809 w 6491159"/>
              <a:gd name="connsiteY6" fmla="*/ 0 h 461624"/>
              <a:gd name="connsiteX7" fmla="*/ 3871091 w 6491159"/>
              <a:gd name="connsiteY7" fmla="*/ 0 h 461624"/>
              <a:gd name="connsiteX8" fmla="*/ 4591020 w 6491159"/>
              <a:gd name="connsiteY8" fmla="*/ 0 h 461624"/>
              <a:gd name="connsiteX9" fmla="*/ 5310948 w 6491159"/>
              <a:gd name="connsiteY9" fmla="*/ 0 h 461624"/>
              <a:gd name="connsiteX10" fmla="*/ 5901054 w 6491159"/>
              <a:gd name="connsiteY10" fmla="*/ 0 h 461624"/>
              <a:gd name="connsiteX11" fmla="*/ 6491159 w 6491159"/>
              <a:gd name="connsiteY11" fmla="*/ 0 h 461624"/>
              <a:gd name="connsiteX12" fmla="*/ 6491159 w 6491159"/>
              <a:gd name="connsiteY12" fmla="*/ 461624 h 461624"/>
              <a:gd name="connsiteX13" fmla="*/ 6095788 w 6491159"/>
              <a:gd name="connsiteY13" fmla="*/ 461624 h 461624"/>
              <a:gd name="connsiteX14" fmla="*/ 5375860 w 6491159"/>
              <a:gd name="connsiteY14" fmla="*/ 461624 h 461624"/>
              <a:gd name="connsiteX15" fmla="*/ 4915578 w 6491159"/>
              <a:gd name="connsiteY15" fmla="*/ 461624 h 461624"/>
              <a:gd name="connsiteX16" fmla="*/ 4325472 w 6491159"/>
              <a:gd name="connsiteY16" fmla="*/ 461624 h 461624"/>
              <a:gd name="connsiteX17" fmla="*/ 3605544 w 6491159"/>
              <a:gd name="connsiteY17" fmla="*/ 461624 h 461624"/>
              <a:gd name="connsiteX18" fmla="*/ 3015438 w 6491159"/>
              <a:gd name="connsiteY18" fmla="*/ 461624 h 461624"/>
              <a:gd name="connsiteX19" fmla="*/ 2620068 w 6491159"/>
              <a:gd name="connsiteY19" fmla="*/ 461624 h 461624"/>
              <a:gd name="connsiteX20" fmla="*/ 2159786 w 6491159"/>
              <a:gd name="connsiteY20" fmla="*/ 461624 h 461624"/>
              <a:gd name="connsiteX21" fmla="*/ 1439857 w 6491159"/>
              <a:gd name="connsiteY21" fmla="*/ 461624 h 461624"/>
              <a:gd name="connsiteX22" fmla="*/ 849752 w 6491159"/>
              <a:gd name="connsiteY22" fmla="*/ 461624 h 461624"/>
              <a:gd name="connsiteX23" fmla="*/ 0 w 6491159"/>
              <a:gd name="connsiteY23" fmla="*/ 461624 h 461624"/>
              <a:gd name="connsiteX24" fmla="*/ 0 w 6491159"/>
              <a:gd name="connsiteY24" fmla="*/ 0 h 46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491159" h="461624" extrusionOk="0">
                <a:moveTo>
                  <a:pt x="0" y="0"/>
                </a:moveTo>
                <a:cubicBezTo>
                  <a:pt x="142379" y="-35101"/>
                  <a:pt x="318066" y="43414"/>
                  <a:pt x="525194" y="0"/>
                </a:cubicBezTo>
                <a:cubicBezTo>
                  <a:pt x="732322" y="-43414"/>
                  <a:pt x="722990" y="660"/>
                  <a:pt x="920564" y="0"/>
                </a:cubicBezTo>
                <a:cubicBezTo>
                  <a:pt x="1118138" y="-660"/>
                  <a:pt x="1347795" y="34431"/>
                  <a:pt x="1640493" y="0"/>
                </a:cubicBezTo>
                <a:cubicBezTo>
                  <a:pt x="1933191" y="-34431"/>
                  <a:pt x="1906661" y="38879"/>
                  <a:pt x="2165687" y="0"/>
                </a:cubicBezTo>
                <a:cubicBezTo>
                  <a:pt x="2424713" y="-38879"/>
                  <a:pt x="2509014" y="30092"/>
                  <a:pt x="2690880" y="0"/>
                </a:cubicBezTo>
                <a:cubicBezTo>
                  <a:pt x="2872746" y="-30092"/>
                  <a:pt x="3138111" y="7108"/>
                  <a:pt x="3410809" y="0"/>
                </a:cubicBezTo>
                <a:cubicBezTo>
                  <a:pt x="3683507" y="-7108"/>
                  <a:pt x="3656141" y="6849"/>
                  <a:pt x="3871091" y="0"/>
                </a:cubicBezTo>
                <a:cubicBezTo>
                  <a:pt x="4086041" y="-6849"/>
                  <a:pt x="4305021" y="43503"/>
                  <a:pt x="4591020" y="0"/>
                </a:cubicBezTo>
                <a:cubicBezTo>
                  <a:pt x="4877019" y="-43503"/>
                  <a:pt x="4966004" y="8552"/>
                  <a:pt x="5310948" y="0"/>
                </a:cubicBezTo>
                <a:cubicBezTo>
                  <a:pt x="5655892" y="-8552"/>
                  <a:pt x="5666886" y="60166"/>
                  <a:pt x="5901054" y="0"/>
                </a:cubicBezTo>
                <a:cubicBezTo>
                  <a:pt x="6135222" y="-60166"/>
                  <a:pt x="6353432" y="67723"/>
                  <a:pt x="6491159" y="0"/>
                </a:cubicBezTo>
                <a:cubicBezTo>
                  <a:pt x="6508504" y="163752"/>
                  <a:pt x="6482471" y="326758"/>
                  <a:pt x="6491159" y="461624"/>
                </a:cubicBezTo>
                <a:cubicBezTo>
                  <a:pt x="6317068" y="472755"/>
                  <a:pt x="6242094" y="436578"/>
                  <a:pt x="6095788" y="461624"/>
                </a:cubicBezTo>
                <a:cubicBezTo>
                  <a:pt x="5949482" y="486670"/>
                  <a:pt x="5678844" y="449920"/>
                  <a:pt x="5375860" y="461624"/>
                </a:cubicBezTo>
                <a:cubicBezTo>
                  <a:pt x="5072876" y="473328"/>
                  <a:pt x="5112018" y="420587"/>
                  <a:pt x="4915578" y="461624"/>
                </a:cubicBezTo>
                <a:cubicBezTo>
                  <a:pt x="4719138" y="502661"/>
                  <a:pt x="4562803" y="460485"/>
                  <a:pt x="4325472" y="461624"/>
                </a:cubicBezTo>
                <a:cubicBezTo>
                  <a:pt x="4088141" y="462763"/>
                  <a:pt x="3934196" y="434104"/>
                  <a:pt x="3605544" y="461624"/>
                </a:cubicBezTo>
                <a:cubicBezTo>
                  <a:pt x="3276892" y="489144"/>
                  <a:pt x="3209995" y="394946"/>
                  <a:pt x="3015438" y="461624"/>
                </a:cubicBezTo>
                <a:cubicBezTo>
                  <a:pt x="2820881" y="528302"/>
                  <a:pt x="2788329" y="423092"/>
                  <a:pt x="2620068" y="461624"/>
                </a:cubicBezTo>
                <a:cubicBezTo>
                  <a:pt x="2451807" y="500156"/>
                  <a:pt x="2351904" y="419819"/>
                  <a:pt x="2159786" y="461624"/>
                </a:cubicBezTo>
                <a:cubicBezTo>
                  <a:pt x="1967668" y="503429"/>
                  <a:pt x="1732828" y="450526"/>
                  <a:pt x="1439857" y="461624"/>
                </a:cubicBezTo>
                <a:cubicBezTo>
                  <a:pt x="1146886" y="472722"/>
                  <a:pt x="1019158" y="420317"/>
                  <a:pt x="849752" y="461624"/>
                </a:cubicBezTo>
                <a:cubicBezTo>
                  <a:pt x="680347" y="502931"/>
                  <a:pt x="196239" y="415092"/>
                  <a:pt x="0" y="461624"/>
                </a:cubicBezTo>
                <a:cubicBezTo>
                  <a:pt x="-25741" y="255769"/>
                  <a:pt x="24794" y="130676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生活的快慢之間，你會選擇哪一種速度前進？</a:t>
            </a:r>
            <a:endParaRPr lang="zh-TW" altLang="en-US" sz="24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圖片 7" descr="一張含有 文字, 螢幕擷取畫面, 字型, 數字 的圖片&#10;&#10;AI 產生的內容可能不正確。">
            <a:extLst>
              <a:ext uri="{FF2B5EF4-FFF2-40B4-BE49-F238E27FC236}">
                <a16:creationId xmlns="" xmlns:a16="http://schemas.microsoft.com/office/drawing/2014/main" id="{5C67A032-F319-312E-4415-4F27619A7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441" y="1732638"/>
            <a:ext cx="7053134" cy="4315508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圖形, 平面設計, 創造力, 設計 的圖片&#10;&#10;AI 產生的內容可能不正確。">
            <a:extLst>
              <a:ext uri="{FF2B5EF4-FFF2-40B4-BE49-F238E27FC236}">
                <a16:creationId xmlns="" xmlns:a16="http://schemas.microsoft.com/office/drawing/2014/main" id="{7A49B7B3-B944-CB63-F1C9-40040B115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094989" y="5086350"/>
            <a:ext cx="1842872" cy="1771650"/>
          </a:xfrm>
          <a:prstGeom prst="rect">
            <a:avLst/>
          </a:prstGeom>
        </p:spPr>
      </p:pic>
      <p:sp>
        <p:nvSpPr>
          <p:cNvPr id="6" name="Google Shape;94;p2">
            <a:extLst>
              <a:ext uri="{FF2B5EF4-FFF2-40B4-BE49-F238E27FC236}">
                <a16:creationId xmlns="" xmlns:a16="http://schemas.microsoft.com/office/drawing/2014/main" id="{64A19EC7-C3A2-7306-BE9C-D7FC70ED1F7D}"/>
              </a:ext>
            </a:extLst>
          </p:cNvPr>
          <p:cNvSpPr/>
          <p:nvPr/>
        </p:nvSpPr>
        <p:spPr>
          <a:xfrm>
            <a:off x="1986091" y="1143839"/>
            <a:ext cx="8234234" cy="523180"/>
          </a:xfrm>
          <a:custGeom>
            <a:avLst/>
            <a:gdLst>
              <a:gd name="connsiteX0" fmla="*/ 0 w 8234234"/>
              <a:gd name="connsiteY0" fmla="*/ 0 h 523180"/>
              <a:gd name="connsiteX1" fmla="*/ 505817 w 8234234"/>
              <a:gd name="connsiteY1" fmla="*/ 0 h 523180"/>
              <a:gd name="connsiteX2" fmla="*/ 846950 w 8234234"/>
              <a:gd name="connsiteY2" fmla="*/ 0 h 523180"/>
              <a:gd name="connsiteX3" fmla="*/ 1599794 w 8234234"/>
              <a:gd name="connsiteY3" fmla="*/ 0 h 523180"/>
              <a:gd name="connsiteX4" fmla="*/ 2105611 w 8234234"/>
              <a:gd name="connsiteY4" fmla="*/ 0 h 523180"/>
              <a:gd name="connsiteX5" fmla="*/ 2611428 w 8234234"/>
              <a:gd name="connsiteY5" fmla="*/ 0 h 523180"/>
              <a:gd name="connsiteX6" fmla="*/ 3364273 w 8234234"/>
              <a:gd name="connsiteY6" fmla="*/ 0 h 523180"/>
              <a:gd name="connsiteX7" fmla="*/ 3787748 w 8234234"/>
              <a:gd name="connsiteY7" fmla="*/ 0 h 523180"/>
              <a:gd name="connsiteX8" fmla="*/ 4540592 w 8234234"/>
              <a:gd name="connsiteY8" fmla="*/ 0 h 523180"/>
              <a:gd name="connsiteX9" fmla="*/ 5293436 w 8234234"/>
              <a:gd name="connsiteY9" fmla="*/ 0 h 523180"/>
              <a:gd name="connsiteX10" fmla="*/ 5881596 w 8234234"/>
              <a:gd name="connsiteY10" fmla="*/ 0 h 523180"/>
              <a:gd name="connsiteX11" fmla="*/ 6634440 w 8234234"/>
              <a:gd name="connsiteY11" fmla="*/ 0 h 523180"/>
              <a:gd name="connsiteX12" fmla="*/ 7140257 w 8234234"/>
              <a:gd name="connsiteY12" fmla="*/ 0 h 523180"/>
              <a:gd name="connsiteX13" fmla="*/ 7646074 w 8234234"/>
              <a:gd name="connsiteY13" fmla="*/ 0 h 523180"/>
              <a:gd name="connsiteX14" fmla="*/ 8234234 w 8234234"/>
              <a:gd name="connsiteY14" fmla="*/ 0 h 523180"/>
              <a:gd name="connsiteX15" fmla="*/ 8234234 w 8234234"/>
              <a:gd name="connsiteY15" fmla="*/ 523180 h 523180"/>
              <a:gd name="connsiteX16" fmla="*/ 7646074 w 8234234"/>
              <a:gd name="connsiteY16" fmla="*/ 523180 h 523180"/>
              <a:gd name="connsiteX17" fmla="*/ 6893230 w 8234234"/>
              <a:gd name="connsiteY17" fmla="*/ 523180 h 523180"/>
              <a:gd name="connsiteX18" fmla="*/ 6305071 w 8234234"/>
              <a:gd name="connsiteY18" fmla="*/ 523180 h 523180"/>
              <a:gd name="connsiteX19" fmla="*/ 5963938 w 8234234"/>
              <a:gd name="connsiteY19" fmla="*/ 523180 h 523180"/>
              <a:gd name="connsiteX20" fmla="*/ 5540463 w 8234234"/>
              <a:gd name="connsiteY20" fmla="*/ 523180 h 523180"/>
              <a:gd name="connsiteX21" fmla="*/ 4787619 w 8234234"/>
              <a:gd name="connsiteY21" fmla="*/ 523180 h 523180"/>
              <a:gd name="connsiteX22" fmla="*/ 4199459 w 8234234"/>
              <a:gd name="connsiteY22" fmla="*/ 523180 h 523180"/>
              <a:gd name="connsiteX23" fmla="*/ 3775984 w 8234234"/>
              <a:gd name="connsiteY23" fmla="*/ 523180 h 523180"/>
              <a:gd name="connsiteX24" fmla="*/ 3187825 w 8234234"/>
              <a:gd name="connsiteY24" fmla="*/ 523180 h 523180"/>
              <a:gd name="connsiteX25" fmla="*/ 2846692 w 8234234"/>
              <a:gd name="connsiteY25" fmla="*/ 523180 h 523180"/>
              <a:gd name="connsiteX26" fmla="*/ 2505560 w 8234234"/>
              <a:gd name="connsiteY26" fmla="*/ 523180 h 523180"/>
              <a:gd name="connsiteX27" fmla="*/ 1917400 w 8234234"/>
              <a:gd name="connsiteY27" fmla="*/ 523180 h 523180"/>
              <a:gd name="connsiteX28" fmla="*/ 1493925 w 8234234"/>
              <a:gd name="connsiteY28" fmla="*/ 523180 h 523180"/>
              <a:gd name="connsiteX29" fmla="*/ 823423 w 8234234"/>
              <a:gd name="connsiteY29" fmla="*/ 523180 h 523180"/>
              <a:gd name="connsiteX30" fmla="*/ 0 w 8234234"/>
              <a:gd name="connsiteY30" fmla="*/ 523180 h 523180"/>
              <a:gd name="connsiteX31" fmla="*/ 0 w 8234234"/>
              <a:gd name="connsiteY31" fmla="*/ 0 h 523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234234" h="523180" extrusionOk="0">
                <a:moveTo>
                  <a:pt x="0" y="0"/>
                </a:moveTo>
                <a:cubicBezTo>
                  <a:pt x="193374" y="-38558"/>
                  <a:pt x="378510" y="44422"/>
                  <a:pt x="505817" y="0"/>
                </a:cubicBezTo>
                <a:cubicBezTo>
                  <a:pt x="633124" y="-44422"/>
                  <a:pt x="725938" y="21249"/>
                  <a:pt x="846950" y="0"/>
                </a:cubicBezTo>
                <a:cubicBezTo>
                  <a:pt x="967962" y="-21249"/>
                  <a:pt x="1324859" y="25460"/>
                  <a:pt x="1599794" y="0"/>
                </a:cubicBezTo>
                <a:cubicBezTo>
                  <a:pt x="1874729" y="-25460"/>
                  <a:pt x="1865851" y="6958"/>
                  <a:pt x="2105611" y="0"/>
                </a:cubicBezTo>
                <a:cubicBezTo>
                  <a:pt x="2345371" y="-6958"/>
                  <a:pt x="2484787" y="19171"/>
                  <a:pt x="2611428" y="0"/>
                </a:cubicBezTo>
                <a:cubicBezTo>
                  <a:pt x="2738069" y="-19171"/>
                  <a:pt x="3026823" y="42124"/>
                  <a:pt x="3364273" y="0"/>
                </a:cubicBezTo>
                <a:cubicBezTo>
                  <a:pt x="3701723" y="-42124"/>
                  <a:pt x="3631230" y="49308"/>
                  <a:pt x="3787748" y="0"/>
                </a:cubicBezTo>
                <a:cubicBezTo>
                  <a:pt x="3944266" y="-49308"/>
                  <a:pt x="4295383" y="57624"/>
                  <a:pt x="4540592" y="0"/>
                </a:cubicBezTo>
                <a:cubicBezTo>
                  <a:pt x="4785801" y="-57624"/>
                  <a:pt x="5087698" y="38128"/>
                  <a:pt x="5293436" y="0"/>
                </a:cubicBezTo>
                <a:cubicBezTo>
                  <a:pt x="5499174" y="-38128"/>
                  <a:pt x="5621322" y="36291"/>
                  <a:pt x="5881596" y="0"/>
                </a:cubicBezTo>
                <a:cubicBezTo>
                  <a:pt x="6141870" y="-36291"/>
                  <a:pt x="6437713" y="87685"/>
                  <a:pt x="6634440" y="0"/>
                </a:cubicBezTo>
                <a:cubicBezTo>
                  <a:pt x="6831167" y="-87685"/>
                  <a:pt x="6944580" y="38955"/>
                  <a:pt x="7140257" y="0"/>
                </a:cubicBezTo>
                <a:cubicBezTo>
                  <a:pt x="7335934" y="-38955"/>
                  <a:pt x="7529103" y="53175"/>
                  <a:pt x="7646074" y="0"/>
                </a:cubicBezTo>
                <a:cubicBezTo>
                  <a:pt x="7763045" y="-53175"/>
                  <a:pt x="8005658" y="53783"/>
                  <a:pt x="8234234" y="0"/>
                </a:cubicBezTo>
                <a:cubicBezTo>
                  <a:pt x="8294373" y="207840"/>
                  <a:pt x="8227116" y="410896"/>
                  <a:pt x="8234234" y="523180"/>
                </a:cubicBezTo>
                <a:cubicBezTo>
                  <a:pt x="7950016" y="569370"/>
                  <a:pt x="7839647" y="522687"/>
                  <a:pt x="7646074" y="523180"/>
                </a:cubicBezTo>
                <a:cubicBezTo>
                  <a:pt x="7452501" y="523673"/>
                  <a:pt x="7106471" y="517564"/>
                  <a:pt x="6893230" y="523180"/>
                </a:cubicBezTo>
                <a:cubicBezTo>
                  <a:pt x="6679989" y="528796"/>
                  <a:pt x="6459074" y="454240"/>
                  <a:pt x="6305071" y="523180"/>
                </a:cubicBezTo>
                <a:cubicBezTo>
                  <a:pt x="6151068" y="592120"/>
                  <a:pt x="6103020" y="503020"/>
                  <a:pt x="5963938" y="523180"/>
                </a:cubicBezTo>
                <a:cubicBezTo>
                  <a:pt x="5824856" y="543340"/>
                  <a:pt x="5740527" y="490083"/>
                  <a:pt x="5540463" y="523180"/>
                </a:cubicBezTo>
                <a:cubicBezTo>
                  <a:pt x="5340399" y="556277"/>
                  <a:pt x="4992287" y="475604"/>
                  <a:pt x="4787619" y="523180"/>
                </a:cubicBezTo>
                <a:cubicBezTo>
                  <a:pt x="4582951" y="570756"/>
                  <a:pt x="4474082" y="456555"/>
                  <a:pt x="4199459" y="523180"/>
                </a:cubicBezTo>
                <a:cubicBezTo>
                  <a:pt x="3924836" y="589805"/>
                  <a:pt x="3949100" y="494608"/>
                  <a:pt x="3775984" y="523180"/>
                </a:cubicBezTo>
                <a:cubicBezTo>
                  <a:pt x="3602868" y="551752"/>
                  <a:pt x="3384108" y="460669"/>
                  <a:pt x="3187825" y="523180"/>
                </a:cubicBezTo>
                <a:cubicBezTo>
                  <a:pt x="2991542" y="585691"/>
                  <a:pt x="2967078" y="485897"/>
                  <a:pt x="2846692" y="523180"/>
                </a:cubicBezTo>
                <a:cubicBezTo>
                  <a:pt x="2726306" y="560463"/>
                  <a:pt x="2579304" y="516298"/>
                  <a:pt x="2505560" y="523180"/>
                </a:cubicBezTo>
                <a:cubicBezTo>
                  <a:pt x="2431816" y="530062"/>
                  <a:pt x="2192102" y="463116"/>
                  <a:pt x="1917400" y="523180"/>
                </a:cubicBezTo>
                <a:cubicBezTo>
                  <a:pt x="1642698" y="583244"/>
                  <a:pt x="1632368" y="494490"/>
                  <a:pt x="1493925" y="523180"/>
                </a:cubicBezTo>
                <a:cubicBezTo>
                  <a:pt x="1355483" y="551870"/>
                  <a:pt x="1140307" y="452508"/>
                  <a:pt x="823423" y="523180"/>
                </a:cubicBezTo>
                <a:cubicBezTo>
                  <a:pt x="506539" y="593852"/>
                  <a:pt x="321086" y="478248"/>
                  <a:pt x="0" y="523180"/>
                </a:cubicBezTo>
                <a:cubicBezTo>
                  <a:pt x="-36030" y="390846"/>
                  <a:pt x="43972" y="150798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生活的快慢之間，你會選擇哪一種速度前進？</a:t>
            </a:r>
            <a:endParaRPr lang="zh-TW" altLang="en-US" sz="28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圖片 8" descr="一張含有 文字, 電子產品, 螢幕擷取畫面, 軟體 的圖片&#10;&#10;AI 產生的內容可能不正確。">
            <a:extLst>
              <a:ext uri="{FF2B5EF4-FFF2-40B4-BE49-F238E27FC236}">
                <a16:creationId xmlns="" xmlns:a16="http://schemas.microsoft.com/office/drawing/2014/main" id="{8585F0E4-C0DA-6C42-8A40-80DA2CFE9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462" y="1996074"/>
            <a:ext cx="6653610" cy="449988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>
          <a:extLst>
            <a:ext uri="{FF2B5EF4-FFF2-40B4-BE49-F238E27FC236}">
              <a16:creationId xmlns="" xmlns:a16="http://schemas.microsoft.com/office/drawing/2014/main" id="{C6CA30BB-7B92-BE35-34AA-062968739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21CB7BD7-8B68-855C-8FE2-BF24C03845B6}"/>
              </a:ext>
            </a:extLst>
          </p:cNvPr>
          <p:cNvSpPr txBox="1">
            <a:spLocks/>
          </p:cNvSpPr>
          <p:nvPr/>
        </p:nvSpPr>
        <p:spPr>
          <a:xfrm>
            <a:off x="454328" y="97892"/>
            <a:ext cx="4879672" cy="2018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72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再來看看日治時期</a:t>
            </a:r>
            <a:endParaRPr lang="en-US" altLang="zh-TW" sz="32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472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的修學旅行吧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圖片 3" descr="一張含有 文字, 螢幕擷取畫面, 字型, 白色 的圖片&#10;&#10;AI 產生的內容可能不正確。">
            <a:extLst>
              <a:ext uri="{FF2B5EF4-FFF2-40B4-BE49-F238E27FC236}">
                <a16:creationId xmlns="" xmlns:a16="http://schemas.microsoft.com/office/drawing/2014/main" id="{88277DC7-D01E-467F-54E3-EB3867292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28" y="2272882"/>
            <a:ext cx="6837369" cy="1296551"/>
          </a:xfrm>
          <a:prstGeom prst="rect">
            <a:avLst/>
          </a:prstGeom>
        </p:spPr>
      </p:pic>
      <p:pic>
        <p:nvPicPr>
          <p:cNvPr id="7" name="圖片 6" descr="一張含有 文字, 螢幕擷取畫面, 字型 的圖片&#10;&#10;AI 產生的內容可能不正確。">
            <a:extLst>
              <a:ext uri="{FF2B5EF4-FFF2-40B4-BE49-F238E27FC236}">
                <a16:creationId xmlns="" xmlns:a16="http://schemas.microsoft.com/office/drawing/2014/main" id="{76335503-D256-F25F-0698-8EE3B99F1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328" y="3499930"/>
            <a:ext cx="6838306" cy="2062669"/>
          </a:xfrm>
          <a:prstGeom prst="rect">
            <a:avLst/>
          </a:prstGeom>
        </p:spPr>
      </p:pic>
      <p:pic>
        <p:nvPicPr>
          <p:cNvPr id="10" name="圖片 9" descr="一張含有 文字, 螢幕擷取畫面 的圖片&#10;&#10;AI 產生的內容可能不正確。">
            <a:extLst>
              <a:ext uri="{FF2B5EF4-FFF2-40B4-BE49-F238E27FC236}">
                <a16:creationId xmlns="" xmlns:a16="http://schemas.microsoft.com/office/drawing/2014/main" id="{3F065F78-51A6-C76C-45B9-F94C6A4A1E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34" t="-621" r="-488" b="621"/>
          <a:stretch>
            <a:fillRect/>
          </a:stretch>
        </p:blipFill>
        <p:spPr>
          <a:xfrm>
            <a:off x="4924425" y="2272882"/>
            <a:ext cx="7267575" cy="3977715"/>
          </a:xfrm>
          <a:prstGeom prst="rect">
            <a:avLst/>
          </a:prstGeom>
        </p:spPr>
      </p:pic>
      <p:sp>
        <p:nvSpPr>
          <p:cNvPr id="11" name="橢圓 10">
            <a:extLst>
              <a:ext uri="{FF2B5EF4-FFF2-40B4-BE49-F238E27FC236}">
                <a16:creationId xmlns="" xmlns:a16="http://schemas.microsoft.com/office/drawing/2014/main" id="{D392BBEF-1B88-93C2-A681-DF916FFDAAC7}"/>
              </a:ext>
            </a:extLst>
          </p:cNvPr>
          <p:cNvSpPr/>
          <p:nvPr/>
        </p:nvSpPr>
        <p:spPr>
          <a:xfrm>
            <a:off x="11063597" y="2388730"/>
            <a:ext cx="698197" cy="6286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>
            <a:extLst>
              <a:ext uri="{FF2B5EF4-FFF2-40B4-BE49-F238E27FC236}">
                <a16:creationId xmlns="" xmlns:a16="http://schemas.microsoft.com/office/drawing/2014/main" id="{02CE27CB-0A8F-91D1-B5B1-DD3B0BE5B86C}"/>
              </a:ext>
            </a:extLst>
          </p:cNvPr>
          <p:cNvSpPr/>
          <p:nvPr/>
        </p:nvSpPr>
        <p:spPr>
          <a:xfrm>
            <a:off x="9944833" y="3409829"/>
            <a:ext cx="1971030" cy="1955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箭號: 向右 12">
            <a:extLst>
              <a:ext uri="{FF2B5EF4-FFF2-40B4-BE49-F238E27FC236}">
                <a16:creationId xmlns="" xmlns:a16="http://schemas.microsoft.com/office/drawing/2014/main" id="{5181451C-65A5-70B8-A7A4-A66FD397935B}"/>
              </a:ext>
            </a:extLst>
          </p:cNvPr>
          <p:cNvSpPr/>
          <p:nvPr/>
        </p:nvSpPr>
        <p:spPr>
          <a:xfrm>
            <a:off x="6239607" y="2751504"/>
            <a:ext cx="3950172" cy="1635858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選擇上方主題文章中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校外走讀探險</a:t>
            </a:r>
          </a:p>
        </p:txBody>
      </p:sp>
    </p:spTree>
    <p:extLst>
      <p:ext uri="{BB962C8B-B14F-4D97-AF65-F5344CB8AC3E}">
        <p14:creationId xmlns:p14="http://schemas.microsoft.com/office/powerpoint/2010/main" val="4172271241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>
          <a:extLst>
            <a:ext uri="{FF2B5EF4-FFF2-40B4-BE49-F238E27FC236}">
              <a16:creationId xmlns="" xmlns:a16="http://schemas.microsoft.com/office/drawing/2014/main" id="{E7918253-804E-484F-660C-CFE8B70B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2A19370E-62E0-4246-0C38-388AA5BDCC2E}"/>
              </a:ext>
            </a:extLst>
          </p:cNvPr>
          <p:cNvSpPr txBox="1">
            <a:spLocks/>
          </p:cNvSpPr>
          <p:nvPr/>
        </p:nvSpPr>
        <p:spPr>
          <a:xfrm>
            <a:off x="649400" y="1908227"/>
            <a:ext cx="2771369" cy="2018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720"/>
              </a:lnSpc>
            </a:pPr>
            <a:r>
              <a:rPr lang="zh-TW" altLang="en-US" sz="3200" b="1" dirty="0">
                <a:solidFill>
                  <a:schemeClr val="tx1"/>
                </a:solidFill>
              </a:rPr>
              <a:t>來挑選適合</a:t>
            </a:r>
            <a:endParaRPr lang="en-US" altLang="zh-TW" sz="3200" b="1" dirty="0">
              <a:solidFill>
                <a:schemeClr val="tx1"/>
              </a:solidFill>
            </a:endParaRPr>
          </a:p>
          <a:p>
            <a:pPr>
              <a:lnSpc>
                <a:spcPts val="4720"/>
              </a:lnSpc>
            </a:pPr>
            <a:r>
              <a:rPr lang="zh-TW" altLang="en-US" sz="3200" b="1" dirty="0">
                <a:solidFill>
                  <a:schemeClr val="tx1"/>
                </a:solidFill>
              </a:rPr>
              <a:t>你們戶外教育的景點</a:t>
            </a:r>
          </a:p>
        </p:txBody>
      </p:sp>
      <p:sp>
        <p:nvSpPr>
          <p:cNvPr id="5" name="Google Shape;94;p2">
            <a:extLst>
              <a:ext uri="{FF2B5EF4-FFF2-40B4-BE49-F238E27FC236}">
                <a16:creationId xmlns="" xmlns:a16="http://schemas.microsoft.com/office/drawing/2014/main" id="{A851137E-E458-0CDD-8A15-90B8CF1DEBB4}"/>
              </a:ext>
            </a:extLst>
          </p:cNvPr>
          <p:cNvSpPr/>
          <p:nvPr/>
        </p:nvSpPr>
        <p:spPr>
          <a:xfrm>
            <a:off x="3748216" y="1107263"/>
            <a:ext cx="6491159" cy="461624"/>
          </a:xfrm>
          <a:custGeom>
            <a:avLst/>
            <a:gdLst>
              <a:gd name="connsiteX0" fmla="*/ 0 w 6491159"/>
              <a:gd name="connsiteY0" fmla="*/ 0 h 461624"/>
              <a:gd name="connsiteX1" fmla="*/ 525194 w 6491159"/>
              <a:gd name="connsiteY1" fmla="*/ 0 h 461624"/>
              <a:gd name="connsiteX2" fmla="*/ 920564 w 6491159"/>
              <a:gd name="connsiteY2" fmla="*/ 0 h 461624"/>
              <a:gd name="connsiteX3" fmla="*/ 1640493 w 6491159"/>
              <a:gd name="connsiteY3" fmla="*/ 0 h 461624"/>
              <a:gd name="connsiteX4" fmla="*/ 2165687 w 6491159"/>
              <a:gd name="connsiteY4" fmla="*/ 0 h 461624"/>
              <a:gd name="connsiteX5" fmla="*/ 2690880 w 6491159"/>
              <a:gd name="connsiteY5" fmla="*/ 0 h 461624"/>
              <a:gd name="connsiteX6" fmla="*/ 3410809 w 6491159"/>
              <a:gd name="connsiteY6" fmla="*/ 0 h 461624"/>
              <a:gd name="connsiteX7" fmla="*/ 3871091 w 6491159"/>
              <a:gd name="connsiteY7" fmla="*/ 0 h 461624"/>
              <a:gd name="connsiteX8" fmla="*/ 4591020 w 6491159"/>
              <a:gd name="connsiteY8" fmla="*/ 0 h 461624"/>
              <a:gd name="connsiteX9" fmla="*/ 5310948 w 6491159"/>
              <a:gd name="connsiteY9" fmla="*/ 0 h 461624"/>
              <a:gd name="connsiteX10" fmla="*/ 5901054 w 6491159"/>
              <a:gd name="connsiteY10" fmla="*/ 0 h 461624"/>
              <a:gd name="connsiteX11" fmla="*/ 6491159 w 6491159"/>
              <a:gd name="connsiteY11" fmla="*/ 0 h 461624"/>
              <a:gd name="connsiteX12" fmla="*/ 6491159 w 6491159"/>
              <a:gd name="connsiteY12" fmla="*/ 461624 h 461624"/>
              <a:gd name="connsiteX13" fmla="*/ 6095788 w 6491159"/>
              <a:gd name="connsiteY13" fmla="*/ 461624 h 461624"/>
              <a:gd name="connsiteX14" fmla="*/ 5375860 w 6491159"/>
              <a:gd name="connsiteY14" fmla="*/ 461624 h 461624"/>
              <a:gd name="connsiteX15" fmla="*/ 4915578 w 6491159"/>
              <a:gd name="connsiteY15" fmla="*/ 461624 h 461624"/>
              <a:gd name="connsiteX16" fmla="*/ 4325472 w 6491159"/>
              <a:gd name="connsiteY16" fmla="*/ 461624 h 461624"/>
              <a:gd name="connsiteX17" fmla="*/ 3605544 w 6491159"/>
              <a:gd name="connsiteY17" fmla="*/ 461624 h 461624"/>
              <a:gd name="connsiteX18" fmla="*/ 3015438 w 6491159"/>
              <a:gd name="connsiteY18" fmla="*/ 461624 h 461624"/>
              <a:gd name="connsiteX19" fmla="*/ 2620068 w 6491159"/>
              <a:gd name="connsiteY19" fmla="*/ 461624 h 461624"/>
              <a:gd name="connsiteX20" fmla="*/ 2159786 w 6491159"/>
              <a:gd name="connsiteY20" fmla="*/ 461624 h 461624"/>
              <a:gd name="connsiteX21" fmla="*/ 1439857 w 6491159"/>
              <a:gd name="connsiteY21" fmla="*/ 461624 h 461624"/>
              <a:gd name="connsiteX22" fmla="*/ 849752 w 6491159"/>
              <a:gd name="connsiteY22" fmla="*/ 461624 h 461624"/>
              <a:gd name="connsiteX23" fmla="*/ 0 w 6491159"/>
              <a:gd name="connsiteY23" fmla="*/ 461624 h 461624"/>
              <a:gd name="connsiteX24" fmla="*/ 0 w 6491159"/>
              <a:gd name="connsiteY24" fmla="*/ 0 h 46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491159" h="461624" extrusionOk="0">
                <a:moveTo>
                  <a:pt x="0" y="0"/>
                </a:moveTo>
                <a:cubicBezTo>
                  <a:pt x="142379" y="-35101"/>
                  <a:pt x="318066" y="43414"/>
                  <a:pt x="525194" y="0"/>
                </a:cubicBezTo>
                <a:cubicBezTo>
                  <a:pt x="732322" y="-43414"/>
                  <a:pt x="722990" y="660"/>
                  <a:pt x="920564" y="0"/>
                </a:cubicBezTo>
                <a:cubicBezTo>
                  <a:pt x="1118138" y="-660"/>
                  <a:pt x="1347795" y="34431"/>
                  <a:pt x="1640493" y="0"/>
                </a:cubicBezTo>
                <a:cubicBezTo>
                  <a:pt x="1933191" y="-34431"/>
                  <a:pt x="1906661" y="38879"/>
                  <a:pt x="2165687" y="0"/>
                </a:cubicBezTo>
                <a:cubicBezTo>
                  <a:pt x="2424713" y="-38879"/>
                  <a:pt x="2509014" y="30092"/>
                  <a:pt x="2690880" y="0"/>
                </a:cubicBezTo>
                <a:cubicBezTo>
                  <a:pt x="2872746" y="-30092"/>
                  <a:pt x="3138111" y="7108"/>
                  <a:pt x="3410809" y="0"/>
                </a:cubicBezTo>
                <a:cubicBezTo>
                  <a:pt x="3683507" y="-7108"/>
                  <a:pt x="3656141" y="6849"/>
                  <a:pt x="3871091" y="0"/>
                </a:cubicBezTo>
                <a:cubicBezTo>
                  <a:pt x="4086041" y="-6849"/>
                  <a:pt x="4305021" y="43503"/>
                  <a:pt x="4591020" y="0"/>
                </a:cubicBezTo>
                <a:cubicBezTo>
                  <a:pt x="4877019" y="-43503"/>
                  <a:pt x="4966004" y="8552"/>
                  <a:pt x="5310948" y="0"/>
                </a:cubicBezTo>
                <a:cubicBezTo>
                  <a:pt x="5655892" y="-8552"/>
                  <a:pt x="5666886" y="60166"/>
                  <a:pt x="5901054" y="0"/>
                </a:cubicBezTo>
                <a:cubicBezTo>
                  <a:pt x="6135222" y="-60166"/>
                  <a:pt x="6353432" y="67723"/>
                  <a:pt x="6491159" y="0"/>
                </a:cubicBezTo>
                <a:cubicBezTo>
                  <a:pt x="6508504" y="163752"/>
                  <a:pt x="6482471" y="326758"/>
                  <a:pt x="6491159" y="461624"/>
                </a:cubicBezTo>
                <a:cubicBezTo>
                  <a:pt x="6317068" y="472755"/>
                  <a:pt x="6242094" y="436578"/>
                  <a:pt x="6095788" y="461624"/>
                </a:cubicBezTo>
                <a:cubicBezTo>
                  <a:pt x="5949482" y="486670"/>
                  <a:pt x="5678844" y="449920"/>
                  <a:pt x="5375860" y="461624"/>
                </a:cubicBezTo>
                <a:cubicBezTo>
                  <a:pt x="5072876" y="473328"/>
                  <a:pt x="5112018" y="420587"/>
                  <a:pt x="4915578" y="461624"/>
                </a:cubicBezTo>
                <a:cubicBezTo>
                  <a:pt x="4719138" y="502661"/>
                  <a:pt x="4562803" y="460485"/>
                  <a:pt x="4325472" y="461624"/>
                </a:cubicBezTo>
                <a:cubicBezTo>
                  <a:pt x="4088141" y="462763"/>
                  <a:pt x="3934196" y="434104"/>
                  <a:pt x="3605544" y="461624"/>
                </a:cubicBezTo>
                <a:cubicBezTo>
                  <a:pt x="3276892" y="489144"/>
                  <a:pt x="3209995" y="394946"/>
                  <a:pt x="3015438" y="461624"/>
                </a:cubicBezTo>
                <a:cubicBezTo>
                  <a:pt x="2820881" y="528302"/>
                  <a:pt x="2788329" y="423092"/>
                  <a:pt x="2620068" y="461624"/>
                </a:cubicBezTo>
                <a:cubicBezTo>
                  <a:pt x="2451807" y="500156"/>
                  <a:pt x="2351904" y="419819"/>
                  <a:pt x="2159786" y="461624"/>
                </a:cubicBezTo>
                <a:cubicBezTo>
                  <a:pt x="1967668" y="503429"/>
                  <a:pt x="1732828" y="450526"/>
                  <a:pt x="1439857" y="461624"/>
                </a:cubicBezTo>
                <a:cubicBezTo>
                  <a:pt x="1146886" y="472722"/>
                  <a:pt x="1019158" y="420317"/>
                  <a:pt x="849752" y="461624"/>
                </a:cubicBezTo>
                <a:cubicBezTo>
                  <a:pt x="680347" y="502931"/>
                  <a:pt x="196239" y="415092"/>
                  <a:pt x="0" y="461624"/>
                </a:cubicBezTo>
                <a:cubicBezTo>
                  <a:pt x="-25741" y="255769"/>
                  <a:pt x="24794" y="130676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開箱我們的戶外</a:t>
            </a:r>
            <a:r>
              <a:rPr lang="en-US" altLang="zh-TW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WAY</a:t>
            </a:r>
            <a:endParaRPr lang="zh-TW" altLang="en-US" sz="24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圖片 3" descr="一張含有 文字, 螢幕擷取畫面, 數字, 字型 的圖片&#10;&#10;AI 產生的內容可能不正確。">
            <a:extLst>
              <a:ext uri="{FF2B5EF4-FFF2-40B4-BE49-F238E27FC236}">
                <a16:creationId xmlns="" xmlns:a16="http://schemas.microsoft.com/office/drawing/2014/main" id="{7CA86EE1-20F8-FCE3-1B02-ED1AD538A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219" y="1656810"/>
            <a:ext cx="6784110" cy="478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9666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2952</TotalTime>
  <Words>124</Words>
  <Application>Microsoft Office PowerPoint</Application>
  <PresentationFormat>寬螢幕</PresentationFormat>
  <Paragraphs>25</Paragraphs>
  <Slides>10</Slides>
  <Notes>10</Notes>
  <HiddenSlides>0</HiddenSlides>
  <MMClips>1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10</vt:i4>
      </vt:variant>
    </vt:vector>
  </HeadingPairs>
  <TitlesOfParts>
    <vt:vector size="19" baseType="lpstr">
      <vt:lpstr>Aptos</vt:lpstr>
      <vt:lpstr>Aptos Display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PowerPoint 簡報</vt:lpstr>
      <vt:lpstr>最真實 的臺灣WAY</vt:lpstr>
      <vt:lpstr>帶著舊的 旅遊書去玩</vt:lpstr>
      <vt:lpstr>來規劃自己的 畢業戶外教育路線吧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56</cp:revision>
  <dcterms:created xsi:type="dcterms:W3CDTF">2024-11-05T09:50:48Z</dcterms:created>
  <dcterms:modified xsi:type="dcterms:W3CDTF">2025-10-07T09:03:03Z</dcterms:modified>
</cp:coreProperties>
</file>