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mp" ContentType="image/png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  <p:sldMasterId id="2147483671" r:id="rId2"/>
  </p:sldMasterIdLst>
  <p:notesMasterIdLst>
    <p:notesMasterId r:id="rId18"/>
  </p:notesMasterIdLst>
  <p:sldIdLst>
    <p:sldId id="256" r:id="rId3"/>
    <p:sldId id="368" r:id="rId4"/>
    <p:sldId id="259" r:id="rId5"/>
    <p:sldId id="369" r:id="rId6"/>
    <p:sldId id="370" r:id="rId7"/>
    <p:sldId id="365" r:id="rId8"/>
    <p:sldId id="366" r:id="rId9"/>
    <p:sldId id="367" r:id="rId10"/>
    <p:sldId id="371" r:id="rId11"/>
    <p:sldId id="372" r:id="rId12"/>
    <p:sldId id="373" r:id="rId13"/>
    <p:sldId id="374" r:id="rId14"/>
    <p:sldId id="375" r:id="rId15"/>
    <p:sldId id="376" r:id="rId16"/>
    <p:sldId id="287" r:id="rId17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預設章節" id="{9EB49DF0-9C6F-4EC1-846D-153DD1A715FF}">
          <p14:sldIdLst>
            <p14:sldId id="256"/>
            <p14:sldId id="368"/>
            <p14:sldId id="259"/>
            <p14:sldId id="369"/>
            <p14:sldId id="370"/>
            <p14:sldId id="365"/>
            <p14:sldId id="366"/>
            <p14:sldId id="367"/>
            <p14:sldId id="371"/>
            <p14:sldId id="372"/>
            <p14:sldId id="373"/>
            <p14:sldId id="374"/>
            <p14:sldId id="375"/>
            <p14:sldId id="376"/>
            <p14:sldId id="287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26" roundtripDataSignature="AMtx7mijQDfkaK4E7rj6cteZsa7aO4aVnQ==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icrosoft 帳戶" initials="M帳" lastIdx="3" clrIdx="0">
    <p:extLst>
      <p:ext uri="{19B8F6BF-5375-455C-9EA6-DF929625EA0E}">
        <p15:presenceInfo xmlns:p15="http://schemas.microsoft.com/office/powerpoint/2012/main" userId="89b08cced16d70b2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55C"/>
    <a:srgbClr val="3150CB"/>
    <a:srgbClr val="A3D9FF"/>
    <a:srgbClr val="9ED5F5"/>
    <a:srgbClr val="99CFED"/>
    <a:srgbClr val="FD837C"/>
    <a:srgbClr val="ECD7FF"/>
    <a:srgbClr val="6CD7FE"/>
    <a:srgbClr val="9051D4"/>
    <a:srgbClr val="03C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451"/>
    <p:restoredTop sz="94658"/>
  </p:normalViewPr>
  <p:slideViewPr>
    <p:cSldViewPr snapToGrid="0">
      <p:cViewPr varScale="1">
        <p:scale>
          <a:sx n="80" d="100"/>
          <a:sy n="80" d="100"/>
        </p:scale>
        <p:origin x="67" y="341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26" Type="http://customschemas.google.com/relationships/presentationmetadata" Target="metadata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0300332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8801838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4584946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6">
          <a:extLst>
            <a:ext uri="{FF2B5EF4-FFF2-40B4-BE49-F238E27FC236}">
              <a16:creationId xmlns:a16="http://schemas.microsoft.com/office/drawing/2014/main" id="{6EA542CC-5995-2012-5A9E-11E819908E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p4:notes">
            <a:extLst>
              <a:ext uri="{FF2B5EF4-FFF2-40B4-BE49-F238E27FC236}">
                <a16:creationId xmlns:a16="http://schemas.microsoft.com/office/drawing/2014/main" id="{096B8387-2876-DB86-4D0D-1E9A2FF0B51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8" name="Google Shape;108;p4:notes">
            <a:extLst>
              <a:ext uri="{FF2B5EF4-FFF2-40B4-BE49-F238E27FC236}">
                <a16:creationId xmlns:a16="http://schemas.microsoft.com/office/drawing/2014/main" id="{C9AE0F91-7072-2911-8068-A17BD6E206F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1848821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>
          <a:extLst>
            <a:ext uri="{FF2B5EF4-FFF2-40B4-BE49-F238E27FC236}">
              <a16:creationId xmlns:a16="http://schemas.microsoft.com/office/drawing/2014/main" id="{21087CC2-939A-CEFE-1618-EC22FCFB16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:notes">
            <a:extLst>
              <a:ext uri="{FF2B5EF4-FFF2-40B4-BE49-F238E27FC236}">
                <a16:creationId xmlns:a16="http://schemas.microsoft.com/office/drawing/2014/main" id="{E70896DF-8110-919B-8813-E3A514430C3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3" name="Google Shape;83;p1:notes">
            <a:extLst>
              <a:ext uri="{FF2B5EF4-FFF2-40B4-BE49-F238E27FC236}">
                <a16:creationId xmlns:a16="http://schemas.microsoft.com/office/drawing/2014/main" id="{81501FF6-2C7C-1C18-E243-F12BF6032E6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103789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6.jpeg"/><Relationship Id="rId4" Type="http://schemas.openxmlformats.org/officeDocument/2006/relationships/image" Target="../media/image8.emf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5.emf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8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1.emf"/><Relationship Id="rId4" Type="http://schemas.openxmlformats.org/officeDocument/2006/relationships/image" Target="../media/image10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5.emf"/><Relationship Id="rId5" Type="http://schemas.openxmlformats.org/officeDocument/2006/relationships/image" Target="../media/image5.emf"/><Relationship Id="rId4" Type="http://schemas.openxmlformats.org/officeDocument/2006/relationships/image" Target="../media/image8.emf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2FDF7406-DEAC-8581-B7FA-98E76400DF3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7705" y="41364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grpSp>
        <p:nvGrpSpPr>
          <p:cNvPr id="23" name="群組 22">
            <a:extLst>
              <a:ext uri="{FF2B5EF4-FFF2-40B4-BE49-F238E27FC236}">
                <a16:creationId xmlns:a16="http://schemas.microsoft.com/office/drawing/2014/main" id="{4D4C3EA1-F4A8-5D00-D8B1-1EB1E93935D5}"/>
              </a:ext>
            </a:extLst>
          </p:cNvPr>
          <p:cNvGrpSpPr/>
          <p:nvPr userDrawn="1"/>
        </p:nvGrpSpPr>
        <p:grpSpPr>
          <a:xfrm>
            <a:off x="270769" y="2299882"/>
            <a:ext cx="2793999" cy="3575307"/>
            <a:chOff x="432130" y="2299882"/>
            <a:chExt cx="2793999" cy="3575307"/>
          </a:xfrm>
        </p:grpSpPr>
        <p:sp>
          <p:nvSpPr>
            <p:cNvPr id="11" name="圓角矩形 10">
              <a:extLst>
                <a:ext uri="{FF2B5EF4-FFF2-40B4-BE49-F238E27FC236}">
                  <a16:creationId xmlns:a16="http://schemas.microsoft.com/office/drawing/2014/main" id="{77EFF12F-22F1-338E-DCB8-C07F52FAA5DE}"/>
                </a:ext>
              </a:extLst>
            </p:cNvPr>
            <p:cNvSpPr/>
            <p:nvPr userDrawn="1"/>
          </p:nvSpPr>
          <p:spPr>
            <a:xfrm>
              <a:off x="432130" y="2371278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8" name="圖片 17">
              <a:extLst>
                <a:ext uri="{FF2B5EF4-FFF2-40B4-BE49-F238E27FC236}">
                  <a16:creationId xmlns:a16="http://schemas.microsoft.com/office/drawing/2014/main" id="{4B26DAC8-0709-88AD-883B-651CCDD1DD8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531538" y="2299882"/>
              <a:ext cx="414330" cy="614811"/>
            </a:xfrm>
            <a:prstGeom prst="rect">
              <a:avLst/>
            </a:prstGeom>
          </p:spPr>
        </p:pic>
      </p:grpSp>
      <p:grpSp>
        <p:nvGrpSpPr>
          <p:cNvPr id="22" name="群組 21">
            <a:extLst>
              <a:ext uri="{FF2B5EF4-FFF2-40B4-BE49-F238E27FC236}">
                <a16:creationId xmlns:a16="http://schemas.microsoft.com/office/drawing/2014/main" id="{29FC0312-4100-794A-B732-FEE3F180CFC9}"/>
              </a:ext>
            </a:extLst>
          </p:cNvPr>
          <p:cNvGrpSpPr/>
          <p:nvPr userDrawn="1"/>
        </p:nvGrpSpPr>
        <p:grpSpPr>
          <a:xfrm>
            <a:off x="3268414" y="2607287"/>
            <a:ext cx="2793999" cy="3591602"/>
            <a:chOff x="3390854" y="2539368"/>
            <a:chExt cx="2793999" cy="3591602"/>
          </a:xfrm>
        </p:grpSpPr>
        <p:sp>
          <p:nvSpPr>
            <p:cNvPr id="15" name="圓角矩形 14">
              <a:extLst>
                <a:ext uri="{FF2B5EF4-FFF2-40B4-BE49-F238E27FC236}">
                  <a16:creationId xmlns:a16="http://schemas.microsoft.com/office/drawing/2014/main" id="{BB540C72-BE4F-85E5-D500-F0D6900A46CE}"/>
                </a:ext>
              </a:extLst>
            </p:cNvPr>
            <p:cNvSpPr/>
            <p:nvPr userDrawn="1"/>
          </p:nvSpPr>
          <p:spPr>
            <a:xfrm>
              <a:off x="3390854" y="2627059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19" name="圖片 18">
              <a:extLst>
                <a:ext uri="{FF2B5EF4-FFF2-40B4-BE49-F238E27FC236}">
                  <a16:creationId xmlns:a16="http://schemas.microsoft.com/office/drawing/2014/main" id="{60D00395-C49D-6BAF-8849-4ED8E9E821A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3661995" y="2539368"/>
              <a:ext cx="414330" cy="614811"/>
            </a:xfrm>
            <a:prstGeom prst="rect">
              <a:avLst/>
            </a:prstGeom>
          </p:spPr>
        </p:pic>
      </p:grpSp>
      <p:grpSp>
        <p:nvGrpSpPr>
          <p:cNvPr id="24" name="群組 23">
            <a:extLst>
              <a:ext uri="{FF2B5EF4-FFF2-40B4-BE49-F238E27FC236}">
                <a16:creationId xmlns:a16="http://schemas.microsoft.com/office/drawing/2014/main" id="{277EC41E-89E7-8228-1161-3FDCCB1C4030}"/>
              </a:ext>
            </a:extLst>
          </p:cNvPr>
          <p:cNvGrpSpPr/>
          <p:nvPr userDrawn="1"/>
        </p:nvGrpSpPr>
        <p:grpSpPr>
          <a:xfrm>
            <a:off x="6176845" y="2217840"/>
            <a:ext cx="2793999" cy="3564182"/>
            <a:chOff x="6354298" y="2217840"/>
            <a:chExt cx="2793999" cy="3564182"/>
          </a:xfrm>
        </p:grpSpPr>
        <p:sp>
          <p:nvSpPr>
            <p:cNvPr id="16" name="圓角矩形 15">
              <a:extLst>
                <a:ext uri="{FF2B5EF4-FFF2-40B4-BE49-F238E27FC236}">
                  <a16:creationId xmlns:a16="http://schemas.microsoft.com/office/drawing/2014/main" id="{DCFA0D3D-879D-9A52-3B88-12993E8C7308}"/>
                </a:ext>
              </a:extLst>
            </p:cNvPr>
            <p:cNvSpPr/>
            <p:nvPr userDrawn="1"/>
          </p:nvSpPr>
          <p:spPr>
            <a:xfrm>
              <a:off x="6354298" y="2278111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0" name="圖片 19">
              <a:extLst>
                <a:ext uri="{FF2B5EF4-FFF2-40B4-BE49-F238E27FC236}">
                  <a16:creationId xmlns:a16="http://schemas.microsoft.com/office/drawing/2014/main" id="{0A77397C-CE6E-BB3A-9BBA-28E8CE50DD7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6541368" y="2217840"/>
              <a:ext cx="414330" cy="614811"/>
            </a:xfrm>
            <a:prstGeom prst="rect">
              <a:avLst/>
            </a:prstGeom>
          </p:spPr>
        </p:pic>
      </p:grpSp>
      <p:grpSp>
        <p:nvGrpSpPr>
          <p:cNvPr id="25" name="群組 24">
            <a:extLst>
              <a:ext uri="{FF2B5EF4-FFF2-40B4-BE49-F238E27FC236}">
                <a16:creationId xmlns:a16="http://schemas.microsoft.com/office/drawing/2014/main" id="{83C64CEA-3FCE-C731-A477-5E48305A92A2}"/>
              </a:ext>
            </a:extLst>
          </p:cNvPr>
          <p:cNvGrpSpPr/>
          <p:nvPr userDrawn="1"/>
        </p:nvGrpSpPr>
        <p:grpSpPr>
          <a:xfrm>
            <a:off x="9174490" y="2629058"/>
            <a:ext cx="2793999" cy="3569833"/>
            <a:chOff x="9291244" y="2561139"/>
            <a:chExt cx="2793999" cy="3569832"/>
          </a:xfrm>
        </p:grpSpPr>
        <p:sp>
          <p:nvSpPr>
            <p:cNvPr id="17" name="圓角矩形 16">
              <a:extLst>
                <a:ext uri="{FF2B5EF4-FFF2-40B4-BE49-F238E27FC236}">
                  <a16:creationId xmlns:a16="http://schemas.microsoft.com/office/drawing/2014/main" id="{C8A9CF0C-DA4C-841C-252E-BB3A7FBF0C18}"/>
                </a:ext>
              </a:extLst>
            </p:cNvPr>
            <p:cNvSpPr/>
            <p:nvPr userDrawn="1"/>
          </p:nvSpPr>
          <p:spPr>
            <a:xfrm>
              <a:off x="9291244" y="2627060"/>
              <a:ext cx="2793999" cy="3503911"/>
            </a:xfrm>
            <a:prstGeom prst="roundRect">
              <a:avLst>
                <a:gd name="adj" fmla="val 0"/>
              </a:avLst>
            </a:prstGeom>
            <a:blipFill dpi="0" rotWithShape="1">
              <a:blip r:embed="rId4"/>
              <a:srcRect/>
              <a:tile tx="0" ty="0" sx="100000" sy="100000" flip="none" algn="tl"/>
            </a:blip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TW" altLang="en-US"/>
            </a:p>
          </p:txBody>
        </p:sp>
        <p:pic>
          <p:nvPicPr>
            <p:cNvPr id="21" name="圖片 20">
              <a:extLst>
                <a:ext uri="{FF2B5EF4-FFF2-40B4-BE49-F238E27FC236}">
                  <a16:creationId xmlns:a16="http://schemas.microsoft.com/office/drawing/2014/main" id="{1DC82829-56CC-EE80-A91D-EB0B58EFB73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/>
            <a:stretch>
              <a:fillRect/>
            </a:stretch>
          </p:blipFill>
          <p:spPr>
            <a:xfrm>
              <a:off x="9520798" y="2561139"/>
              <a:ext cx="414330" cy="614811"/>
            </a:xfrm>
            <a:prstGeom prst="rect">
              <a:avLst/>
            </a:prstGeom>
          </p:spPr>
        </p:pic>
      </p:grp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675431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7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1">
            <a:extLst>
              <a:ext uri="{FF2B5EF4-FFF2-40B4-BE49-F238E27FC236}">
                <a16:creationId xmlns:a16="http://schemas.microsoft.com/office/drawing/2014/main" id="{3589CF05-780D-5A57-E4B2-76278C66297E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99868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5567E5CA-8739-6463-0A1F-7423CC9D311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DD2B1170-40B0-2233-F0D6-4414D252661F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3311766" y="959981"/>
            <a:ext cx="8622174" cy="5649415"/>
          </a:xfrm>
          <a:prstGeom prst="roundRect">
            <a:avLst>
              <a:gd name="adj" fmla="val 6289"/>
            </a:avLst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8" name="圓角矩形 7">
            <a:extLst>
              <a:ext uri="{FF2B5EF4-FFF2-40B4-BE49-F238E27FC236}">
                <a16:creationId xmlns:a16="http://schemas.microsoft.com/office/drawing/2014/main" id="{567C0163-2181-AF09-F4F8-91F5E03D712C}"/>
              </a:ext>
            </a:extLst>
          </p:cNvPr>
          <p:cNvSpPr/>
          <p:nvPr userDrawn="1"/>
        </p:nvSpPr>
        <p:spPr>
          <a:xfrm>
            <a:off x="3277217" y="959981"/>
            <a:ext cx="8691272" cy="5649415"/>
          </a:xfrm>
          <a:prstGeom prst="roundRect">
            <a:avLst>
              <a:gd name="adj" fmla="val 6293"/>
            </a:avLst>
          </a:prstGeom>
          <a:solidFill>
            <a:schemeClr val="bg1"/>
          </a:solidFill>
          <a:ln w="76200">
            <a:solidFill>
              <a:srgbClr val="B1E8FF"/>
            </a:solidFill>
            <a:prstDash val="solid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>
              <a:solidFill>
                <a:sysClr val="windowText" lastClr="000000"/>
              </a:solidFill>
            </a:endParaRPr>
          </a:p>
        </p:txBody>
      </p:sp>
      <p:sp>
        <p:nvSpPr>
          <p:cNvPr id="10" name="文字方塊 9">
            <a:extLst>
              <a:ext uri="{FF2B5EF4-FFF2-40B4-BE49-F238E27FC236}">
                <a16:creationId xmlns:a16="http://schemas.microsoft.com/office/drawing/2014/main" id="{91019DBE-E343-09ED-4135-1934F3FA7F6B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77338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圖片 5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AB6FCCCC-5842-8266-C31F-5EC6C0800CE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13" name="圖片 12">
            <a:extLst>
              <a:ext uri="{FF2B5EF4-FFF2-40B4-BE49-F238E27FC236}">
                <a16:creationId xmlns:a16="http://schemas.microsoft.com/office/drawing/2014/main" id="{367A4642-4459-3B92-B219-23E6EC87CC56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7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931E453A-812F-8966-4D9C-E46A7BB7A1D6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52535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0B3ECE22-674E-A962-9E09-8113E02F0D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44458" y="41364"/>
            <a:ext cx="6743700" cy="2108200"/>
          </a:xfrm>
          <a:prstGeom prst="rect">
            <a:avLst/>
          </a:prstGeom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D5ACCFDD-2CA9-6A62-6A73-DDC89C757B2A}"/>
              </a:ext>
            </a:extLst>
          </p:cNvPr>
          <p:cNvSpPr/>
          <p:nvPr userDrawn="1"/>
        </p:nvSpPr>
        <p:spPr>
          <a:xfrm>
            <a:off x="0" y="4809571"/>
            <a:ext cx="12192000" cy="204842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TW" altLang="en-US"/>
          </a:p>
        </p:txBody>
      </p:sp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453297" y="638938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  <p:cxnSp>
        <p:nvCxnSpPr>
          <p:cNvPr id="30" name="直線接點 29">
            <a:extLst>
              <a:ext uri="{FF2B5EF4-FFF2-40B4-BE49-F238E27FC236}">
                <a16:creationId xmlns:a16="http://schemas.microsoft.com/office/drawing/2014/main" id="{1E6F3CC7-1884-D3CC-09C5-16EB1EF5F071}"/>
              </a:ext>
            </a:extLst>
          </p:cNvPr>
          <p:cNvCxnSpPr/>
          <p:nvPr userDrawn="1"/>
        </p:nvCxnSpPr>
        <p:spPr>
          <a:xfrm>
            <a:off x="0" y="7101556"/>
            <a:ext cx="12192000" cy="0"/>
          </a:xfrm>
          <a:prstGeom prst="line">
            <a:avLst/>
          </a:prstGeom>
          <a:ln w="28575">
            <a:solidFill>
              <a:srgbClr val="FFD55C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1" name="圖片 30">
            <a:extLst>
              <a:ext uri="{FF2B5EF4-FFF2-40B4-BE49-F238E27FC236}">
                <a16:creationId xmlns:a16="http://schemas.microsoft.com/office/drawing/2014/main" id="{BF1B1D90-4F22-3F9C-98BD-C8C97BA79BC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32" name="文字方塊 31">
            <a:extLst>
              <a:ext uri="{FF2B5EF4-FFF2-40B4-BE49-F238E27FC236}">
                <a16:creationId xmlns:a16="http://schemas.microsoft.com/office/drawing/2014/main" id="{DFB6516F-75A8-D253-11BB-86AEC6A57B21}"/>
              </a:ext>
            </a:extLst>
          </p:cNvPr>
          <p:cNvSpPr txBox="1"/>
          <p:nvPr userDrawn="1"/>
        </p:nvSpPr>
        <p:spPr>
          <a:xfrm>
            <a:off x="11664317" y="6476045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rgbClr val="FFD55C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rgbClr val="FFD55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8173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33829D86-0A3C-105E-310F-98F49FED4A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76295" y="652020"/>
            <a:ext cx="11269755" cy="620597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92391667-2082-A6FE-AB62-96C334B3088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066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智慧型手機, 框架 的圖片&#10;&#10;AI 產生的內容可能不正確。">
            <a:extLst>
              <a:ext uri="{FF2B5EF4-FFF2-40B4-BE49-F238E27FC236}">
                <a16:creationId xmlns:a16="http://schemas.microsoft.com/office/drawing/2014/main" id="{B20F1F3D-10A6-4D57-1C2F-4D084E11191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92873" y="781790"/>
            <a:ext cx="11006254" cy="6336548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B1DB9699-8D92-2EF9-F1F3-43DEC892EAC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22827" y="862149"/>
            <a:ext cx="498124" cy="739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5618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7" name="圖片 6" descr="一張含有 螢幕擷取畫面, Rectangle 的圖片&#10;&#10;AI 產生的內容可能不正確。">
            <a:extLst>
              <a:ext uri="{FF2B5EF4-FFF2-40B4-BE49-F238E27FC236}">
                <a16:creationId xmlns:a16="http://schemas.microsoft.com/office/drawing/2014/main" id="{D588ABA6-48DF-25EF-D858-4FE34543D67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065461" y="811823"/>
            <a:ext cx="9067155" cy="5866983"/>
          </a:xfrm>
          <a:prstGeom prst="rect">
            <a:avLst/>
          </a:prstGeom>
        </p:spPr>
      </p:pic>
      <p:pic>
        <p:nvPicPr>
          <p:cNvPr id="8" name="圖片 7">
            <a:extLst>
              <a:ext uri="{FF2B5EF4-FFF2-40B4-BE49-F238E27FC236}">
                <a16:creationId xmlns:a16="http://schemas.microsoft.com/office/drawing/2014/main" id="{720B7F13-D69A-42F1-26D9-CDD4A62BA05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60519BD-F6DE-1E24-A7EC-D099487C41CF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4319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 preserve="1">
  <p:cSld name="1_空白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54B241D7-F48F-019A-DAEF-D4BCA3E8418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 l="14272"/>
          <a:stretch>
            <a:fillRect/>
          </a:stretch>
        </p:blipFill>
        <p:spPr>
          <a:xfrm>
            <a:off x="-1" y="0"/>
            <a:ext cx="4377609" cy="5508176"/>
          </a:xfrm>
          <a:prstGeom prst="rect">
            <a:avLst/>
          </a:prstGeom>
        </p:spPr>
      </p:pic>
      <p:pic>
        <p:nvPicPr>
          <p:cNvPr id="9" name="圖片 8" descr="一張含有 螢幕擷取畫面, Rectangle, 框架, 智慧型手機 的圖片&#10;&#10;AI 產生的內容可能不正確。">
            <a:extLst>
              <a:ext uri="{FF2B5EF4-FFF2-40B4-BE49-F238E27FC236}">
                <a16:creationId xmlns:a16="http://schemas.microsoft.com/office/drawing/2014/main" id="{FBED4902-C8F7-1FFB-1645-848E2A5D39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3234365" y="870200"/>
            <a:ext cx="8825241" cy="5725336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7110DB7F-5621-5213-B105-B39BF9EB4A4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38703" y="5904249"/>
            <a:ext cx="2298700" cy="469900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B851E141-78E1-DF8C-A985-8F507972A5C6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40323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82B1EFDB-79AC-FC76-EBE8-4B5B495627C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-1723221" y="-1655671"/>
            <a:ext cx="6129563" cy="6536033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 rot="19634151">
            <a:off x="5125592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107" y="5523902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6546832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preserve="1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oogle Shape;11;p21">
            <a:extLst>
              <a:ext uri="{FF2B5EF4-FFF2-40B4-BE49-F238E27FC236}">
                <a16:creationId xmlns:a16="http://schemas.microsoft.com/office/drawing/2014/main" id="{D1A36D02-49F9-E9EA-F2A2-EC75CE609442}"/>
              </a:ext>
            </a:extLst>
          </p:cNvPr>
          <p:cNvPicPr preferRelativeResize="0"/>
          <p:nvPr userDrawn="1"/>
        </p:nvPicPr>
        <p:blipFill rotWithShape="1">
          <a:blip r:embed="rId2">
            <a:alphaModFix/>
          </a:blip>
          <a:srcRect r="21285"/>
          <a:stretch>
            <a:fillRect/>
          </a:stretch>
        </p:blipFill>
        <p:spPr>
          <a:xfrm>
            <a:off x="0" y="2681837"/>
            <a:ext cx="12192000" cy="4176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圖片 7" descr="一張含有 螢幕擷取畫面, Rectangle, 設計 的圖片&#10;&#10;AI 產生的內容可能不正確。">
            <a:extLst>
              <a:ext uri="{FF2B5EF4-FFF2-40B4-BE49-F238E27FC236}">
                <a16:creationId xmlns:a16="http://schemas.microsoft.com/office/drawing/2014/main" id="{FF005483-F849-6B3C-D306-A68EA5B789B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-1634212" y="-1750537"/>
            <a:ext cx="6009442" cy="660053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472BA5E3-4B85-9ED2-3E98-72686870C86F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 rot="19634151">
            <a:off x="4410520" y="78442"/>
            <a:ext cx="6212281" cy="6701116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2BA4D4F-4DFE-8AB1-015A-5FFC24D0BE02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8209157" y="568201"/>
            <a:ext cx="2846151" cy="475945"/>
          </a:xfrm>
          <a:prstGeom prst="rect">
            <a:avLst/>
          </a:prstGeom>
        </p:spPr>
      </p:pic>
      <p:sp>
        <p:nvSpPr>
          <p:cNvPr id="11" name="副標題 5">
            <a:extLst>
              <a:ext uri="{FF2B5EF4-FFF2-40B4-BE49-F238E27FC236}">
                <a16:creationId xmlns:a16="http://schemas.microsoft.com/office/drawing/2014/main" id="{CD889825-B696-405E-093E-D9E7D44624D0}"/>
              </a:ext>
            </a:extLst>
          </p:cNvPr>
          <p:cNvSpPr txBox="1">
            <a:spLocks/>
          </p:cNvSpPr>
          <p:nvPr userDrawn="1"/>
        </p:nvSpPr>
        <p:spPr>
          <a:xfrm>
            <a:off x="4800599" y="4256486"/>
            <a:ext cx="2846151" cy="10047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+mn-ea"/>
                <a:ea typeface="+mn-ea"/>
                <a:cs typeface="Calibri"/>
                <a:sym typeface="Calibri"/>
              </a:defRPr>
            </a:lvl1pPr>
            <a:lvl2pPr marL="914400" marR="0" lvl="1" indent="-3810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ctr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zh-TW" altLang="en-US" sz="48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>
            <a:extLst>
              <a:ext uri="{FF2B5EF4-FFF2-40B4-BE49-F238E27FC236}">
                <a16:creationId xmlns:a16="http://schemas.microsoft.com/office/drawing/2014/main" id="{32B3E478-E180-4CB0-1C84-4C0120B2A414}"/>
              </a:ext>
            </a:extLst>
          </p:cNvPr>
          <p:cNvPicPr>
            <a:picLocks noChangeAspect="1"/>
          </p:cNvPicPr>
          <p:nvPr userDrawn="1"/>
        </p:nvPicPr>
        <p:blipFill>
          <a:blip r:embed="rId6"/>
          <a:stretch>
            <a:fillRect/>
          </a:stretch>
        </p:blipFill>
        <p:spPr>
          <a:xfrm>
            <a:off x="738703" y="5919489"/>
            <a:ext cx="2286000" cy="469900"/>
          </a:xfrm>
          <a:prstGeom prst="rect">
            <a:avLst/>
          </a:prstGeom>
        </p:spPr>
      </p:pic>
      <p:sp>
        <p:nvSpPr>
          <p:cNvPr id="5" name="文字方塊 4">
            <a:extLst>
              <a:ext uri="{FF2B5EF4-FFF2-40B4-BE49-F238E27FC236}">
                <a16:creationId xmlns:a16="http://schemas.microsoft.com/office/drawing/2014/main" id="{B431ACB6-58EF-C444-3D96-84FE294F45BE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86539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標題投影片" userDrawn="1">
  <p:cSld name="1_標題投影片">
    <p:spTree>
      <p:nvGrpSpPr>
        <p:cNvPr id="1" name="Shape 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2"/>
          <p:cNvSpPr txBox="1">
            <a:spLocks noGrp="1"/>
          </p:cNvSpPr>
          <p:nvPr>
            <p:ph type="ctrTitle" hasCustomPrompt="1"/>
          </p:nvPr>
        </p:nvSpPr>
        <p:spPr>
          <a:xfrm>
            <a:off x="906117" y="693530"/>
            <a:ext cx="5059018" cy="807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4800" b="1">
                <a:latin typeface="+mj-ea"/>
                <a:ea typeface="+mj-ea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zh-TW" altLang="en-US" dirty="0"/>
              <a:t>標題</a:t>
            </a:r>
            <a:endParaRPr dirty="0"/>
          </a:p>
        </p:txBody>
      </p:sp>
      <p:sp>
        <p:nvSpPr>
          <p:cNvPr id="14" name="Google Shape;14;p22"/>
          <p:cNvSpPr txBox="1">
            <a:spLocks noGrp="1"/>
          </p:cNvSpPr>
          <p:nvPr>
            <p:ph type="subTitle" idx="1" hasCustomPrompt="1"/>
          </p:nvPr>
        </p:nvSpPr>
        <p:spPr>
          <a:xfrm>
            <a:off x="906117" y="2552563"/>
            <a:ext cx="4986131" cy="89044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>
                <a:latin typeface="+mn-ea"/>
                <a:ea typeface="+mn-ea"/>
              </a:defRPr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r>
              <a:rPr lang="zh-TW" altLang="en-US" dirty="0"/>
              <a:t>小標</a:t>
            </a:r>
            <a:endParaRPr dirty="0"/>
          </a:p>
        </p:txBody>
      </p:sp>
      <p:sp>
        <p:nvSpPr>
          <p:cNvPr id="15" name="Google Shape;15;p22"/>
          <p:cNvSpPr txBox="1">
            <a:spLocks noGrp="1"/>
          </p:cNvSpPr>
          <p:nvPr>
            <p:ph type="dt" idx="10"/>
          </p:nvPr>
        </p:nvSpPr>
        <p:spPr>
          <a:xfrm>
            <a:off x="692426" y="6356349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sz="1400"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r>
              <a:rPr lang="en-US"/>
              <a:t>0526</a:t>
            </a:r>
            <a:endParaRPr lang="en-US" dirty="0"/>
          </a:p>
        </p:txBody>
      </p:sp>
      <p:sp>
        <p:nvSpPr>
          <p:cNvPr id="16" name="Google Shape;1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TW" dirty="0"/>
              <a:t>01</a:t>
            </a: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33654122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3D9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>
            <a:extLst>
              <a:ext uri="{FF2B5EF4-FFF2-40B4-BE49-F238E27FC236}">
                <a16:creationId xmlns:a16="http://schemas.microsoft.com/office/drawing/2014/main" id="{02996F39-C4AC-3421-4CC7-7328BC08F7AB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10431647" y="103451"/>
            <a:ext cx="1575410" cy="696650"/>
          </a:xfrm>
          <a:prstGeom prst="rect">
            <a:avLst/>
          </a:prstGeom>
          <a:noFill/>
        </p:spPr>
      </p:pic>
      <p:sp>
        <p:nvSpPr>
          <p:cNvPr id="10" name="文字方塊 9">
            <a:extLst>
              <a:ext uri="{FF2B5EF4-FFF2-40B4-BE49-F238E27FC236}">
                <a16:creationId xmlns:a16="http://schemas.microsoft.com/office/drawing/2014/main" id="{5FD4ED79-7D79-861D-707A-A8EBAEE08465}"/>
              </a:ext>
            </a:extLst>
          </p:cNvPr>
          <p:cNvSpPr txBox="1"/>
          <p:nvPr userDrawn="1"/>
        </p:nvSpPr>
        <p:spPr>
          <a:xfrm>
            <a:off x="11664317" y="6494899"/>
            <a:ext cx="5151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0F73D6F-94E4-5740-B151-9AC49C31B3CC}" type="slidenum">
              <a:rPr lang="en-US" altLang="zh-TW" b="1" smtClean="0">
                <a:solidFill>
                  <a:schemeClr val="bg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‹#›</a:t>
            </a:fld>
            <a:endParaRPr kumimoji="1" lang="zh-TW" altLang="en-US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3816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A3D9FF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TW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098910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image" Target="../media/image17.png"/><Relationship Id="rId7" Type="http://schemas.openxmlformats.org/officeDocument/2006/relationships/image" Target="../media/image21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0.png"/><Relationship Id="rId5" Type="http://schemas.openxmlformats.org/officeDocument/2006/relationships/image" Target="../media/image19.emf"/><Relationship Id="rId10" Type="http://schemas.openxmlformats.org/officeDocument/2006/relationships/image" Target="../media/image23.png"/><Relationship Id="rId4" Type="http://schemas.openxmlformats.org/officeDocument/2006/relationships/image" Target="../media/image18.png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m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tmp"/><Relationship Id="rId5" Type="http://schemas.openxmlformats.org/officeDocument/2006/relationships/image" Target="../media/image34.tmp"/><Relationship Id="rId4" Type="http://schemas.openxmlformats.org/officeDocument/2006/relationships/image" Target="../media/image33.tmp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hyperlink" Target="https://padlet.com/hs02066_/padlet-z0zhr5sziovjxjey" TargetMode="External"/><Relationship Id="rId4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20.png"/><Relationship Id="rId7" Type="http://schemas.openxmlformats.org/officeDocument/2006/relationships/image" Target="../media/image8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5.emf"/><Relationship Id="rId5" Type="http://schemas.openxmlformats.org/officeDocument/2006/relationships/image" Target="../media/image44.emf"/><Relationship Id="rId4" Type="http://schemas.openxmlformats.org/officeDocument/2006/relationships/image" Target="../media/image2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m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tmp"/><Relationship Id="rId4" Type="http://schemas.openxmlformats.org/officeDocument/2006/relationships/image" Target="../media/image25.tm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tmp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tmp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mp"/><Relationship Id="rId2" Type="http://schemas.openxmlformats.org/officeDocument/2006/relationships/image" Target="../media/image29.tmp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mp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圖片 9">
            <a:extLst>
              <a:ext uri="{FF2B5EF4-FFF2-40B4-BE49-F238E27FC236}">
                <a16:creationId xmlns:a16="http://schemas.microsoft.com/office/drawing/2014/main" id="{0FA0F567-D8C5-F901-0D6F-9F09FA7BA771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1596276" y="1152256"/>
            <a:ext cx="6934200" cy="3688342"/>
          </a:xfrm>
          <a:prstGeom prst="rect">
            <a:avLst/>
          </a:prstGeom>
        </p:spPr>
      </p:pic>
      <p:pic>
        <p:nvPicPr>
          <p:cNvPr id="13" name="圖片 12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id="{241BA83C-6EE6-F9AA-2D17-A94EED3980AC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t="-1" r="20693" b="60266"/>
          <a:stretch>
            <a:fillRect/>
          </a:stretch>
        </p:blipFill>
        <p:spPr>
          <a:xfrm rot="379541">
            <a:off x="-148588" y="3324818"/>
            <a:ext cx="2826732" cy="1619764"/>
          </a:xfrm>
          <a:prstGeom prst="rect">
            <a:avLst/>
          </a:prstGeom>
        </p:spPr>
      </p:pic>
      <p:pic>
        <p:nvPicPr>
          <p:cNvPr id="11" name="圖片 10">
            <a:extLst>
              <a:ext uri="{FF2B5EF4-FFF2-40B4-BE49-F238E27FC236}">
                <a16:creationId xmlns:a16="http://schemas.microsoft.com/office/drawing/2014/main" id="{E3726CC2-DFDC-D3D4-28A0-D7AF7ACBFA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60216" y="1256566"/>
            <a:ext cx="6731000" cy="3581400"/>
          </a:xfrm>
          <a:prstGeom prst="rect">
            <a:avLst/>
          </a:prstGeom>
        </p:spPr>
      </p:pic>
      <p:pic>
        <p:nvPicPr>
          <p:cNvPr id="5" name="圖片 4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id="{8B96BE22-40BB-D04A-DF21-30B42647880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70018" y="1465854"/>
            <a:ext cx="2890410" cy="4347659"/>
          </a:xfrm>
          <a:prstGeom prst="rect">
            <a:avLst/>
          </a:prstGeom>
        </p:spPr>
      </p:pic>
      <p:pic>
        <p:nvPicPr>
          <p:cNvPr id="4" name="圖片 3">
            <a:extLst>
              <a:ext uri="{FF2B5EF4-FFF2-40B4-BE49-F238E27FC236}">
                <a16:creationId xmlns:a16="http://schemas.microsoft.com/office/drawing/2014/main" id="{E7851BDE-7577-7F07-87A8-C1283CF369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387" y="5383340"/>
            <a:ext cx="3564286" cy="860345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5A8DB250-0A07-B909-6363-1C292C3E69C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16472" y="803122"/>
            <a:ext cx="2328842" cy="1039589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4EDDC630-CF54-B072-978D-41158F0696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6324" y="644702"/>
            <a:ext cx="2846151" cy="475945"/>
          </a:xfrm>
          <a:prstGeom prst="rect">
            <a:avLst/>
          </a:prstGeom>
        </p:spPr>
      </p:pic>
      <p:sp>
        <p:nvSpPr>
          <p:cNvPr id="29" name="文字方塊 28">
            <a:extLst>
              <a:ext uri="{FF2B5EF4-FFF2-40B4-BE49-F238E27FC236}">
                <a16:creationId xmlns:a16="http://schemas.microsoft.com/office/drawing/2014/main" id="{DDC3A36C-AA7C-BA67-E45A-136917A18FB4}"/>
              </a:ext>
            </a:extLst>
          </p:cNvPr>
          <p:cNvSpPr txBox="1"/>
          <p:nvPr/>
        </p:nvSpPr>
        <p:spPr>
          <a:xfrm>
            <a:off x="1596276" y="5551389"/>
            <a:ext cx="3161427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1600" b="1" dirty="0">
                <a:solidFill>
                  <a:srgbClr val="7030A0"/>
                </a:solidFill>
              </a:rPr>
              <a:t>新竹縣富光國中  簡文萱</a:t>
            </a:r>
          </a:p>
        </p:txBody>
      </p:sp>
      <p:grpSp>
        <p:nvGrpSpPr>
          <p:cNvPr id="9" name="群組 8">
            <a:extLst>
              <a:ext uri="{FF2B5EF4-FFF2-40B4-BE49-F238E27FC236}">
                <a16:creationId xmlns:a16="http://schemas.microsoft.com/office/drawing/2014/main" id="{C95B373F-71AD-F56E-95C8-D0D106676743}"/>
              </a:ext>
            </a:extLst>
          </p:cNvPr>
          <p:cNvGrpSpPr/>
          <p:nvPr/>
        </p:nvGrpSpPr>
        <p:grpSpPr>
          <a:xfrm rot="2567266">
            <a:off x="-6179162" y="2087491"/>
            <a:ext cx="5962695" cy="2298481"/>
            <a:chOff x="1073126" y="-2869626"/>
            <a:chExt cx="5962695" cy="2298481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7" name="文字方塊 6">
              <a:extLst>
                <a:ext uri="{FF2B5EF4-FFF2-40B4-BE49-F238E27FC236}">
                  <a16:creationId xmlns:a16="http://schemas.microsoft.com/office/drawing/2014/main" id="{E823C52A-56EC-DD18-0582-4D848865037E}"/>
                </a:ext>
              </a:extLst>
            </p:cNvPr>
            <p:cNvSpPr txBox="1"/>
            <p:nvPr/>
          </p:nvSpPr>
          <p:spPr>
            <a:xfrm>
              <a:off x="1073129" y="-2869626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solidFill>
                      <a:srgbClr val="3150CB"/>
                    </a:solidFill>
                    <a:prstDash val="solid"/>
                  </a:ln>
                  <a:solidFill>
                    <a:srgbClr val="3150CB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流域共構</a:t>
              </a:r>
              <a:endParaRPr kumimoji="1" lang="en-US" altLang="zh-TW" sz="7200" b="1" dirty="0">
                <a:ln w="13462">
                  <a:solidFill>
                    <a:srgbClr val="3150CB"/>
                  </a:solidFill>
                  <a:prstDash val="solid"/>
                </a:ln>
                <a:solidFill>
                  <a:srgbClr val="3150C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8" name="文字方塊 7">
              <a:extLst>
                <a:ext uri="{FF2B5EF4-FFF2-40B4-BE49-F238E27FC236}">
                  <a16:creationId xmlns:a16="http://schemas.microsoft.com/office/drawing/2014/main" id="{A40496CC-3194-7CDE-9A54-AF6D88E6F2F1}"/>
                </a:ext>
              </a:extLst>
            </p:cNvPr>
            <p:cNvSpPr txBox="1"/>
            <p:nvPr/>
          </p:nvSpPr>
          <p:spPr>
            <a:xfrm>
              <a:off x="1073126" y="-1771474"/>
              <a:ext cx="59626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solidFill>
                      <a:srgbClr val="3150CB"/>
                    </a:solidFill>
                    <a:prstDash val="solid"/>
                  </a:ln>
                  <a:solidFill>
                    <a:srgbClr val="3150CB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我是埤圳主</a:t>
              </a:r>
            </a:p>
          </p:txBody>
        </p:sp>
      </p:grpSp>
      <p:pic>
        <p:nvPicPr>
          <p:cNvPr id="2" name="圖片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0893" y="-395215"/>
            <a:ext cx="2700000" cy="18000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36152" y="5659623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TW" altLang="en-US" b="1" dirty="0">
                <a:solidFill>
                  <a:srgbClr val="7030A0"/>
                </a:solidFill>
              </a:rPr>
              <a:t>作者</a:t>
            </a:r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5F8DFFDF-FE31-37D8-6014-C938E37E672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6960216" y="1260626"/>
            <a:ext cx="6731000" cy="3581400"/>
          </a:xfrm>
          <a:prstGeom prst="rect">
            <a:avLst/>
          </a:prstGeom>
        </p:spPr>
      </p:pic>
      <p:grpSp>
        <p:nvGrpSpPr>
          <p:cNvPr id="12" name="群組 11">
            <a:extLst>
              <a:ext uri="{FF2B5EF4-FFF2-40B4-BE49-F238E27FC236}">
                <a16:creationId xmlns:a16="http://schemas.microsoft.com/office/drawing/2014/main" id="{EFD32CEA-4992-9372-4E98-C02CF75E4470}"/>
              </a:ext>
            </a:extLst>
          </p:cNvPr>
          <p:cNvGrpSpPr/>
          <p:nvPr/>
        </p:nvGrpSpPr>
        <p:grpSpPr>
          <a:xfrm rot="2567266">
            <a:off x="-6179162" y="2091551"/>
            <a:ext cx="5962695" cy="2298481"/>
            <a:chOff x="1073126" y="-2869626"/>
            <a:chExt cx="5962695" cy="2298481"/>
          </a:xfrm>
          <a:scene3d>
            <a:camera prst="isometricTopUp">
              <a:rot lat="19476224" lon="19800000" rev="3609746"/>
            </a:camera>
            <a:lightRig rig="threePt" dir="t"/>
          </a:scene3d>
        </p:grpSpPr>
        <p:sp>
          <p:nvSpPr>
            <p:cNvPr id="14" name="文字方塊 13">
              <a:extLst>
                <a:ext uri="{FF2B5EF4-FFF2-40B4-BE49-F238E27FC236}">
                  <a16:creationId xmlns:a16="http://schemas.microsoft.com/office/drawing/2014/main" id="{2AD0424B-7A37-5DF8-9294-9448DB07EBDE}"/>
                </a:ext>
              </a:extLst>
            </p:cNvPr>
            <p:cNvSpPr txBox="1"/>
            <p:nvPr/>
          </p:nvSpPr>
          <p:spPr>
            <a:xfrm>
              <a:off x="1073129" y="-2869626"/>
              <a:ext cx="4494521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solidFill>
                      <a:srgbClr val="3150CB"/>
                    </a:solidFill>
                    <a:prstDash val="solid"/>
                  </a:ln>
                  <a:solidFill>
                    <a:srgbClr val="3150CB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流域共構</a:t>
              </a:r>
              <a:endParaRPr kumimoji="1" lang="en-US" altLang="zh-TW" sz="7200" b="1" dirty="0">
                <a:ln w="13462">
                  <a:solidFill>
                    <a:srgbClr val="3150CB"/>
                  </a:solidFill>
                  <a:prstDash val="solid"/>
                </a:ln>
                <a:solidFill>
                  <a:srgbClr val="3150CB"/>
                </a:solidFill>
                <a:latin typeface="Microsoft JhengHei" panose="020B0604030504040204" pitchFamily="34" charset="-120"/>
                <a:ea typeface="Microsoft JhengHei" panose="020B0604030504040204" pitchFamily="34" charset="-120"/>
              </a:endParaRPr>
            </a:p>
          </p:txBody>
        </p:sp>
        <p:sp>
          <p:nvSpPr>
            <p:cNvPr id="15" name="文字方塊 14">
              <a:extLst>
                <a:ext uri="{FF2B5EF4-FFF2-40B4-BE49-F238E27FC236}">
                  <a16:creationId xmlns:a16="http://schemas.microsoft.com/office/drawing/2014/main" id="{C7FD2F17-ADBE-4626-F463-409EF5C1D274}"/>
                </a:ext>
              </a:extLst>
            </p:cNvPr>
            <p:cNvSpPr txBox="1"/>
            <p:nvPr/>
          </p:nvSpPr>
          <p:spPr>
            <a:xfrm>
              <a:off x="1073126" y="-1771474"/>
              <a:ext cx="5962695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TW" altLang="en-US" sz="7200" b="1" dirty="0">
                  <a:ln w="13462">
                    <a:solidFill>
                      <a:srgbClr val="3150CB"/>
                    </a:solidFill>
                    <a:prstDash val="solid"/>
                  </a:ln>
                  <a:solidFill>
                    <a:srgbClr val="3150CB"/>
                  </a:solidFill>
                  <a:latin typeface="Microsoft JhengHei" panose="020B0604030504040204" pitchFamily="34" charset="-120"/>
                  <a:ea typeface="Microsoft JhengHei" panose="020B0604030504040204" pitchFamily="34" charset="-120"/>
                </a:rPr>
                <a:t>我是埤圳主</a:t>
              </a:r>
            </a:p>
          </p:txBody>
        </p:sp>
      </p:grpSp>
    </p:spTree>
  </p:cSld>
  <p:clrMapOvr>
    <a:masterClrMapping/>
  </p:clrMapOvr>
  <p:transition spd="med">
    <p:pull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>
          <a:extLst>
            <a:ext uri="{FF2B5EF4-FFF2-40B4-BE49-F238E27FC236}">
              <a16:creationId xmlns:a16="http://schemas.microsoft.com/office/drawing/2014/main" id="{D79B3395-6AF3-C68F-23F7-BBB2A9240E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3220E7A2-6DF5-3BB4-BC76-52424D8237A6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dirty="0">
                <a:solidFill>
                  <a:schemeClr val="tx1"/>
                </a:solidFill>
              </a:rPr>
              <a:t>家鄉的志書哪裡找</a:t>
            </a:r>
            <a:endParaRPr lang="en-US" altLang="zh-TW" sz="3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>
                <a:solidFill>
                  <a:schemeClr val="tx1"/>
                </a:solidFill>
              </a:rPr>
              <a:t>以關西鎮志為例</a:t>
            </a:r>
          </a:p>
        </p:txBody>
      </p:sp>
      <p:pic>
        <p:nvPicPr>
          <p:cNvPr id="5" name="圖片 4" descr="一張含有 文字, 螢幕擷取畫面, 字型, 白色 的圖片&#10;&#10;AI 產生的內容可能不正確。">
            <a:extLst>
              <a:ext uri="{FF2B5EF4-FFF2-40B4-BE49-F238E27FC236}">
                <a16:creationId xmlns:a16="http://schemas.microsoft.com/office/drawing/2014/main" id="{01EFA81F-39AF-5591-7BC2-D15AB6D6E17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80" y="2002365"/>
            <a:ext cx="3843762" cy="1067249"/>
          </a:xfrm>
          <a:prstGeom prst="rect">
            <a:avLst/>
          </a:prstGeom>
        </p:spPr>
      </p:pic>
      <p:pic>
        <p:nvPicPr>
          <p:cNvPr id="8" name="圖片 7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id="{AD221ECE-6FA2-E65D-C163-7ED0B8BF3E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9380" y="3069614"/>
            <a:ext cx="7765453" cy="3292125"/>
          </a:xfrm>
          <a:prstGeom prst="rect">
            <a:avLst/>
          </a:prstGeom>
        </p:spPr>
      </p:pic>
      <p:sp>
        <p:nvSpPr>
          <p:cNvPr id="9" name="圖說文字: 向上箭號 8">
            <a:extLst>
              <a:ext uri="{FF2B5EF4-FFF2-40B4-BE49-F238E27FC236}">
                <a16:creationId xmlns:a16="http://schemas.microsoft.com/office/drawing/2014/main" id="{4F17BABC-E9B9-15DC-9844-1C0D7BBBE72A}"/>
              </a:ext>
            </a:extLst>
          </p:cNvPr>
          <p:cNvSpPr/>
          <p:nvPr/>
        </p:nvSpPr>
        <p:spPr>
          <a:xfrm>
            <a:off x="922637" y="4556965"/>
            <a:ext cx="1804087" cy="704335"/>
          </a:xfrm>
          <a:prstGeom prst="upArrowCallou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可選此處</a:t>
            </a:r>
          </a:p>
        </p:txBody>
      </p:sp>
      <p:pic>
        <p:nvPicPr>
          <p:cNvPr id="12" name="圖片 11" descr="一張含有 文字, 螢幕擷取畫面, 字型 的圖片&#10;&#10;AI 產生的內容可能不正確。">
            <a:extLst>
              <a:ext uri="{FF2B5EF4-FFF2-40B4-BE49-F238E27FC236}">
                <a16:creationId xmlns:a16="http://schemas.microsoft.com/office/drawing/2014/main" id="{114AD0FC-446F-F9A9-59E7-E8D049103F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83142" y="272557"/>
            <a:ext cx="5006774" cy="3917019"/>
          </a:xfrm>
          <a:prstGeom prst="rect">
            <a:avLst/>
          </a:prstGeom>
        </p:spPr>
      </p:pic>
      <p:sp>
        <p:nvSpPr>
          <p:cNvPr id="13" name="箭號: 向左 12">
            <a:extLst>
              <a:ext uri="{FF2B5EF4-FFF2-40B4-BE49-F238E27FC236}">
                <a16:creationId xmlns:a16="http://schemas.microsoft.com/office/drawing/2014/main" id="{289081D9-03E7-1ABC-AF9B-D97A9101AB1E}"/>
              </a:ext>
            </a:extLst>
          </p:cNvPr>
          <p:cNvSpPr/>
          <p:nvPr/>
        </p:nvSpPr>
        <p:spPr>
          <a:xfrm rot="20245568">
            <a:off x="5142044" y="2119676"/>
            <a:ext cx="2403049" cy="1574416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5" name="圖片 1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id="{2250EAC2-27ED-E10E-D611-F42B82925DD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4519" y="3991446"/>
            <a:ext cx="3612193" cy="2385267"/>
          </a:xfrm>
          <a:prstGeom prst="rect">
            <a:avLst/>
          </a:prstGeom>
        </p:spPr>
      </p:pic>
      <p:sp>
        <p:nvSpPr>
          <p:cNvPr id="16" name="箭號: 向左 15">
            <a:extLst>
              <a:ext uri="{FF2B5EF4-FFF2-40B4-BE49-F238E27FC236}">
                <a16:creationId xmlns:a16="http://schemas.microsoft.com/office/drawing/2014/main" id="{B0B38FAA-6915-B8B8-A7F6-DB0ED6943246}"/>
              </a:ext>
            </a:extLst>
          </p:cNvPr>
          <p:cNvSpPr/>
          <p:nvPr/>
        </p:nvSpPr>
        <p:spPr>
          <a:xfrm rot="20245568">
            <a:off x="8776050" y="4359447"/>
            <a:ext cx="2403049" cy="1574416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點選歷史篇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965227209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6350494-166E-32C4-0632-2C863132AE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4F9753EB-FC7E-7AF1-196A-C6F515B53649}"/>
              </a:ext>
            </a:extLst>
          </p:cNvPr>
          <p:cNvSpPr txBox="1">
            <a:spLocks/>
          </p:cNvSpPr>
          <p:nvPr/>
        </p:nvSpPr>
        <p:spPr>
          <a:xfrm>
            <a:off x="217638" y="1557492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請運用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關西鎮志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歷史篇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設計你的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遊戲關卡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102;p3">
            <a:extLst>
              <a:ext uri="{FF2B5EF4-FFF2-40B4-BE49-F238E27FC236}">
                <a16:creationId xmlns:a16="http://schemas.microsoft.com/office/drawing/2014/main" id="{BF23DF5A-149F-F854-2E4B-C6743FE27500}"/>
              </a:ext>
            </a:extLst>
          </p:cNvPr>
          <p:cNvSpPr txBox="1">
            <a:spLocks/>
          </p:cNvSpPr>
          <p:nvPr/>
        </p:nvSpPr>
        <p:spPr>
          <a:xfrm>
            <a:off x="3696515" y="959613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學習單二：我是埤圳主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‧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關西版</a:t>
            </a:r>
            <a:r>
              <a:rPr lang="en-US" altLang="zh-TW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‧</a:t>
            </a: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遊戲設計師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字方塊 7">
            <a:extLst>
              <a:ext uri="{FF2B5EF4-FFF2-40B4-BE49-F238E27FC236}">
                <a16:creationId xmlns:a16="http://schemas.microsoft.com/office/drawing/2014/main" id="{2FBEFD73-50D9-F4F6-55FB-9BE98A7F0C65}"/>
              </a:ext>
            </a:extLst>
          </p:cNvPr>
          <p:cNvSpPr txBox="1"/>
          <p:nvPr/>
        </p:nvSpPr>
        <p:spPr>
          <a:xfrm>
            <a:off x="3696515" y="1834483"/>
            <a:ext cx="74866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請你根據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《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關西鎮志</a:t>
            </a:r>
            <a:r>
              <a:rPr lang="en-US" altLang="zh-TW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》</a:t>
            </a:r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的家鄉開墾故事，學習該遊戲架構，整理故事並設想出關乎這塊土地的遊戲關卡。</a:t>
            </a:r>
          </a:p>
        </p:txBody>
      </p:sp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899A70F5-9C54-9624-E13F-73615B3501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40953974"/>
              </p:ext>
            </p:extLst>
          </p:nvPr>
        </p:nvGraphicFramePr>
        <p:xfrm>
          <a:off x="3971925" y="3767665"/>
          <a:ext cx="7645400" cy="24616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22700">
                  <a:extLst>
                    <a:ext uri="{9D8B030D-6E8A-4147-A177-3AD203B41FA5}">
                      <a16:colId xmlns:a16="http://schemas.microsoft.com/office/drawing/2014/main" val="2514719523"/>
                    </a:ext>
                  </a:extLst>
                </a:gridCol>
                <a:gridCol w="3822700">
                  <a:extLst>
                    <a:ext uri="{9D8B030D-6E8A-4147-A177-3AD203B41FA5}">
                      <a16:colId xmlns:a16="http://schemas.microsoft.com/office/drawing/2014/main" val="3260743897"/>
                    </a:ext>
                  </a:extLst>
                </a:gridCol>
              </a:tblGrid>
              <a:tr h="602482"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事件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TW" altLang="en-US" sz="3200" b="1" dirty="0">
                          <a:latin typeface="微軟正黑體" panose="020B0604030504040204" pitchFamily="34" charset="-120"/>
                          <a:ea typeface="微軟正黑體" panose="020B0604030504040204" pitchFamily="34" charset="-120"/>
                        </a:rPr>
                        <a:t>關卡抉擇設計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54511844"/>
                  </a:ext>
                </a:extLst>
              </a:tr>
              <a:tr h="1859203">
                <a:tc>
                  <a:txBody>
                    <a:bodyPr/>
                    <a:lstStyle/>
                    <a:p>
                      <a:pPr algn="ctr"/>
                      <a:endParaRPr lang="zh-TW" altLang="en-US" sz="3200" b="1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zh-TW" altLang="en-US" sz="3200" b="1" dirty="0">
                        <a:latin typeface="微軟正黑體" panose="020B0604030504040204" pitchFamily="34" charset="-120"/>
                        <a:ea typeface="微軟正黑體" panose="020B0604030504040204" pitchFamily="34" charset="-12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992635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8282168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F6D450F-62FF-A2A8-E56A-56C5275B7A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314" t="1699" r="42421" b="5586"/>
          <a:stretch>
            <a:fillRect/>
          </a:stretch>
        </p:blipFill>
        <p:spPr>
          <a:xfrm rot="5400000">
            <a:off x="4176714" y="-555710"/>
            <a:ext cx="3838572" cy="9579149"/>
          </a:xfrm>
          <a:prstGeom prst="rect">
            <a:avLst/>
          </a:prstGeom>
        </p:spPr>
      </p:pic>
      <p:sp>
        <p:nvSpPr>
          <p:cNvPr id="5" name="Google Shape;102;p3">
            <a:extLst>
              <a:ext uri="{FF2B5EF4-FFF2-40B4-BE49-F238E27FC236}">
                <a16:creationId xmlns:a16="http://schemas.microsoft.com/office/drawing/2014/main" id="{7C992BC1-3D58-18CB-2670-7947A7D2E032}"/>
              </a:ext>
            </a:extLst>
          </p:cNvPr>
          <p:cNvSpPr txBox="1">
            <a:spLocks/>
          </p:cNvSpPr>
          <p:nvPr/>
        </p:nvSpPr>
        <p:spPr>
          <a:xfrm>
            <a:off x="2065424" y="1058467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過去學生的作答示範：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87671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293C137F-222A-2AF3-96FD-94F3791CA720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運用國家文化記憶庫及</a:t>
            </a:r>
            <a:r>
              <a:rPr lang="en-US" altLang="zh-TW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AI</a:t>
            </a: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工具</a:t>
            </a:r>
            <a:endParaRPr lang="en-US" altLang="zh-TW" sz="3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設計遊戲關卡卡牌</a:t>
            </a:r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82B2D501-7119-88C3-7AFB-2ACBD219AA2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0202"/>
          <a:stretch/>
        </p:blipFill>
        <p:spPr>
          <a:xfrm>
            <a:off x="781050" y="2377725"/>
            <a:ext cx="5504458" cy="2245830"/>
          </a:xfrm>
          <a:prstGeom prst="rect">
            <a:avLst/>
          </a:prstGeom>
        </p:spPr>
      </p:pic>
      <p:pic>
        <p:nvPicPr>
          <p:cNvPr id="5" name="Picture 2" descr="Gemini (語言模型) - 維基百科，自由嘅百科全書">
            <a:extLst>
              <a:ext uri="{FF2B5EF4-FFF2-40B4-BE49-F238E27FC236}">
                <a16:creationId xmlns:a16="http://schemas.microsoft.com/office/drawing/2014/main" id="{FBE3627C-94A4-991A-F025-09904CD1E5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3975" y="5321836"/>
            <a:ext cx="1862136" cy="686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PADLET數位互動佈告欄– 泰三國際開發有限公司">
            <a:extLst>
              <a:ext uri="{FF2B5EF4-FFF2-40B4-BE49-F238E27FC236}">
                <a16:creationId xmlns:a16="http://schemas.microsoft.com/office/drawing/2014/main" id="{4C7F0C7D-9A3D-EDF8-8DC2-40E7B1CCDC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9654" y="4824414"/>
            <a:ext cx="1681161" cy="1681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圖片 6">
            <a:hlinkClick r:id="rId5"/>
            <a:extLst>
              <a:ext uri="{FF2B5EF4-FFF2-40B4-BE49-F238E27FC236}">
                <a16:creationId xmlns:a16="http://schemas.microsoft.com/office/drawing/2014/main" id="{B5928766-9353-8EB7-EE28-8CEE94C5B10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9093"/>
          <a:stretch/>
        </p:blipFill>
        <p:spPr>
          <a:xfrm>
            <a:off x="7143748" y="2377725"/>
            <a:ext cx="4410075" cy="4134191"/>
          </a:xfrm>
          <a:prstGeom prst="rect">
            <a:avLst/>
          </a:prstGeom>
        </p:spPr>
      </p:pic>
      <p:sp>
        <p:nvSpPr>
          <p:cNvPr id="8" name="文字方塊 7">
            <a:extLst>
              <a:ext uri="{FF2B5EF4-FFF2-40B4-BE49-F238E27FC236}">
                <a16:creationId xmlns:a16="http://schemas.microsoft.com/office/drawing/2014/main" id="{E2A24E65-BD89-4631-3E13-81BDD84385E7}"/>
              </a:ext>
            </a:extLst>
          </p:cNvPr>
          <p:cNvSpPr txBox="1"/>
          <p:nvPr/>
        </p:nvSpPr>
        <p:spPr>
          <a:xfrm>
            <a:off x="7143748" y="1116090"/>
            <a:ext cx="4399320" cy="1261884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過去學生遊戲卡牌製作範例，可點以下網址參考：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endParaRPr lang="en-US" altLang="zh-TW" dirty="0">
              <a:hlinkClick r:id="rId5"/>
            </a:endParaRPr>
          </a:p>
          <a:p>
            <a:r>
              <a:rPr lang="en-US" altLang="zh-TW" dirty="0">
                <a:hlinkClick r:id="rId5"/>
              </a:rPr>
              <a:t>https://padlet.com/hs02066_/padlet-z0zhr5sziovjxjey</a:t>
            </a:r>
            <a:r>
              <a:rPr lang="zh-TW" alt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535793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1F07C06-4F45-0EAD-9727-32FF6F94AB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2DA26F84-7E43-107D-52F1-2E9573B22927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分組報告</a:t>
            </a:r>
            <a:endParaRPr lang="en-US" altLang="zh-TW" sz="3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學生他評檢核表範例</a:t>
            </a:r>
          </a:p>
        </p:txBody>
      </p:sp>
      <p:grpSp>
        <p:nvGrpSpPr>
          <p:cNvPr id="4" name="群組 3">
            <a:extLst>
              <a:ext uri="{FF2B5EF4-FFF2-40B4-BE49-F238E27FC236}">
                <a16:creationId xmlns:a16="http://schemas.microsoft.com/office/drawing/2014/main" id="{AD215620-A913-1A35-F5DE-69806B36C5A9}"/>
              </a:ext>
            </a:extLst>
          </p:cNvPr>
          <p:cNvGrpSpPr/>
          <p:nvPr/>
        </p:nvGrpSpPr>
        <p:grpSpPr>
          <a:xfrm>
            <a:off x="676275" y="4600574"/>
            <a:ext cx="10582825" cy="2257425"/>
            <a:chOff x="94412" y="3595487"/>
            <a:chExt cx="12003175" cy="2867425"/>
          </a:xfrm>
        </p:grpSpPr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E6095A21-5293-20E7-04D5-51863E9082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4412" y="3595487"/>
              <a:ext cx="12003175" cy="2867425"/>
            </a:xfrm>
            <a:prstGeom prst="rect">
              <a:avLst/>
            </a:prstGeom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27710AF4-05A2-4C25-0BEE-EF6527DB0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12" y="3605014"/>
              <a:ext cx="6992326" cy="2848373"/>
            </a:xfrm>
            <a:prstGeom prst="rect">
              <a:avLst/>
            </a:prstGeom>
          </p:spPr>
        </p:pic>
      </p:grpSp>
      <p:pic>
        <p:nvPicPr>
          <p:cNvPr id="11" name="圖片 10">
            <a:extLst>
              <a:ext uri="{FF2B5EF4-FFF2-40B4-BE49-F238E27FC236}">
                <a16:creationId xmlns:a16="http://schemas.microsoft.com/office/drawing/2014/main" id="{A762997B-5E82-2064-6132-0C15F6A54A5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275" y="1972987"/>
            <a:ext cx="10582825" cy="2555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9318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4">
          <a:extLst>
            <a:ext uri="{FF2B5EF4-FFF2-40B4-BE49-F238E27FC236}">
              <a16:creationId xmlns:a16="http://schemas.microsoft.com/office/drawing/2014/main" id="{80B09241-E079-4795-0BDA-996FCF30A8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圖片 6" descr="一張含有 美工圖案, 卡通, 藝術, 圖解 的圖片&#10;&#10;AI 產生的內容可能不正確。">
            <a:extLst>
              <a:ext uri="{FF2B5EF4-FFF2-40B4-BE49-F238E27FC236}">
                <a16:creationId xmlns:a16="http://schemas.microsoft.com/office/drawing/2014/main" id="{3BBE1CA5-938D-13F9-83D5-B16E413BA7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1078" y="1529302"/>
            <a:ext cx="2890410" cy="4347659"/>
          </a:xfrm>
          <a:prstGeom prst="rect">
            <a:avLst/>
          </a:prstGeom>
        </p:spPr>
      </p:pic>
      <p:pic>
        <p:nvPicPr>
          <p:cNvPr id="21" name="圖片 20">
            <a:extLst>
              <a:ext uri="{FF2B5EF4-FFF2-40B4-BE49-F238E27FC236}">
                <a16:creationId xmlns:a16="http://schemas.microsoft.com/office/drawing/2014/main" id="{65792F6E-AFDE-CDD0-AA1B-53BBF807DC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8930" y="444437"/>
            <a:ext cx="2328842" cy="1039589"/>
          </a:xfrm>
          <a:prstGeom prst="rect">
            <a:avLst/>
          </a:prstGeom>
        </p:spPr>
      </p:pic>
      <p:pic>
        <p:nvPicPr>
          <p:cNvPr id="23" name="圖片 22">
            <a:extLst>
              <a:ext uri="{FF2B5EF4-FFF2-40B4-BE49-F238E27FC236}">
                <a16:creationId xmlns:a16="http://schemas.microsoft.com/office/drawing/2014/main" id="{E827B6F9-5E31-09D9-ECC3-B786204CB8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162" y="5385884"/>
            <a:ext cx="3564286" cy="860345"/>
          </a:xfrm>
          <a:prstGeom prst="rect">
            <a:avLst/>
          </a:prstGeom>
        </p:spPr>
      </p:pic>
      <p:pic>
        <p:nvPicPr>
          <p:cNvPr id="24" name="圖片 23">
            <a:extLst>
              <a:ext uri="{FF2B5EF4-FFF2-40B4-BE49-F238E27FC236}">
                <a16:creationId xmlns:a16="http://schemas.microsoft.com/office/drawing/2014/main" id="{6DD6BE18-58F3-616A-AA2E-39BB3FABFDA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227" y="279247"/>
            <a:ext cx="2846151" cy="475945"/>
          </a:xfrm>
          <a:prstGeom prst="rect">
            <a:avLst/>
          </a:prstGeom>
        </p:spPr>
      </p:pic>
      <p:pic>
        <p:nvPicPr>
          <p:cNvPr id="2" name="圖片 1">
            <a:extLst>
              <a:ext uri="{FF2B5EF4-FFF2-40B4-BE49-F238E27FC236}">
                <a16:creationId xmlns:a16="http://schemas.microsoft.com/office/drawing/2014/main" id="{9DE9F561-6EA6-DD2F-29A5-04336B285C5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19764185">
            <a:off x="1749932" y="529389"/>
            <a:ext cx="4816102" cy="5195074"/>
          </a:xfrm>
          <a:prstGeom prst="rect">
            <a:avLst/>
          </a:prstGeom>
        </p:spPr>
      </p:pic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BCBFCEF4-7C6B-762E-4731-E2B833D031CB}"/>
              </a:ext>
            </a:extLst>
          </p:cNvPr>
          <p:cNvSpPr txBox="1">
            <a:spLocks/>
          </p:cNvSpPr>
          <p:nvPr/>
        </p:nvSpPr>
        <p:spPr>
          <a:xfrm>
            <a:off x="2151778" y="2092421"/>
            <a:ext cx="4184650" cy="13365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fontScale="97500"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>
              <a:buSzPts val="6600"/>
            </a:pP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感謝聆聽！</a:t>
            </a:r>
            <a:b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</a:br>
            <a:r>
              <a:rPr lang="zh-TW" altLang="en-US" sz="40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敬祝 平安 如意！</a:t>
            </a:r>
          </a:p>
        </p:txBody>
      </p:sp>
      <p:pic>
        <p:nvPicPr>
          <p:cNvPr id="8" name="圖片 7" descr="一張含有 圓形, 圖形, 螢幕擷取畫面, 卡通 的圖片&#10;&#10;AI 產生的內容可能不正確。">
            <a:extLst>
              <a:ext uri="{FF2B5EF4-FFF2-40B4-BE49-F238E27FC236}">
                <a16:creationId xmlns:a16="http://schemas.microsoft.com/office/drawing/2014/main" id="{34B9DE05-28C1-6637-F9F8-E6BBFFFAE779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t="-1" r="20693" b="60266"/>
          <a:stretch>
            <a:fillRect/>
          </a:stretch>
        </p:blipFill>
        <p:spPr>
          <a:xfrm rot="379541">
            <a:off x="8482751" y="2619117"/>
            <a:ext cx="2826732" cy="1619764"/>
          </a:xfrm>
          <a:prstGeom prst="rect">
            <a:avLst/>
          </a:prstGeom>
        </p:spPr>
      </p:pic>
      <p:sp>
        <p:nvSpPr>
          <p:cNvPr id="4" name="文字方塊 3">
            <a:extLst>
              <a:ext uri="{FF2B5EF4-FFF2-40B4-BE49-F238E27FC236}">
                <a16:creationId xmlns:a16="http://schemas.microsoft.com/office/drawing/2014/main" id="{110DD42D-DD4C-A016-98F9-F3014ACE08FC}"/>
              </a:ext>
            </a:extLst>
          </p:cNvPr>
          <p:cNvSpPr txBox="1"/>
          <p:nvPr/>
        </p:nvSpPr>
        <p:spPr>
          <a:xfrm>
            <a:off x="948576" y="5570439"/>
            <a:ext cx="3161427" cy="41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kumimoji="1" lang="zh-TW" altLang="en-US" sz="1600" b="1" dirty="0">
                <a:solidFill>
                  <a:srgbClr val="7030A0"/>
                </a:solidFill>
              </a:rPr>
              <a:t>作者  新竹縣富光國中  簡文萱</a:t>
            </a:r>
          </a:p>
        </p:txBody>
      </p:sp>
    </p:spTree>
    <p:extLst>
      <p:ext uri="{BB962C8B-B14F-4D97-AF65-F5344CB8AC3E}">
        <p14:creationId xmlns:p14="http://schemas.microsoft.com/office/powerpoint/2010/main" val="3471094191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D2AB7046-22C0-33DB-39E1-BFEA68BF9433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看展學地理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FBC9FCE8-708C-21B9-7BE7-4450E88736B9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2400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請從展覽中的介紹，</a:t>
            </a:r>
            <a:endParaRPr lang="en-US" altLang="zh-TW" sz="2400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2400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完成學習單的問題</a:t>
            </a:r>
            <a:r>
              <a:rPr kumimoji="0" lang="zh-TW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Microsoft JhengHei"/>
                <a:ea typeface="Microsoft JhengHei"/>
                <a:cs typeface="Microsoft JhengHei"/>
                <a:sym typeface="Microsoft JhengHei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15208372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7EE73C3B-23FD-6813-ABC3-91C95FA1C248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dirty="0">
                <a:solidFill>
                  <a:schemeClr val="tx1"/>
                </a:solidFill>
              </a:rPr>
              <a:t>流域共構─</a:t>
            </a:r>
            <a:endParaRPr lang="en-US" altLang="zh-TW" sz="3600" dirty="0">
              <a:solidFill>
                <a:schemeClr val="tx1"/>
              </a:solidFill>
            </a:endParaRPr>
          </a:p>
          <a:p>
            <a:pPr>
              <a:lnSpc>
                <a:spcPct val="150000"/>
              </a:lnSpc>
            </a:pPr>
            <a:r>
              <a:rPr lang="zh-TW" altLang="en-US" sz="3600" dirty="0">
                <a:solidFill>
                  <a:schemeClr val="tx1"/>
                </a:solidFill>
              </a:rPr>
              <a:t>臺灣西南部地區的水利設施</a:t>
            </a:r>
          </a:p>
        </p:txBody>
      </p:sp>
      <p:pic>
        <p:nvPicPr>
          <p:cNvPr id="4" name="圖片 3" descr="一張含有 文字, 螢幕擷取畫面, 字型, 白色 的圖片&#10;&#10;AI 產生的內容可能不正確。">
            <a:extLst>
              <a:ext uri="{FF2B5EF4-FFF2-40B4-BE49-F238E27FC236}">
                <a16:creationId xmlns:a16="http://schemas.microsoft.com/office/drawing/2014/main" id="{7CC19051-7471-1AFE-2778-5239453996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9380" y="2027079"/>
            <a:ext cx="4278525" cy="1067249"/>
          </a:xfrm>
          <a:prstGeom prst="rect">
            <a:avLst/>
          </a:prstGeom>
        </p:spPr>
      </p:pic>
      <p:pic>
        <p:nvPicPr>
          <p:cNvPr id="7" name="圖片 6" descr="一張含有 文字, 字型, 螢幕擷取畫面 的圖片&#10;&#10;AI 產生的內容可能不正確。">
            <a:extLst>
              <a:ext uri="{FF2B5EF4-FFF2-40B4-BE49-F238E27FC236}">
                <a16:creationId xmlns:a16="http://schemas.microsoft.com/office/drawing/2014/main" id="{CEC51D3F-B159-26D3-8923-C16F176B3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528" y="3094328"/>
            <a:ext cx="4503810" cy="1554615"/>
          </a:xfrm>
          <a:prstGeom prst="rect">
            <a:avLst/>
          </a:prstGeom>
        </p:spPr>
      </p:pic>
      <p:pic>
        <p:nvPicPr>
          <p:cNvPr id="10" name="圖片 9" descr="一張含有 文字, 平面設計, 山脈, 地圖 的圖片&#10;&#10;AI 產生的內容可能不正確。">
            <a:extLst>
              <a:ext uri="{FF2B5EF4-FFF2-40B4-BE49-F238E27FC236}">
                <a16:creationId xmlns:a16="http://schemas.microsoft.com/office/drawing/2014/main" id="{0B96DAA3-1170-3AF5-2178-99BAEC17E1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59355" y="2027079"/>
            <a:ext cx="7548248" cy="4035970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C38165CA-3EA0-F3E0-24EE-E407B0B061E2}"/>
              </a:ext>
            </a:extLst>
          </p:cNvPr>
          <p:cNvSpPr txBox="1">
            <a:spLocks/>
          </p:cNvSpPr>
          <p:nvPr/>
        </p:nvSpPr>
        <p:spPr>
          <a:xfrm>
            <a:off x="2065424" y="1058467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0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學習單任務一：從世界看臺灣</a:t>
            </a:r>
            <a:endParaRPr lang="en-US" altLang="zh-TW" sz="2800" b="1" dirty="0">
              <a:solidFill>
                <a:schemeClr val="tx1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pic>
        <p:nvPicPr>
          <p:cNvPr id="4" name="圖片 3" descr="一張含有 文字, 螢幕擷取畫面, 圖表, 字型 的圖片&#10;&#10;AI 產生的內容可能不正確。">
            <a:extLst>
              <a:ext uri="{FF2B5EF4-FFF2-40B4-BE49-F238E27FC236}">
                <a16:creationId xmlns:a16="http://schemas.microsoft.com/office/drawing/2014/main" id="{16E0E2A1-C676-ADAB-1AF1-FEE9B3A29A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3112" y="1983730"/>
            <a:ext cx="7099480" cy="48742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346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64BCCD7-D631-2DF9-0264-056085EBD3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2D8F5796-C989-35F5-9C76-B7386632FF09}"/>
              </a:ext>
            </a:extLst>
          </p:cNvPr>
          <p:cNvSpPr txBox="1">
            <a:spLocks/>
          </p:cNvSpPr>
          <p:nvPr/>
        </p:nvSpPr>
        <p:spPr>
          <a:xfrm>
            <a:off x="2065424" y="1058467"/>
            <a:ext cx="7410172" cy="683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2800" b="1" dirty="0">
                <a:solidFill>
                  <a:schemeClr val="tx1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學習單任務二：水環境與水資源的利用</a:t>
            </a:r>
            <a:endParaRPr lang="zh-TW" altLang="en-US" sz="2800" dirty="0">
              <a:solidFill>
                <a:schemeClr val="tx1"/>
              </a:solidFill>
            </a:endParaRPr>
          </a:p>
        </p:txBody>
      </p:sp>
      <p:pic>
        <p:nvPicPr>
          <p:cNvPr id="5" name="圖片 4" descr="一張含有 文字, 螢幕擷取畫面, 字型, 數字 的圖片&#10;&#10;AI 產生的內容可能不正確。">
            <a:extLst>
              <a:ext uri="{FF2B5EF4-FFF2-40B4-BE49-F238E27FC236}">
                <a16:creationId xmlns:a16="http://schemas.microsoft.com/office/drawing/2014/main" id="{B7EFC0EC-E00E-896D-E8E0-9F274C6740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850" y="1938321"/>
            <a:ext cx="8081319" cy="4637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50116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080A24DE-801D-5B01-8E6F-52D8348125D2}"/>
              </a:ext>
            </a:extLst>
          </p:cNvPr>
          <p:cNvSpPr txBox="1">
            <a:spLocks/>
          </p:cNvSpPr>
          <p:nvPr/>
        </p:nvSpPr>
        <p:spPr>
          <a:xfrm>
            <a:off x="0" y="914400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如何進入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我是埤圳主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一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</p:txBody>
      </p:sp>
      <p:pic>
        <p:nvPicPr>
          <p:cNvPr id="5" name="圖片 4" descr="一張含有 地圖, 水, 螢幕擷取畫面, 文字 的圖片&#10;&#10;AI 產生的內容可能不正確。">
            <a:extLst>
              <a:ext uri="{FF2B5EF4-FFF2-40B4-BE49-F238E27FC236}">
                <a16:creationId xmlns:a16="http://schemas.microsoft.com/office/drawing/2014/main" id="{38F9B3A5-09CD-D3AA-6729-A4B6C69586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1580" y="2217993"/>
            <a:ext cx="4127820" cy="4168289"/>
          </a:xfrm>
          <a:prstGeom prst="rect">
            <a:avLst/>
          </a:prstGeom>
        </p:spPr>
      </p:pic>
      <p:sp>
        <p:nvSpPr>
          <p:cNvPr id="6" name="箭號: 向左 5">
            <a:extLst>
              <a:ext uri="{FF2B5EF4-FFF2-40B4-BE49-F238E27FC236}">
                <a16:creationId xmlns:a16="http://schemas.microsoft.com/office/drawing/2014/main" id="{DC875B49-A435-42ED-54CB-E4968E13EE23}"/>
              </a:ext>
            </a:extLst>
          </p:cNvPr>
          <p:cNvSpPr/>
          <p:nvPr/>
        </p:nvSpPr>
        <p:spPr>
          <a:xfrm rot="20245568">
            <a:off x="10058138" y="4410942"/>
            <a:ext cx="2403049" cy="1574416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2" name="圖片 1" descr="一張含有 文字, 海報, 地圖, 平面設計 的圖片&#10;&#10;AI 產生的內容可能不正確。">
            <a:extLst>
              <a:ext uri="{FF2B5EF4-FFF2-40B4-BE49-F238E27FC236}">
                <a16:creationId xmlns:a16="http://schemas.microsoft.com/office/drawing/2014/main" id="{8B62E378-F505-55BA-66AE-541D728BF03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-3701" t="56112" r="57219" b="-690"/>
          <a:stretch>
            <a:fillRect/>
          </a:stretch>
        </p:blipFill>
        <p:spPr>
          <a:xfrm>
            <a:off x="3492198" y="2331217"/>
            <a:ext cx="2044443" cy="3941843"/>
          </a:xfrm>
          <a:prstGeom prst="rect">
            <a:avLst/>
          </a:prstGeom>
        </p:spPr>
      </p:pic>
      <p:sp>
        <p:nvSpPr>
          <p:cNvPr id="4" name="箭號: 向左 3">
            <a:extLst>
              <a:ext uri="{FF2B5EF4-FFF2-40B4-BE49-F238E27FC236}">
                <a16:creationId xmlns:a16="http://schemas.microsoft.com/office/drawing/2014/main" id="{CD5FEAE4-0822-AD31-71FB-15E071E9C28C}"/>
              </a:ext>
            </a:extLst>
          </p:cNvPr>
          <p:cNvSpPr/>
          <p:nvPr/>
        </p:nvSpPr>
        <p:spPr>
          <a:xfrm rot="20245568">
            <a:off x="3970522" y="2738671"/>
            <a:ext cx="2579071" cy="1684419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點選畫面左下角</a:t>
            </a:r>
            <a:endParaRPr lang="en-US" altLang="zh-TW" sz="20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 algn="ctr"/>
            <a:r>
              <a:rPr lang="zh-TW" altLang="en-US" sz="20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地圖圖示</a:t>
            </a:r>
          </a:p>
        </p:txBody>
      </p:sp>
      <p:sp>
        <p:nvSpPr>
          <p:cNvPr id="8" name="矩形: 圓角 7">
            <a:extLst>
              <a:ext uri="{FF2B5EF4-FFF2-40B4-BE49-F238E27FC236}">
                <a16:creationId xmlns:a16="http://schemas.microsoft.com/office/drawing/2014/main" id="{F986A928-A6B0-8AA4-2B2F-BEC25D7848B9}"/>
              </a:ext>
            </a:extLst>
          </p:cNvPr>
          <p:cNvSpPr/>
          <p:nvPr/>
        </p:nvSpPr>
        <p:spPr>
          <a:xfrm>
            <a:off x="3848519" y="1708220"/>
            <a:ext cx="142686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第一步</a:t>
            </a:r>
          </a:p>
        </p:txBody>
      </p:sp>
      <p:sp>
        <p:nvSpPr>
          <p:cNvPr id="9" name="矩形: 圓角 8">
            <a:extLst>
              <a:ext uri="{FF2B5EF4-FFF2-40B4-BE49-F238E27FC236}">
                <a16:creationId xmlns:a16="http://schemas.microsoft.com/office/drawing/2014/main" id="{D23F74C9-59AA-F3BB-3483-8C1D15E8A8D1}"/>
              </a:ext>
            </a:extLst>
          </p:cNvPr>
          <p:cNvSpPr/>
          <p:nvPr/>
        </p:nvSpPr>
        <p:spPr>
          <a:xfrm>
            <a:off x="6299285" y="1708220"/>
            <a:ext cx="5460636" cy="5325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第二步：點處此處景點</a:t>
            </a:r>
          </a:p>
        </p:txBody>
      </p:sp>
    </p:spTree>
    <p:extLst>
      <p:ext uri="{BB962C8B-B14F-4D97-AF65-F5344CB8AC3E}">
        <p14:creationId xmlns:p14="http://schemas.microsoft.com/office/powerpoint/2010/main" val="2370511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1D2F9B-2639-66FC-EFCB-55F7D59746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 descr="一張含有 地圖, 文字, 藝術, 油畫 的圖片&#10;&#10;AI 產生的內容可能不正確。">
            <a:extLst>
              <a:ext uri="{FF2B5EF4-FFF2-40B4-BE49-F238E27FC236}">
                <a16:creationId xmlns:a16="http://schemas.microsoft.com/office/drawing/2014/main" id="{5A4A8967-5986-E6B9-C44D-3856AC6381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4618" y="1784237"/>
            <a:ext cx="7491758" cy="4852044"/>
          </a:xfrm>
          <a:prstGeom prst="rect">
            <a:avLst/>
          </a:prstGeom>
        </p:spPr>
      </p:pic>
      <p:sp>
        <p:nvSpPr>
          <p:cNvPr id="6" name="箭號: 向左 5">
            <a:extLst>
              <a:ext uri="{FF2B5EF4-FFF2-40B4-BE49-F238E27FC236}">
                <a16:creationId xmlns:a16="http://schemas.microsoft.com/office/drawing/2014/main" id="{144D9DED-D513-BA4B-A48B-AC961F8126F9}"/>
              </a:ext>
            </a:extLst>
          </p:cNvPr>
          <p:cNvSpPr/>
          <p:nvPr/>
        </p:nvSpPr>
        <p:spPr>
          <a:xfrm rot="20245568">
            <a:off x="7579833" y="2087187"/>
            <a:ext cx="3122581" cy="1818060"/>
          </a:xfrm>
          <a:prstGeom prst="leftArrow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24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點選此處</a:t>
            </a:r>
            <a:endParaRPr lang="en-US" altLang="zh-TW" sz="24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C9030A67-98CB-2D59-91CA-84AF0FA2286B}"/>
              </a:ext>
            </a:extLst>
          </p:cNvPr>
          <p:cNvSpPr txBox="1">
            <a:spLocks/>
          </p:cNvSpPr>
          <p:nvPr/>
        </p:nvSpPr>
        <p:spPr>
          <a:xfrm>
            <a:off x="217638" y="1557492"/>
            <a:ext cx="3028082" cy="329585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如何進入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我是埤圳主</a:t>
            </a:r>
            <a:endParaRPr lang="en-US" altLang="zh-TW" sz="3600" b="1" dirty="0"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algn="ctr">
              <a:spcBef>
                <a:spcPts val="0"/>
              </a:spcBef>
              <a:buClr>
                <a:schemeClr val="dk1"/>
              </a:buClr>
              <a:buSzPts val="6600"/>
              <a:buFont typeface="Microsoft JhengHei"/>
              <a:buNone/>
            </a:pP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(</a:t>
            </a:r>
            <a:r>
              <a:rPr lang="zh-TW" altLang="en-US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二</a:t>
            </a:r>
            <a:r>
              <a:rPr lang="en-US" altLang="zh-TW" sz="3600" b="1" dirty="0">
                <a:latin typeface="Microsoft JhengHei"/>
                <a:ea typeface="Microsoft JhengHei"/>
                <a:cs typeface="Microsoft JhengHei"/>
                <a:sym typeface="Microsoft JhengHei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4422114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102;p3">
            <a:extLst>
              <a:ext uri="{FF2B5EF4-FFF2-40B4-BE49-F238E27FC236}">
                <a16:creationId xmlns:a16="http://schemas.microsoft.com/office/drawing/2014/main" id="{26D709B0-9541-DD48-D8E8-6043FB4334CA}"/>
              </a:ext>
            </a:extLst>
          </p:cNvPr>
          <p:cNvSpPr txBox="1">
            <a:spLocks/>
          </p:cNvSpPr>
          <p:nvPr/>
        </p:nvSpPr>
        <p:spPr>
          <a:xfrm>
            <a:off x="439380" y="649917"/>
            <a:ext cx="6383491" cy="9323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我是埤圳主</a:t>
            </a:r>
            <a:endParaRPr lang="en-US" altLang="zh-TW" sz="3600" b="1" dirty="0">
              <a:solidFill>
                <a:schemeClr val="tx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  <a:p>
            <a:pPr>
              <a:lnSpc>
                <a:spcPct val="150000"/>
              </a:lnSpc>
            </a:pPr>
            <a:r>
              <a:rPr lang="zh-TW" altLang="en-US" sz="3600" b="1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請用心玩遊戲，留意以下幾點</a:t>
            </a:r>
          </a:p>
        </p:txBody>
      </p:sp>
      <p:sp>
        <p:nvSpPr>
          <p:cNvPr id="3" name="文字方塊 2">
            <a:extLst>
              <a:ext uri="{FF2B5EF4-FFF2-40B4-BE49-F238E27FC236}">
                <a16:creationId xmlns:a16="http://schemas.microsoft.com/office/drawing/2014/main" id="{17B3E947-9081-333F-ED26-8CD9DBC613EB}"/>
              </a:ext>
            </a:extLst>
          </p:cNvPr>
          <p:cNvSpPr txBox="1"/>
          <p:nvPr/>
        </p:nvSpPr>
        <p:spPr>
          <a:xfrm>
            <a:off x="439380" y="2984578"/>
            <a:ext cx="26992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一般人要如何取得水資源？</a:t>
            </a: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255C945D-01F8-E361-4A70-E185289274A1}"/>
              </a:ext>
            </a:extLst>
          </p:cNvPr>
          <p:cNvSpPr txBox="1"/>
          <p:nvPr/>
        </p:nvSpPr>
        <p:spPr>
          <a:xfrm>
            <a:off x="3396764" y="3429000"/>
            <a:ext cx="26992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管理水郡的埤圳主要如何讓民眾滿意？</a:t>
            </a:r>
          </a:p>
        </p:txBody>
      </p:sp>
      <p:sp>
        <p:nvSpPr>
          <p:cNvPr id="5" name="文字方塊 4">
            <a:extLst>
              <a:ext uri="{FF2B5EF4-FFF2-40B4-BE49-F238E27FC236}">
                <a16:creationId xmlns:a16="http://schemas.microsoft.com/office/drawing/2014/main" id="{B3BBC5CE-9D05-96FA-06E3-76922D851C30}"/>
              </a:ext>
            </a:extLst>
          </p:cNvPr>
          <p:cNvSpPr txBox="1"/>
          <p:nvPr/>
        </p:nvSpPr>
        <p:spPr>
          <a:xfrm>
            <a:off x="6222342" y="2984578"/>
            <a:ext cx="26992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經營水圳時，會遇到那些困難？</a:t>
            </a: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7D917B72-103B-3DEE-D562-C85520583F75}"/>
              </a:ext>
            </a:extLst>
          </p:cNvPr>
          <p:cNvSpPr txBox="1"/>
          <p:nvPr/>
        </p:nvSpPr>
        <p:spPr>
          <a:xfrm>
            <a:off x="9311532" y="3429000"/>
            <a:ext cx="269923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TW" altLang="en-US" sz="3600">
                <a:latin typeface="微軟正黑體" panose="020B0604030504040204" pitchFamily="34" charset="-120"/>
                <a:ea typeface="微軟正黑體" panose="020B0604030504040204" pitchFamily="34" charset="-120"/>
              </a:rPr>
              <a:t>如何解決這些困難？</a:t>
            </a:r>
            <a:endParaRPr lang="zh-TW" altLang="en-US" sz="3600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6542627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C861BB-A9B8-EEB6-B443-AE07061B548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93;p2">
            <a:extLst>
              <a:ext uri="{FF2B5EF4-FFF2-40B4-BE49-F238E27FC236}">
                <a16:creationId xmlns:a16="http://schemas.microsoft.com/office/drawing/2014/main" id="{BBABDB65-93E7-1B84-C37F-B8DD5452922C}"/>
              </a:ext>
            </a:extLst>
          </p:cNvPr>
          <p:cNvSpPr txBox="1">
            <a:spLocks/>
          </p:cNvSpPr>
          <p:nvPr/>
        </p:nvSpPr>
        <p:spPr>
          <a:xfrm>
            <a:off x="5469733" y="1987733"/>
            <a:ext cx="3371850" cy="17716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換你當</a:t>
            </a:r>
            <a:endParaRPr lang="en-US" altLang="zh-TW" sz="3600" b="1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3600" b="1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遊戲設計師</a:t>
            </a:r>
            <a:endParaRPr kumimoji="0" lang="zh-TW" altLang="en-US" sz="3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  <p:sp>
        <p:nvSpPr>
          <p:cNvPr id="3" name="Google Shape;93;p2">
            <a:extLst>
              <a:ext uri="{FF2B5EF4-FFF2-40B4-BE49-F238E27FC236}">
                <a16:creationId xmlns:a16="http://schemas.microsoft.com/office/drawing/2014/main" id="{90F9F4E2-5803-DE36-4628-5ACB06BE9B39}"/>
              </a:ext>
            </a:extLst>
          </p:cNvPr>
          <p:cNvSpPr txBox="1">
            <a:spLocks/>
          </p:cNvSpPr>
          <p:nvPr/>
        </p:nvSpPr>
        <p:spPr>
          <a:xfrm>
            <a:off x="4945816" y="3756063"/>
            <a:ext cx="4419684" cy="8153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2400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請使用地方志書，</a:t>
            </a:r>
            <a:endParaRPr lang="en-US" altLang="zh-TW" sz="2400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black"/>
              </a:buClr>
              <a:buSzPts val="6600"/>
              <a:buFont typeface="Microsoft JhengHei"/>
              <a:buNone/>
              <a:tabLst/>
              <a:defRPr/>
            </a:pPr>
            <a:r>
              <a:rPr lang="zh-TW" altLang="en-US" sz="2400" dirty="0">
                <a:solidFill>
                  <a:prstClr val="black"/>
                </a:solidFill>
                <a:latin typeface="Microsoft JhengHei"/>
                <a:ea typeface="Microsoft JhengHei"/>
                <a:cs typeface="Microsoft JhengHei"/>
                <a:sym typeface="Microsoft JhengHei"/>
              </a:rPr>
              <a:t>設計屬於家鄉</a:t>
            </a:r>
            <a:endParaRPr lang="en-US" altLang="zh-TW" sz="2400" dirty="0">
              <a:solidFill>
                <a:prstClr val="black"/>
              </a:solidFill>
              <a:latin typeface="Microsoft JhengHei"/>
              <a:ea typeface="Microsoft JhengHei"/>
              <a:cs typeface="Microsoft JhengHei"/>
              <a:sym typeface="Microsoft JhengHei"/>
            </a:endParaRPr>
          </a:p>
        </p:txBody>
      </p:sp>
    </p:spTree>
    <p:extLst>
      <p:ext uri="{BB962C8B-B14F-4D97-AF65-F5344CB8AC3E}">
        <p14:creationId xmlns:p14="http://schemas.microsoft.com/office/powerpoint/2010/main" val="2674410361"/>
      </p:ext>
    </p:extLst>
  </p:cSld>
  <p:clrMapOvr>
    <a:masterClrMapping/>
  </p:clrMapOvr>
</p:sld>
</file>

<file path=ppt/theme/theme1.xml><?xml version="1.0" encoding="utf-8"?>
<a:theme xmlns:a="http://schemas.openxmlformats.org/drawingml/2006/main" name="自訂設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佈景主題">
  <a:themeElements>
    <a:clrScheme name="藍色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2919</TotalTime>
  <Words>310</Words>
  <Application>Microsoft Office PowerPoint</Application>
  <PresentationFormat>寬螢幕</PresentationFormat>
  <Paragraphs>60</Paragraphs>
  <Slides>15</Slides>
  <Notes>4</Notes>
  <HiddenSlides>0</HiddenSlides>
  <MMClips>0</MMClips>
  <ScaleCrop>false</ScaleCrop>
  <HeadingPairs>
    <vt:vector size="6" baseType="variant">
      <vt:variant>
        <vt:lpstr>使用字型</vt:lpstr>
      </vt:variant>
      <vt:variant>
        <vt:i4>4</vt:i4>
      </vt:variant>
      <vt:variant>
        <vt:lpstr>佈景主題</vt:lpstr>
      </vt:variant>
      <vt:variant>
        <vt:i4>2</vt:i4>
      </vt:variant>
      <vt:variant>
        <vt:lpstr>投影片標題</vt:lpstr>
      </vt:variant>
      <vt:variant>
        <vt:i4>15</vt:i4>
      </vt:variant>
    </vt:vector>
  </HeadingPairs>
  <TitlesOfParts>
    <vt:vector size="21" baseType="lpstr">
      <vt:lpstr>Microsoft JhengHei</vt:lpstr>
      <vt:lpstr>Microsoft JhengHei</vt:lpstr>
      <vt:lpstr>Arial</vt:lpstr>
      <vt:lpstr>Calibri</vt:lpstr>
      <vt:lpstr>自訂設計</vt:lpstr>
      <vt:lpstr>Office 佈景主題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彩券如何 從 愛國 到 公益 ？</dc:title>
  <dc:creator>Kuma</dc:creator>
  <cp:lastModifiedBy>小丹 趙</cp:lastModifiedBy>
  <cp:revision>54</cp:revision>
  <dcterms:created xsi:type="dcterms:W3CDTF">2024-11-05T09:50:48Z</dcterms:created>
  <dcterms:modified xsi:type="dcterms:W3CDTF">2025-10-07T08:51:30Z</dcterms:modified>
</cp:coreProperties>
</file>