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5143500" cx="9144000"/>
  <p:notesSz cx="6858000" cy="9144000"/>
  <p:embeddedFontLst>
    <p:embeddedFont>
      <p:font typeface="Amatic SC"/>
      <p:regular r:id="rId27"/>
      <p:bold r:id="rId28"/>
    </p:embeddedFont>
    <p:embeddedFont>
      <p:font typeface="Source Code Pro"/>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AmaticSC-bold.fntdata"/><Relationship Id="rId27" Type="http://schemas.openxmlformats.org/officeDocument/2006/relationships/font" Target="fonts/AmaticSC-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SourceCodePro-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SourceCodePro-italic.fntdata"/><Relationship Id="rId30" Type="http://schemas.openxmlformats.org/officeDocument/2006/relationships/font" Target="fonts/SourceCodePro-bold.fntdata"/><Relationship Id="rId11" Type="http://schemas.openxmlformats.org/officeDocument/2006/relationships/slide" Target="slides/slide6.xml"/><Relationship Id="rId10" Type="http://schemas.openxmlformats.org/officeDocument/2006/relationships/slide" Target="slides/slide5.xml"/><Relationship Id="rId32" Type="http://schemas.openxmlformats.org/officeDocument/2006/relationships/font" Target="fonts/SourceCodePro-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drive/folders/1Dohwij4FD8FAKsfaT9GWFxjMYdcJ3rIh?usp=sharing"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llections.nmth.gov.tw/CollectionContent.aspx?a=132&amp;rno=2003.007.0072"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g398a4c6a0c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 name="Google Shape;54;g398a4c6a0c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zh-TW" u="sng">
                <a:solidFill>
                  <a:schemeClr val="hlink"/>
                </a:solidFill>
                <a:hlinkClick r:id="rId2"/>
              </a:rPr>
              <a:t>https://drive.google.com/drive/folders/1Dohwij4FD8FAKsfaT9GWFxjMYdcJ3rIh?usp=sharing</a:t>
            </a:r>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398a9b66c3e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398a9b66c3e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98a9b66c3e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398a9b66c3e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98a9b66c3e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398a9b66c3e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398a9b66c3e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398a9b66c3e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398a9b66c3e_0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398a9b66c3e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98a9b66c3e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398a9b66c3e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98a9b66c3e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398a9b66c3e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398a9b66c3e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398a9b66c3e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98a9b66c3e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98a9b66c3e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398a9b66c3e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398a9b66c3e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398a9b66c3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398a9b66c3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zh-TW" u="sng">
                <a:solidFill>
                  <a:schemeClr val="hlink"/>
                </a:solidFill>
                <a:hlinkClick r:id="rId2"/>
              </a:rPr>
              <a:t>https://collections.nmth.gov.tw/CollectionContent.aspx?a=132&amp;rno=2003.007.0072</a:t>
            </a:r>
            <a:endParaRPr/>
          </a:p>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398a9b66c3e_0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398a9b66c3e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398a9b66c3e_0_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398a9b66c3e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398a9b66c3e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398a9b66c3e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398a9b66c3e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398a9b66c3e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398a9b66c3e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398a9b66c3e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398a9b66c3e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398a9b66c3e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398a9b66c3e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398a9b66c3e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98a9b66c3e_0_1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398a9b66c3e_0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398a9b66c3e_0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398a9b66c3e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34290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txBox="1"/>
          <p:nvPr>
            <p:ph type="ctrTitle"/>
          </p:nvPr>
        </p:nvSpPr>
        <p:spPr>
          <a:xfrm>
            <a:off x="311700" y="392150"/>
            <a:ext cx="8520600" cy="26904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8000"/>
              <a:buNone/>
              <a:defRPr sz="8000"/>
            </a:lvl1pPr>
            <a:lvl2pPr lvl="1" algn="ctr">
              <a:spcBef>
                <a:spcPts val="0"/>
              </a:spcBef>
              <a:spcAft>
                <a:spcPts val="0"/>
              </a:spcAft>
              <a:buSzPts val="8000"/>
              <a:buNone/>
              <a:defRPr sz="8000"/>
            </a:lvl2pPr>
            <a:lvl3pPr lvl="2" algn="ctr">
              <a:spcBef>
                <a:spcPts val="0"/>
              </a:spcBef>
              <a:spcAft>
                <a:spcPts val="0"/>
              </a:spcAft>
              <a:buSzPts val="8000"/>
              <a:buNone/>
              <a:defRPr sz="8000"/>
            </a:lvl3pPr>
            <a:lvl4pPr lvl="3" algn="ctr">
              <a:spcBef>
                <a:spcPts val="0"/>
              </a:spcBef>
              <a:spcAft>
                <a:spcPts val="0"/>
              </a:spcAft>
              <a:buSzPts val="8000"/>
              <a:buNone/>
              <a:defRPr sz="8000"/>
            </a:lvl4pPr>
            <a:lvl5pPr lvl="4" algn="ctr">
              <a:spcBef>
                <a:spcPts val="0"/>
              </a:spcBef>
              <a:spcAft>
                <a:spcPts val="0"/>
              </a:spcAft>
              <a:buSzPts val="8000"/>
              <a:buNone/>
              <a:defRPr sz="8000"/>
            </a:lvl5pPr>
            <a:lvl6pPr lvl="5" algn="ctr">
              <a:spcBef>
                <a:spcPts val="0"/>
              </a:spcBef>
              <a:spcAft>
                <a:spcPts val="0"/>
              </a:spcAft>
              <a:buSzPts val="8000"/>
              <a:buNone/>
              <a:defRPr sz="8000"/>
            </a:lvl6pPr>
            <a:lvl7pPr lvl="6" algn="ctr">
              <a:spcBef>
                <a:spcPts val="0"/>
              </a:spcBef>
              <a:spcAft>
                <a:spcPts val="0"/>
              </a:spcAft>
              <a:buSzPts val="8000"/>
              <a:buNone/>
              <a:defRPr sz="8000"/>
            </a:lvl7pPr>
            <a:lvl8pPr lvl="7" algn="ctr">
              <a:spcBef>
                <a:spcPts val="0"/>
              </a:spcBef>
              <a:spcAft>
                <a:spcPts val="0"/>
              </a:spcAft>
              <a:buSzPts val="8000"/>
              <a:buNone/>
              <a:defRPr sz="8000"/>
            </a:lvl8pPr>
            <a:lvl9pPr lvl="8" algn="ctr">
              <a:spcBef>
                <a:spcPts val="0"/>
              </a:spcBef>
              <a:spcAft>
                <a:spcPts val="0"/>
              </a:spcAft>
              <a:buSzPts val="8000"/>
              <a:buNone/>
              <a:defRPr sz="8000"/>
            </a:lvl9pPr>
          </a:lstStyle>
          <a:p/>
        </p:txBody>
      </p:sp>
      <p:sp>
        <p:nvSpPr>
          <p:cNvPr id="12" name="Google Shape;12;p2"/>
          <p:cNvSpPr txBox="1"/>
          <p:nvPr>
            <p:ph idx="1" type="subTitle"/>
          </p:nvPr>
        </p:nvSpPr>
        <p:spPr>
          <a:xfrm>
            <a:off x="311700" y="3890400"/>
            <a:ext cx="8520600" cy="706200"/>
          </a:xfrm>
          <a:prstGeom prst="rect">
            <a:avLst/>
          </a:prstGeom>
        </p:spPr>
        <p:txBody>
          <a:bodyPr anchorCtr="0" anchor="ctr" bIns="91425" lIns="91425" spcFirstLastPara="1" rIns="91425" wrap="square" tIns="91425">
            <a:normAutofit/>
          </a:bodyPr>
          <a:lstStyle>
            <a:lvl1pPr lvl="0" algn="ctr">
              <a:lnSpc>
                <a:spcPct val="100000"/>
              </a:lnSpc>
              <a:spcBef>
                <a:spcPts val="0"/>
              </a:spcBef>
              <a:spcAft>
                <a:spcPts val="0"/>
              </a:spcAft>
              <a:buClr>
                <a:schemeClr val="accent1"/>
              </a:buClr>
              <a:buSzPts val="2100"/>
              <a:buNone/>
              <a:defRPr b="1" sz="2100">
                <a:solidFill>
                  <a:schemeClr val="accent1"/>
                </a:solidFill>
              </a:defRPr>
            </a:lvl1pPr>
            <a:lvl2pPr lvl="1" algn="ctr">
              <a:lnSpc>
                <a:spcPct val="100000"/>
              </a:lnSpc>
              <a:spcBef>
                <a:spcPts val="0"/>
              </a:spcBef>
              <a:spcAft>
                <a:spcPts val="0"/>
              </a:spcAft>
              <a:buClr>
                <a:schemeClr val="accent1"/>
              </a:buClr>
              <a:buSzPts val="2100"/>
              <a:buNone/>
              <a:defRPr b="1" sz="2100">
                <a:solidFill>
                  <a:schemeClr val="accent1"/>
                </a:solidFill>
              </a:defRPr>
            </a:lvl2pPr>
            <a:lvl3pPr lvl="2" algn="ctr">
              <a:lnSpc>
                <a:spcPct val="100000"/>
              </a:lnSpc>
              <a:spcBef>
                <a:spcPts val="0"/>
              </a:spcBef>
              <a:spcAft>
                <a:spcPts val="0"/>
              </a:spcAft>
              <a:buClr>
                <a:schemeClr val="accent1"/>
              </a:buClr>
              <a:buSzPts val="2100"/>
              <a:buNone/>
              <a:defRPr b="1" sz="2100">
                <a:solidFill>
                  <a:schemeClr val="accent1"/>
                </a:solidFill>
              </a:defRPr>
            </a:lvl3pPr>
            <a:lvl4pPr lvl="3" algn="ctr">
              <a:lnSpc>
                <a:spcPct val="100000"/>
              </a:lnSpc>
              <a:spcBef>
                <a:spcPts val="0"/>
              </a:spcBef>
              <a:spcAft>
                <a:spcPts val="0"/>
              </a:spcAft>
              <a:buClr>
                <a:schemeClr val="accent1"/>
              </a:buClr>
              <a:buSzPts val="2100"/>
              <a:buNone/>
              <a:defRPr b="1" sz="2100">
                <a:solidFill>
                  <a:schemeClr val="accent1"/>
                </a:solidFill>
              </a:defRPr>
            </a:lvl4pPr>
            <a:lvl5pPr lvl="4" algn="ctr">
              <a:lnSpc>
                <a:spcPct val="100000"/>
              </a:lnSpc>
              <a:spcBef>
                <a:spcPts val="0"/>
              </a:spcBef>
              <a:spcAft>
                <a:spcPts val="0"/>
              </a:spcAft>
              <a:buClr>
                <a:schemeClr val="accent1"/>
              </a:buClr>
              <a:buSzPts val="2100"/>
              <a:buNone/>
              <a:defRPr b="1" sz="2100">
                <a:solidFill>
                  <a:schemeClr val="accent1"/>
                </a:solidFill>
              </a:defRPr>
            </a:lvl5pPr>
            <a:lvl6pPr lvl="5" algn="ctr">
              <a:lnSpc>
                <a:spcPct val="100000"/>
              </a:lnSpc>
              <a:spcBef>
                <a:spcPts val="0"/>
              </a:spcBef>
              <a:spcAft>
                <a:spcPts val="0"/>
              </a:spcAft>
              <a:buClr>
                <a:schemeClr val="accent1"/>
              </a:buClr>
              <a:buSzPts val="2100"/>
              <a:buNone/>
              <a:defRPr b="1" sz="2100">
                <a:solidFill>
                  <a:schemeClr val="accent1"/>
                </a:solidFill>
              </a:defRPr>
            </a:lvl6pPr>
            <a:lvl7pPr lvl="6" algn="ctr">
              <a:lnSpc>
                <a:spcPct val="100000"/>
              </a:lnSpc>
              <a:spcBef>
                <a:spcPts val="0"/>
              </a:spcBef>
              <a:spcAft>
                <a:spcPts val="0"/>
              </a:spcAft>
              <a:buClr>
                <a:schemeClr val="accent1"/>
              </a:buClr>
              <a:buSzPts val="2100"/>
              <a:buNone/>
              <a:defRPr b="1" sz="2100">
                <a:solidFill>
                  <a:schemeClr val="accent1"/>
                </a:solidFill>
              </a:defRPr>
            </a:lvl7pPr>
            <a:lvl8pPr lvl="7" algn="ctr">
              <a:lnSpc>
                <a:spcPct val="100000"/>
              </a:lnSpc>
              <a:spcBef>
                <a:spcPts val="0"/>
              </a:spcBef>
              <a:spcAft>
                <a:spcPts val="0"/>
              </a:spcAft>
              <a:buClr>
                <a:schemeClr val="accent1"/>
              </a:buClr>
              <a:buSzPts val="2100"/>
              <a:buNone/>
              <a:defRPr b="1" sz="2100">
                <a:solidFill>
                  <a:schemeClr val="accent1"/>
                </a:solidFill>
              </a:defRPr>
            </a:lvl8pPr>
            <a:lvl9pPr lvl="8" algn="ctr">
              <a:lnSpc>
                <a:spcPct val="100000"/>
              </a:lnSpc>
              <a:spcBef>
                <a:spcPts val="0"/>
              </a:spcBef>
              <a:spcAft>
                <a:spcPts val="0"/>
              </a:spcAft>
              <a:buClr>
                <a:schemeClr val="accent1"/>
              </a:buClr>
              <a:buSzPts val="2100"/>
              <a:buNone/>
              <a:defRPr b="1" sz="2100">
                <a:solidFill>
                  <a:schemeClr val="accent1"/>
                </a:solidFill>
              </a:defRPr>
            </a:lvl9pPr>
          </a:lstStyle>
          <a:p/>
        </p:txBody>
      </p:sp>
      <p:sp>
        <p:nvSpPr>
          <p:cNvPr id="13" name="Google Shape;13;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11"/>
          <p:cNvSpPr txBox="1"/>
          <p:nvPr>
            <p:ph hasCustomPrompt="1" type="title"/>
          </p:nvPr>
        </p:nvSpPr>
        <p:spPr>
          <a:xfrm>
            <a:off x="311700" y="1240275"/>
            <a:ext cx="8520600" cy="19818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1"/>
              </a:buClr>
              <a:buSzPts val="12000"/>
              <a:buNone/>
              <a:defRPr sz="12000">
                <a:solidFill>
                  <a:schemeClr val="lt1"/>
                </a:solidFill>
                <a:highlight>
                  <a:schemeClr val="accent1"/>
                </a:highlight>
              </a:defRPr>
            </a:lvl1pPr>
            <a:lvl2pPr lvl="1" algn="ctr">
              <a:spcBef>
                <a:spcPts val="0"/>
              </a:spcBef>
              <a:spcAft>
                <a:spcPts val="0"/>
              </a:spcAft>
              <a:buClr>
                <a:schemeClr val="lt1"/>
              </a:buClr>
              <a:buSzPts val="12000"/>
              <a:buNone/>
              <a:defRPr sz="12000">
                <a:solidFill>
                  <a:schemeClr val="lt1"/>
                </a:solidFill>
                <a:highlight>
                  <a:schemeClr val="accent1"/>
                </a:highlight>
              </a:defRPr>
            </a:lvl2pPr>
            <a:lvl3pPr lvl="2" algn="ctr">
              <a:spcBef>
                <a:spcPts val="0"/>
              </a:spcBef>
              <a:spcAft>
                <a:spcPts val="0"/>
              </a:spcAft>
              <a:buClr>
                <a:schemeClr val="lt1"/>
              </a:buClr>
              <a:buSzPts val="12000"/>
              <a:buNone/>
              <a:defRPr sz="12000">
                <a:solidFill>
                  <a:schemeClr val="lt1"/>
                </a:solidFill>
                <a:highlight>
                  <a:schemeClr val="accent1"/>
                </a:highlight>
              </a:defRPr>
            </a:lvl3pPr>
            <a:lvl4pPr lvl="3" algn="ctr">
              <a:spcBef>
                <a:spcPts val="0"/>
              </a:spcBef>
              <a:spcAft>
                <a:spcPts val="0"/>
              </a:spcAft>
              <a:buClr>
                <a:schemeClr val="lt1"/>
              </a:buClr>
              <a:buSzPts val="12000"/>
              <a:buNone/>
              <a:defRPr sz="12000">
                <a:solidFill>
                  <a:schemeClr val="lt1"/>
                </a:solidFill>
                <a:highlight>
                  <a:schemeClr val="accent1"/>
                </a:highlight>
              </a:defRPr>
            </a:lvl4pPr>
            <a:lvl5pPr lvl="4" algn="ctr">
              <a:spcBef>
                <a:spcPts val="0"/>
              </a:spcBef>
              <a:spcAft>
                <a:spcPts val="0"/>
              </a:spcAft>
              <a:buClr>
                <a:schemeClr val="lt1"/>
              </a:buClr>
              <a:buSzPts val="12000"/>
              <a:buNone/>
              <a:defRPr sz="12000">
                <a:solidFill>
                  <a:schemeClr val="lt1"/>
                </a:solidFill>
                <a:highlight>
                  <a:schemeClr val="accent1"/>
                </a:highlight>
              </a:defRPr>
            </a:lvl5pPr>
            <a:lvl6pPr lvl="5" algn="ctr">
              <a:spcBef>
                <a:spcPts val="0"/>
              </a:spcBef>
              <a:spcAft>
                <a:spcPts val="0"/>
              </a:spcAft>
              <a:buClr>
                <a:schemeClr val="lt1"/>
              </a:buClr>
              <a:buSzPts val="12000"/>
              <a:buNone/>
              <a:defRPr sz="12000">
                <a:solidFill>
                  <a:schemeClr val="lt1"/>
                </a:solidFill>
                <a:highlight>
                  <a:schemeClr val="accent1"/>
                </a:highlight>
              </a:defRPr>
            </a:lvl6pPr>
            <a:lvl7pPr lvl="6" algn="ctr">
              <a:spcBef>
                <a:spcPts val="0"/>
              </a:spcBef>
              <a:spcAft>
                <a:spcPts val="0"/>
              </a:spcAft>
              <a:buClr>
                <a:schemeClr val="lt1"/>
              </a:buClr>
              <a:buSzPts val="12000"/>
              <a:buNone/>
              <a:defRPr sz="12000">
                <a:solidFill>
                  <a:schemeClr val="lt1"/>
                </a:solidFill>
                <a:highlight>
                  <a:schemeClr val="accent1"/>
                </a:highlight>
              </a:defRPr>
            </a:lvl7pPr>
            <a:lvl8pPr lvl="7" algn="ctr">
              <a:spcBef>
                <a:spcPts val="0"/>
              </a:spcBef>
              <a:spcAft>
                <a:spcPts val="0"/>
              </a:spcAft>
              <a:buClr>
                <a:schemeClr val="lt1"/>
              </a:buClr>
              <a:buSzPts val="12000"/>
              <a:buNone/>
              <a:defRPr sz="12000">
                <a:solidFill>
                  <a:schemeClr val="lt1"/>
                </a:solidFill>
                <a:highlight>
                  <a:schemeClr val="accent1"/>
                </a:highlight>
              </a:defRPr>
            </a:lvl8pPr>
            <a:lvl9pPr lvl="8" algn="ctr">
              <a:spcBef>
                <a:spcPts val="0"/>
              </a:spcBef>
              <a:spcAft>
                <a:spcPts val="0"/>
              </a:spcAft>
              <a:buClr>
                <a:schemeClr val="lt1"/>
              </a:buClr>
              <a:buSzPts val="12000"/>
              <a:buNone/>
              <a:defRPr sz="12000">
                <a:solidFill>
                  <a:schemeClr val="lt1"/>
                </a:solidFill>
                <a:highlight>
                  <a:schemeClr val="accent1"/>
                </a:highlight>
              </a:defRPr>
            </a:lvl9pPr>
          </a:lstStyle>
          <a:p>
            <a:r>
              <a:t>xx%</a:t>
            </a:r>
          </a:p>
        </p:txBody>
      </p:sp>
      <p:sp>
        <p:nvSpPr>
          <p:cNvPr id="48" name="Google Shape;48;p11"/>
          <p:cNvSpPr txBox="1"/>
          <p:nvPr>
            <p:ph idx="1" type="body"/>
          </p:nvPr>
        </p:nvSpPr>
        <p:spPr>
          <a:xfrm>
            <a:off x="311700" y="33046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Clr>
                <a:schemeClr val="accent1"/>
              </a:buClr>
              <a:buSzPts val="1800"/>
              <a:buChar char="●"/>
              <a:defRPr>
                <a:solidFill>
                  <a:schemeClr val="accent1"/>
                </a:solidFill>
                <a:highlight>
                  <a:schemeClr val="dk1"/>
                </a:highlight>
              </a:defRPr>
            </a:lvl1pPr>
            <a:lvl2pPr indent="-317500" lvl="1" marL="914400" algn="ctr">
              <a:spcBef>
                <a:spcPts val="0"/>
              </a:spcBef>
              <a:spcAft>
                <a:spcPts val="0"/>
              </a:spcAft>
              <a:buClr>
                <a:schemeClr val="accent1"/>
              </a:buClr>
              <a:buSzPts val="1400"/>
              <a:buChar char="○"/>
              <a:defRPr>
                <a:solidFill>
                  <a:schemeClr val="accent1"/>
                </a:solidFill>
                <a:highlight>
                  <a:schemeClr val="dk1"/>
                </a:highlight>
              </a:defRPr>
            </a:lvl2pPr>
            <a:lvl3pPr indent="-317500" lvl="2" marL="1371600" algn="ctr">
              <a:spcBef>
                <a:spcPts val="0"/>
              </a:spcBef>
              <a:spcAft>
                <a:spcPts val="0"/>
              </a:spcAft>
              <a:buClr>
                <a:schemeClr val="accent1"/>
              </a:buClr>
              <a:buSzPts val="1400"/>
              <a:buChar char="■"/>
              <a:defRPr>
                <a:solidFill>
                  <a:schemeClr val="accent1"/>
                </a:solidFill>
                <a:highlight>
                  <a:schemeClr val="dk1"/>
                </a:highlight>
              </a:defRPr>
            </a:lvl3pPr>
            <a:lvl4pPr indent="-317500" lvl="3" marL="1828800" algn="ctr">
              <a:spcBef>
                <a:spcPts val="0"/>
              </a:spcBef>
              <a:spcAft>
                <a:spcPts val="0"/>
              </a:spcAft>
              <a:buClr>
                <a:schemeClr val="accent1"/>
              </a:buClr>
              <a:buSzPts val="1400"/>
              <a:buChar char="●"/>
              <a:defRPr>
                <a:solidFill>
                  <a:schemeClr val="accent1"/>
                </a:solidFill>
                <a:highlight>
                  <a:schemeClr val="dk1"/>
                </a:highlight>
              </a:defRPr>
            </a:lvl4pPr>
            <a:lvl5pPr indent="-317500" lvl="4" marL="2286000" algn="ctr">
              <a:spcBef>
                <a:spcPts val="0"/>
              </a:spcBef>
              <a:spcAft>
                <a:spcPts val="0"/>
              </a:spcAft>
              <a:buClr>
                <a:schemeClr val="accent1"/>
              </a:buClr>
              <a:buSzPts val="1400"/>
              <a:buChar char="○"/>
              <a:defRPr>
                <a:solidFill>
                  <a:schemeClr val="accent1"/>
                </a:solidFill>
                <a:highlight>
                  <a:schemeClr val="dk1"/>
                </a:highlight>
              </a:defRPr>
            </a:lvl5pPr>
            <a:lvl6pPr indent="-317500" lvl="5" marL="2743200" algn="ctr">
              <a:spcBef>
                <a:spcPts val="0"/>
              </a:spcBef>
              <a:spcAft>
                <a:spcPts val="0"/>
              </a:spcAft>
              <a:buClr>
                <a:schemeClr val="accent1"/>
              </a:buClr>
              <a:buSzPts val="1400"/>
              <a:buChar char="■"/>
              <a:defRPr>
                <a:solidFill>
                  <a:schemeClr val="accent1"/>
                </a:solidFill>
                <a:highlight>
                  <a:schemeClr val="dk1"/>
                </a:highlight>
              </a:defRPr>
            </a:lvl6pPr>
            <a:lvl7pPr indent="-317500" lvl="6" marL="3200400" algn="ctr">
              <a:spcBef>
                <a:spcPts val="0"/>
              </a:spcBef>
              <a:spcAft>
                <a:spcPts val="0"/>
              </a:spcAft>
              <a:buClr>
                <a:schemeClr val="accent1"/>
              </a:buClr>
              <a:buSzPts val="1400"/>
              <a:buChar char="●"/>
              <a:defRPr>
                <a:solidFill>
                  <a:schemeClr val="accent1"/>
                </a:solidFill>
                <a:highlight>
                  <a:schemeClr val="dk1"/>
                </a:highlight>
              </a:defRPr>
            </a:lvl7pPr>
            <a:lvl8pPr indent="-317500" lvl="7" marL="3657600" algn="ctr">
              <a:spcBef>
                <a:spcPts val="0"/>
              </a:spcBef>
              <a:spcAft>
                <a:spcPts val="0"/>
              </a:spcAft>
              <a:buClr>
                <a:schemeClr val="accent1"/>
              </a:buClr>
              <a:buSzPts val="1400"/>
              <a:buChar char="○"/>
              <a:defRPr>
                <a:solidFill>
                  <a:schemeClr val="accent1"/>
                </a:solidFill>
                <a:highlight>
                  <a:schemeClr val="dk1"/>
                </a:highlight>
              </a:defRPr>
            </a:lvl8pPr>
            <a:lvl9pPr indent="-317500" lvl="8" marL="4114800" algn="ctr">
              <a:spcBef>
                <a:spcPts val="0"/>
              </a:spcBef>
              <a:spcAft>
                <a:spcPts val="0"/>
              </a:spcAft>
              <a:buClr>
                <a:schemeClr val="accent1"/>
              </a:buClr>
              <a:buSzPts val="1400"/>
              <a:buChar char="■"/>
              <a:defRPr>
                <a:solidFill>
                  <a:schemeClr val="accent1"/>
                </a:solidFill>
                <a:highlight>
                  <a:schemeClr val="dk1"/>
                </a:highlight>
              </a:defRPr>
            </a:lvl9pPr>
          </a:lstStyle>
          <a:p/>
        </p:txBody>
      </p:sp>
      <p:sp>
        <p:nvSpPr>
          <p:cNvPr id="49" name="Google Shape;49;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4" name="Shape 14"/>
        <p:cNvGrpSpPr/>
        <p:nvPr/>
      </p:nvGrpSpPr>
      <p:grpSpPr>
        <a:xfrm>
          <a:off x="0" y="0"/>
          <a:ext cx="0" cy="0"/>
          <a:chOff x="0" y="0"/>
          <a:chExt cx="0" cy="0"/>
        </a:xfrm>
      </p:grpSpPr>
      <p:sp>
        <p:nvSpPr>
          <p:cNvPr id="15" name="Google Shape;15;p3"/>
          <p:cNvSpPr txBox="1"/>
          <p:nvPr>
            <p:ph type="title"/>
          </p:nvPr>
        </p:nvSpPr>
        <p:spPr>
          <a:xfrm>
            <a:off x="2802750" y="802500"/>
            <a:ext cx="3538500" cy="3538500"/>
          </a:xfrm>
          <a:prstGeom prst="rect">
            <a:avLst/>
          </a:prstGeom>
          <a:solidFill>
            <a:srgbClr val="FFFFFF"/>
          </a:solidFill>
        </p:spPr>
        <p:txBody>
          <a:bodyPr anchorCtr="0" anchor="ctr" bIns="91425" lIns="91425" spcFirstLastPara="1" rIns="91425" wrap="square" tIns="91425">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6" name="Google Shape;16;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 name="Shape 17"/>
        <p:cNvGrpSpPr/>
        <p:nvPr/>
      </p:nvGrpSpPr>
      <p:grpSpPr>
        <a:xfrm>
          <a:off x="0" y="0"/>
          <a:ext cx="0" cy="0"/>
          <a:chOff x="0" y="0"/>
          <a:chExt cx="0" cy="0"/>
        </a:xfrm>
      </p:grpSpPr>
      <p:sp>
        <p:nvSpPr>
          <p:cNvPr id="18" name="Google Shape;18;p4"/>
          <p:cNvSpPr txBox="1"/>
          <p:nvPr>
            <p:ph type="title"/>
          </p:nvPr>
        </p:nvSpPr>
        <p:spPr>
          <a:xfrm>
            <a:off x="311700" y="292850"/>
            <a:ext cx="8520600" cy="801000"/>
          </a:xfrm>
          <a:prstGeom prst="rect">
            <a:avLst/>
          </a:prstGeom>
        </p:spPr>
        <p:txBody>
          <a:bodyPr anchorCtr="0" anchor="t" bIns="91425" lIns="91425" spcFirstLastPara="1" rIns="91425" wrap="square" tIns="91425">
            <a:norm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19" name="Google Shape;19;p4"/>
          <p:cNvSpPr txBox="1"/>
          <p:nvPr>
            <p:ph idx="1" type="body"/>
          </p:nvPr>
        </p:nvSpPr>
        <p:spPr>
          <a:xfrm>
            <a:off x="311700" y="1228675"/>
            <a:ext cx="8520600" cy="33402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0" name="Google Shape;20;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 name="Shape 21"/>
        <p:cNvGrpSpPr/>
        <p:nvPr/>
      </p:nvGrpSpPr>
      <p:grpSpPr>
        <a:xfrm>
          <a:off x="0" y="0"/>
          <a:ext cx="0" cy="0"/>
          <a:chOff x="0" y="0"/>
          <a:chExt cx="0" cy="0"/>
        </a:xfrm>
      </p:grpSpPr>
      <p:sp>
        <p:nvSpPr>
          <p:cNvPr id="22" name="Google Shape;22;p5"/>
          <p:cNvSpPr txBox="1"/>
          <p:nvPr>
            <p:ph type="title"/>
          </p:nvPr>
        </p:nvSpPr>
        <p:spPr>
          <a:xfrm>
            <a:off x="311700" y="292850"/>
            <a:ext cx="8520600" cy="801000"/>
          </a:xfrm>
          <a:prstGeom prst="rect">
            <a:avLst/>
          </a:prstGeom>
        </p:spPr>
        <p:txBody>
          <a:bodyPr anchorCtr="0" anchor="t" bIns="91425" lIns="91425" spcFirstLastPara="1" rIns="91425" wrap="square" tIns="91425">
            <a:norm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23" name="Google Shape;23;p5"/>
          <p:cNvSpPr txBox="1"/>
          <p:nvPr>
            <p:ph idx="1" type="body"/>
          </p:nvPr>
        </p:nvSpPr>
        <p:spPr>
          <a:xfrm>
            <a:off x="311700" y="1228675"/>
            <a:ext cx="3999900" cy="3340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2" type="body"/>
          </p:nvPr>
        </p:nvSpPr>
        <p:spPr>
          <a:xfrm>
            <a:off x="4832400" y="1228675"/>
            <a:ext cx="3999900" cy="3340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5" name="Google Shape;25;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 name="Shape 26"/>
        <p:cNvGrpSpPr/>
        <p:nvPr/>
      </p:nvGrpSpPr>
      <p:grpSpPr>
        <a:xfrm>
          <a:off x="0" y="0"/>
          <a:ext cx="0" cy="0"/>
          <a:chOff x="0" y="0"/>
          <a:chExt cx="0" cy="0"/>
        </a:xfrm>
      </p:grpSpPr>
      <p:sp>
        <p:nvSpPr>
          <p:cNvPr id="27" name="Google Shape;27;p6"/>
          <p:cNvSpPr txBox="1"/>
          <p:nvPr>
            <p:ph type="title"/>
          </p:nvPr>
        </p:nvSpPr>
        <p:spPr>
          <a:xfrm>
            <a:off x="304800" y="309350"/>
            <a:ext cx="8537700" cy="748200"/>
          </a:xfrm>
          <a:prstGeom prst="rect">
            <a:avLst/>
          </a:prstGeom>
        </p:spPr>
        <p:txBody>
          <a:bodyPr anchorCtr="0" anchor="t" bIns="91425" lIns="91425" spcFirstLastPara="1" rIns="91425" wrap="square" tIns="91425">
            <a:norm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28" name="Google Shape;28;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9" name="Shape 29"/>
        <p:cNvGrpSpPr/>
        <p:nvPr/>
      </p:nvGrpSpPr>
      <p:grpSpPr>
        <a:xfrm>
          <a:off x="0" y="0"/>
          <a:ext cx="0" cy="0"/>
          <a:chOff x="0" y="0"/>
          <a:chExt cx="0" cy="0"/>
        </a:xfrm>
      </p:grpSpPr>
      <p:sp>
        <p:nvSpPr>
          <p:cNvPr id="30" name="Google Shape;30;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sz="3000">
                <a:highlight>
                  <a:schemeClr val="dk1"/>
                </a:highlight>
              </a:defRPr>
            </a:lvl1pPr>
            <a:lvl2pPr lvl="1">
              <a:spcBef>
                <a:spcPts val="0"/>
              </a:spcBef>
              <a:spcAft>
                <a:spcPts val="0"/>
              </a:spcAft>
              <a:buSzPts val="3000"/>
              <a:buNone/>
              <a:defRPr sz="3000">
                <a:highlight>
                  <a:schemeClr val="dk1"/>
                </a:highlight>
              </a:defRPr>
            </a:lvl2pPr>
            <a:lvl3pPr lvl="2">
              <a:spcBef>
                <a:spcPts val="0"/>
              </a:spcBef>
              <a:spcAft>
                <a:spcPts val="0"/>
              </a:spcAft>
              <a:buSzPts val="3000"/>
              <a:buNone/>
              <a:defRPr sz="3000">
                <a:highlight>
                  <a:schemeClr val="dk1"/>
                </a:highlight>
              </a:defRPr>
            </a:lvl3pPr>
            <a:lvl4pPr lvl="3">
              <a:spcBef>
                <a:spcPts val="0"/>
              </a:spcBef>
              <a:spcAft>
                <a:spcPts val="0"/>
              </a:spcAft>
              <a:buSzPts val="3000"/>
              <a:buNone/>
              <a:defRPr sz="3000">
                <a:highlight>
                  <a:schemeClr val="dk1"/>
                </a:highlight>
              </a:defRPr>
            </a:lvl4pPr>
            <a:lvl5pPr lvl="4">
              <a:spcBef>
                <a:spcPts val="0"/>
              </a:spcBef>
              <a:spcAft>
                <a:spcPts val="0"/>
              </a:spcAft>
              <a:buSzPts val="3000"/>
              <a:buNone/>
              <a:defRPr sz="3000">
                <a:highlight>
                  <a:schemeClr val="dk1"/>
                </a:highlight>
              </a:defRPr>
            </a:lvl5pPr>
            <a:lvl6pPr lvl="5">
              <a:spcBef>
                <a:spcPts val="0"/>
              </a:spcBef>
              <a:spcAft>
                <a:spcPts val="0"/>
              </a:spcAft>
              <a:buSzPts val="3000"/>
              <a:buNone/>
              <a:defRPr sz="3000">
                <a:highlight>
                  <a:schemeClr val="dk1"/>
                </a:highlight>
              </a:defRPr>
            </a:lvl6pPr>
            <a:lvl7pPr lvl="6">
              <a:spcBef>
                <a:spcPts val="0"/>
              </a:spcBef>
              <a:spcAft>
                <a:spcPts val="0"/>
              </a:spcAft>
              <a:buSzPts val="3000"/>
              <a:buNone/>
              <a:defRPr sz="3000">
                <a:highlight>
                  <a:schemeClr val="dk1"/>
                </a:highlight>
              </a:defRPr>
            </a:lvl7pPr>
            <a:lvl8pPr lvl="7">
              <a:spcBef>
                <a:spcPts val="0"/>
              </a:spcBef>
              <a:spcAft>
                <a:spcPts val="0"/>
              </a:spcAft>
              <a:buSzPts val="3000"/>
              <a:buNone/>
              <a:defRPr sz="3000">
                <a:highlight>
                  <a:schemeClr val="dk1"/>
                </a:highlight>
              </a:defRPr>
            </a:lvl8pPr>
            <a:lvl9pPr lvl="8">
              <a:spcBef>
                <a:spcPts val="0"/>
              </a:spcBef>
              <a:spcAft>
                <a:spcPts val="0"/>
              </a:spcAft>
              <a:buSzPts val="3000"/>
              <a:buNone/>
              <a:defRPr sz="3000">
                <a:highlight>
                  <a:schemeClr val="dk1"/>
                </a:highlight>
              </a:defRPr>
            </a:lvl9pPr>
          </a:lstStyle>
          <a:p/>
        </p:txBody>
      </p:sp>
      <p:sp>
        <p:nvSpPr>
          <p:cNvPr id="31" name="Google Shape;31;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2" name="Google Shape;32;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4"/>
        </a:solidFill>
      </p:bgPr>
    </p:bg>
    <p:spTree>
      <p:nvGrpSpPr>
        <p:cNvPr id="33" name="Shape 33"/>
        <p:cNvGrpSpPr/>
        <p:nvPr/>
      </p:nvGrpSpPr>
      <p:grpSpPr>
        <a:xfrm>
          <a:off x="0" y="0"/>
          <a:ext cx="0" cy="0"/>
          <a:chOff x="0" y="0"/>
          <a:chExt cx="0" cy="0"/>
        </a:xfrm>
      </p:grpSpPr>
      <p:sp>
        <p:nvSpPr>
          <p:cNvPr id="34" name="Google Shape;34;p8"/>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6000"/>
              <a:buNone/>
              <a:defRPr sz="6000">
                <a:solidFill>
                  <a:schemeClr val="lt1"/>
                </a:solidFill>
              </a:defRPr>
            </a:lvl1pPr>
            <a:lvl2pPr lvl="1">
              <a:spcBef>
                <a:spcPts val="0"/>
              </a:spcBef>
              <a:spcAft>
                <a:spcPts val="0"/>
              </a:spcAft>
              <a:buClr>
                <a:schemeClr val="lt1"/>
              </a:buClr>
              <a:buSzPts val="6000"/>
              <a:buNone/>
              <a:defRPr sz="6000">
                <a:solidFill>
                  <a:schemeClr val="lt1"/>
                </a:solidFill>
              </a:defRPr>
            </a:lvl2pPr>
            <a:lvl3pPr lvl="2">
              <a:spcBef>
                <a:spcPts val="0"/>
              </a:spcBef>
              <a:spcAft>
                <a:spcPts val="0"/>
              </a:spcAft>
              <a:buClr>
                <a:schemeClr val="lt1"/>
              </a:buClr>
              <a:buSzPts val="6000"/>
              <a:buNone/>
              <a:defRPr sz="6000">
                <a:solidFill>
                  <a:schemeClr val="lt1"/>
                </a:solidFill>
              </a:defRPr>
            </a:lvl3pPr>
            <a:lvl4pPr lvl="3">
              <a:spcBef>
                <a:spcPts val="0"/>
              </a:spcBef>
              <a:spcAft>
                <a:spcPts val="0"/>
              </a:spcAft>
              <a:buClr>
                <a:schemeClr val="lt1"/>
              </a:buClr>
              <a:buSzPts val="6000"/>
              <a:buNone/>
              <a:defRPr sz="6000">
                <a:solidFill>
                  <a:schemeClr val="lt1"/>
                </a:solidFill>
              </a:defRPr>
            </a:lvl4pPr>
            <a:lvl5pPr lvl="4">
              <a:spcBef>
                <a:spcPts val="0"/>
              </a:spcBef>
              <a:spcAft>
                <a:spcPts val="0"/>
              </a:spcAft>
              <a:buClr>
                <a:schemeClr val="lt1"/>
              </a:buClr>
              <a:buSzPts val="6000"/>
              <a:buNone/>
              <a:defRPr sz="6000">
                <a:solidFill>
                  <a:schemeClr val="lt1"/>
                </a:solidFill>
              </a:defRPr>
            </a:lvl5pPr>
            <a:lvl6pPr lvl="5">
              <a:spcBef>
                <a:spcPts val="0"/>
              </a:spcBef>
              <a:spcAft>
                <a:spcPts val="0"/>
              </a:spcAft>
              <a:buClr>
                <a:schemeClr val="lt1"/>
              </a:buClr>
              <a:buSzPts val="6000"/>
              <a:buNone/>
              <a:defRPr sz="6000">
                <a:solidFill>
                  <a:schemeClr val="lt1"/>
                </a:solidFill>
              </a:defRPr>
            </a:lvl6pPr>
            <a:lvl7pPr lvl="6">
              <a:spcBef>
                <a:spcPts val="0"/>
              </a:spcBef>
              <a:spcAft>
                <a:spcPts val="0"/>
              </a:spcAft>
              <a:buClr>
                <a:schemeClr val="lt1"/>
              </a:buClr>
              <a:buSzPts val="6000"/>
              <a:buNone/>
              <a:defRPr sz="6000">
                <a:solidFill>
                  <a:schemeClr val="lt1"/>
                </a:solidFill>
              </a:defRPr>
            </a:lvl7pPr>
            <a:lvl8pPr lvl="7">
              <a:spcBef>
                <a:spcPts val="0"/>
              </a:spcBef>
              <a:spcAft>
                <a:spcPts val="0"/>
              </a:spcAft>
              <a:buClr>
                <a:schemeClr val="lt1"/>
              </a:buClr>
              <a:buSzPts val="6000"/>
              <a:buNone/>
              <a:defRPr sz="6000">
                <a:solidFill>
                  <a:schemeClr val="lt1"/>
                </a:solidFill>
              </a:defRPr>
            </a:lvl8pPr>
            <a:lvl9pPr lvl="8">
              <a:spcBef>
                <a:spcPts val="0"/>
              </a:spcBef>
              <a:spcAft>
                <a:spcPts val="0"/>
              </a:spcAft>
              <a:buClr>
                <a:schemeClr val="lt1"/>
              </a:buClr>
              <a:buSzPts val="6000"/>
              <a:buNone/>
              <a:defRPr sz="6000">
                <a:solidFill>
                  <a:schemeClr val="lt1"/>
                </a:solidFill>
              </a:defRPr>
            </a:lvl9pPr>
          </a:lstStyle>
          <a:p/>
        </p:txBody>
      </p:sp>
      <p:sp>
        <p:nvSpPr>
          <p:cNvPr id="35" name="Google Shape;35;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6" name="Shape 36"/>
        <p:cNvGrpSpPr/>
        <p:nvPr/>
      </p:nvGrpSpPr>
      <p:grpSpPr>
        <a:xfrm>
          <a:off x="0" y="0"/>
          <a:ext cx="0" cy="0"/>
          <a:chOff x="0" y="0"/>
          <a:chExt cx="0" cy="0"/>
        </a:xfrm>
      </p:grpSpPr>
      <p:sp>
        <p:nvSpPr>
          <p:cNvPr id="37" name="Google Shape;37;p9"/>
          <p:cNvSpPr/>
          <p:nvPr/>
        </p:nvSpPr>
        <p:spPr>
          <a:xfrm>
            <a:off x="4572000" y="-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8" name="Google Shape;38;p9"/>
          <p:cNvCxnSpPr/>
          <p:nvPr/>
        </p:nvCxnSpPr>
        <p:spPr>
          <a:xfrm>
            <a:off x="5029675" y="4495500"/>
            <a:ext cx="468300" cy="0"/>
          </a:xfrm>
          <a:prstGeom prst="straightConnector1">
            <a:avLst/>
          </a:prstGeom>
          <a:noFill/>
          <a:ln cap="flat" cmpd="sng" w="28575">
            <a:solidFill>
              <a:schemeClr val="lt1"/>
            </a:solidFill>
            <a:prstDash val="solid"/>
            <a:round/>
            <a:headEnd len="sm" w="sm" type="none"/>
            <a:tailEnd len="sm" w="sm" type="none"/>
          </a:ln>
        </p:spPr>
      </p:cxnSp>
      <p:sp>
        <p:nvSpPr>
          <p:cNvPr id="39" name="Google Shape;39;p9"/>
          <p:cNvSpPr txBox="1"/>
          <p:nvPr>
            <p:ph type="title"/>
          </p:nvPr>
        </p:nvSpPr>
        <p:spPr>
          <a:xfrm>
            <a:off x="265500" y="1081400"/>
            <a:ext cx="4045200" cy="1710300"/>
          </a:xfrm>
          <a:prstGeom prst="rect">
            <a:avLst/>
          </a:prstGeom>
        </p:spPr>
        <p:txBody>
          <a:bodyPr anchorCtr="0" anchor="b" bIns="91425" lIns="91425" spcFirstLastPara="1" rIns="91425" wrap="square" tIns="91425">
            <a:norm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p:txBody>
      </p:sp>
      <p:sp>
        <p:nvSpPr>
          <p:cNvPr id="40" name="Google Shape;40;p9"/>
          <p:cNvSpPr txBox="1"/>
          <p:nvPr>
            <p:ph idx="1" type="subTitle"/>
          </p:nvPr>
        </p:nvSpPr>
        <p:spPr>
          <a:xfrm>
            <a:off x="265500" y="2845223"/>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
        <p:nvSpPr>
          <p:cNvPr id="41" name="Google Shape;41;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accent1"/>
              </a:buClr>
              <a:buSzPts val="1800"/>
              <a:buChar char="●"/>
              <a:defRPr>
                <a:solidFill>
                  <a:schemeClr val="accent1"/>
                </a:solidFill>
                <a:highlight>
                  <a:schemeClr val="lt1"/>
                </a:highlight>
              </a:defRPr>
            </a:lvl1pPr>
            <a:lvl2pPr indent="-317500" lvl="1" marL="914400">
              <a:spcBef>
                <a:spcPts val="0"/>
              </a:spcBef>
              <a:spcAft>
                <a:spcPts val="0"/>
              </a:spcAft>
              <a:buClr>
                <a:schemeClr val="accent1"/>
              </a:buClr>
              <a:buSzPts val="1400"/>
              <a:buChar char="○"/>
              <a:defRPr>
                <a:solidFill>
                  <a:schemeClr val="accent1"/>
                </a:solidFill>
                <a:highlight>
                  <a:schemeClr val="lt1"/>
                </a:highlight>
              </a:defRPr>
            </a:lvl2pPr>
            <a:lvl3pPr indent="-317500" lvl="2" marL="1371600">
              <a:spcBef>
                <a:spcPts val="0"/>
              </a:spcBef>
              <a:spcAft>
                <a:spcPts val="0"/>
              </a:spcAft>
              <a:buClr>
                <a:schemeClr val="accent1"/>
              </a:buClr>
              <a:buSzPts val="1400"/>
              <a:buChar char="■"/>
              <a:defRPr>
                <a:solidFill>
                  <a:schemeClr val="accent1"/>
                </a:solidFill>
                <a:highlight>
                  <a:schemeClr val="lt1"/>
                </a:highlight>
              </a:defRPr>
            </a:lvl3pPr>
            <a:lvl4pPr indent="-317500" lvl="3" marL="1828800">
              <a:spcBef>
                <a:spcPts val="0"/>
              </a:spcBef>
              <a:spcAft>
                <a:spcPts val="0"/>
              </a:spcAft>
              <a:buClr>
                <a:schemeClr val="accent1"/>
              </a:buClr>
              <a:buSzPts val="1400"/>
              <a:buChar char="●"/>
              <a:defRPr>
                <a:solidFill>
                  <a:schemeClr val="accent1"/>
                </a:solidFill>
                <a:highlight>
                  <a:schemeClr val="lt1"/>
                </a:highlight>
              </a:defRPr>
            </a:lvl4pPr>
            <a:lvl5pPr indent="-317500" lvl="4" marL="2286000">
              <a:spcBef>
                <a:spcPts val="0"/>
              </a:spcBef>
              <a:spcAft>
                <a:spcPts val="0"/>
              </a:spcAft>
              <a:buClr>
                <a:schemeClr val="accent1"/>
              </a:buClr>
              <a:buSzPts val="1400"/>
              <a:buChar char="○"/>
              <a:defRPr>
                <a:solidFill>
                  <a:schemeClr val="accent1"/>
                </a:solidFill>
                <a:highlight>
                  <a:schemeClr val="lt1"/>
                </a:highlight>
              </a:defRPr>
            </a:lvl5pPr>
            <a:lvl6pPr indent="-317500" lvl="5" marL="2743200">
              <a:spcBef>
                <a:spcPts val="0"/>
              </a:spcBef>
              <a:spcAft>
                <a:spcPts val="0"/>
              </a:spcAft>
              <a:buClr>
                <a:schemeClr val="accent1"/>
              </a:buClr>
              <a:buSzPts val="1400"/>
              <a:buChar char="■"/>
              <a:defRPr>
                <a:solidFill>
                  <a:schemeClr val="accent1"/>
                </a:solidFill>
                <a:highlight>
                  <a:schemeClr val="lt1"/>
                </a:highlight>
              </a:defRPr>
            </a:lvl6pPr>
            <a:lvl7pPr indent="-317500" lvl="6" marL="3200400">
              <a:spcBef>
                <a:spcPts val="0"/>
              </a:spcBef>
              <a:spcAft>
                <a:spcPts val="0"/>
              </a:spcAft>
              <a:buClr>
                <a:schemeClr val="accent1"/>
              </a:buClr>
              <a:buSzPts val="1400"/>
              <a:buChar char="●"/>
              <a:defRPr>
                <a:solidFill>
                  <a:schemeClr val="accent1"/>
                </a:solidFill>
                <a:highlight>
                  <a:schemeClr val="lt1"/>
                </a:highlight>
              </a:defRPr>
            </a:lvl7pPr>
            <a:lvl8pPr indent="-317500" lvl="7" marL="3657600">
              <a:spcBef>
                <a:spcPts val="0"/>
              </a:spcBef>
              <a:spcAft>
                <a:spcPts val="0"/>
              </a:spcAft>
              <a:buClr>
                <a:schemeClr val="accent1"/>
              </a:buClr>
              <a:buSzPts val="1400"/>
              <a:buChar char="○"/>
              <a:defRPr>
                <a:solidFill>
                  <a:schemeClr val="accent1"/>
                </a:solidFill>
                <a:highlight>
                  <a:schemeClr val="lt1"/>
                </a:highlight>
              </a:defRPr>
            </a:lvl8pPr>
            <a:lvl9pPr indent="-317500" lvl="8" marL="4114800">
              <a:spcBef>
                <a:spcPts val="0"/>
              </a:spcBef>
              <a:spcAft>
                <a:spcPts val="0"/>
              </a:spcAft>
              <a:buClr>
                <a:schemeClr val="accent1"/>
              </a:buClr>
              <a:buSzPts val="1400"/>
              <a:buChar char="■"/>
              <a:defRPr>
                <a:solidFill>
                  <a:schemeClr val="accent1"/>
                </a:solidFill>
                <a:highlight>
                  <a:schemeClr val="lt1"/>
                </a:highlight>
              </a:defRPr>
            </a:lvl9pPr>
          </a:lstStyle>
          <a:p/>
        </p:txBody>
      </p:sp>
      <p:sp>
        <p:nvSpPr>
          <p:cNvPr id="42" name="Google Shape;42;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10"/>
          <p:cNvSpPr txBox="1"/>
          <p:nvPr>
            <p:ph idx="1" type="body"/>
          </p:nvPr>
        </p:nvSpPr>
        <p:spPr>
          <a:xfrm>
            <a:off x="319500" y="4230575"/>
            <a:ext cx="5998800" cy="598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accent1"/>
              </a:buClr>
              <a:buSzPts val="2400"/>
              <a:buFont typeface="Amatic SC"/>
              <a:buNone/>
              <a:defRPr b="1" sz="2400">
                <a:solidFill>
                  <a:schemeClr val="accent1"/>
                </a:solidFill>
                <a:latin typeface="Amatic SC"/>
                <a:ea typeface="Amatic SC"/>
                <a:cs typeface="Amatic SC"/>
                <a:sym typeface="Amatic SC"/>
              </a:defRPr>
            </a:lvl1pPr>
          </a:lstStyle>
          <a:p/>
        </p:txBody>
      </p:sp>
      <p:sp>
        <p:nvSpPr>
          <p:cNvPr id="45" name="Google Shape;45;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beach-day">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292850"/>
            <a:ext cx="8520600" cy="8010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1pPr>
            <a:lvl2pPr lvl="1">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2pPr>
            <a:lvl3pPr lvl="2">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3pPr>
            <a:lvl4pPr lvl="3">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4pPr>
            <a:lvl5pPr lvl="4">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5pPr>
            <a:lvl6pPr lvl="5">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6pPr>
            <a:lvl7pPr lvl="6">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7pPr>
            <a:lvl8pPr lvl="7">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8pPr>
            <a:lvl9pPr lvl="8">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9pPr>
          </a:lstStyle>
          <a:p/>
        </p:txBody>
      </p:sp>
      <p:sp>
        <p:nvSpPr>
          <p:cNvPr id="7" name="Google Shape;7;p1"/>
          <p:cNvSpPr txBox="1"/>
          <p:nvPr>
            <p:ph idx="1" type="body"/>
          </p:nvPr>
        </p:nvSpPr>
        <p:spPr>
          <a:xfrm>
            <a:off x="311700" y="1228675"/>
            <a:ext cx="8520600" cy="33402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Source Code Pro"/>
              <a:buChar char="●"/>
              <a:defRPr sz="1800">
                <a:solidFill>
                  <a:schemeClr val="dk2"/>
                </a:solidFill>
                <a:latin typeface="Source Code Pro"/>
                <a:ea typeface="Source Code Pro"/>
                <a:cs typeface="Source Code Pro"/>
                <a:sym typeface="Source Code Pro"/>
              </a:defRPr>
            </a:lvl1pPr>
            <a:lvl2pPr indent="-317500" lvl="1" marL="9144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2pPr>
            <a:lvl3pPr indent="-317500" lvl="2" marL="13716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3pPr>
            <a:lvl4pPr indent="-317500" lvl="3" marL="18288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4pPr>
            <a:lvl5pPr indent="-317500" lvl="4" marL="22860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5pPr>
            <a:lvl6pPr indent="-317500" lvl="5" marL="27432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6pPr>
            <a:lvl7pPr indent="-317500" lvl="6" marL="32004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7pPr>
            <a:lvl8pPr indent="-317500" lvl="7" marL="36576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8pPr>
            <a:lvl9pPr indent="-317500" lvl="8" marL="41148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accent1"/>
                </a:solidFill>
                <a:latin typeface="Source Code Pro"/>
                <a:ea typeface="Source Code Pro"/>
                <a:cs typeface="Source Code Pro"/>
                <a:sym typeface="Source Code Pro"/>
              </a:defRPr>
            </a:lvl1pPr>
            <a:lvl2pPr lvl="1" algn="r">
              <a:buNone/>
              <a:defRPr sz="1000">
                <a:solidFill>
                  <a:schemeClr val="accent1"/>
                </a:solidFill>
                <a:latin typeface="Source Code Pro"/>
                <a:ea typeface="Source Code Pro"/>
                <a:cs typeface="Source Code Pro"/>
                <a:sym typeface="Source Code Pro"/>
              </a:defRPr>
            </a:lvl2pPr>
            <a:lvl3pPr lvl="2" algn="r">
              <a:buNone/>
              <a:defRPr sz="1000">
                <a:solidFill>
                  <a:schemeClr val="accent1"/>
                </a:solidFill>
                <a:latin typeface="Source Code Pro"/>
                <a:ea typeface="Source Code Pro"/>
                <a:cs typeface="Source Code Pro"/>
                <a:sym typeface="Source Code Pro"/>
              </a:defRPr>
            </a:lvl3pPr>
            <a:lvl4pPr lvl="3" algn="r">
              <a:buNone/>
              <a:defRPr sz="1000">
                <a:solidFill>
                  <a:schemeClr val="accent1"/>
                </a:solidFill>
                <a:latin typeface="Source Code Pro"/>
                <a:ea typeface="Source Code Pro"/>
                <a:cs typeface="Source Code Pro"/>
                <a:sym typeface="Source Code Pro"/>
              </a:defRPr>
            </a:lvl4pPr>
            <a:lvl5pPr lvl="4" algn="r">
              <a:buNone/>
              <a:defRPr sz="1000">
                <a:solidFill>
                  <a:schemeClr val="accent1"/>
                </a:solidFill>
                <a:latin typeface="Source Code Pro"/>
                <a:ea typeface="Source Code Pro"/>
                <a:cs typeface="Source Code Pro"/>
                <a:sym typeface="Source Code Pro"/>
              </a:defRPr>
            </a:lvl5pPr>
            <a:lvl6pPr lvl="5" algn="r">
              <a:buNone/>
              <a:defRPr sz="1000">
                <a:solidFill>
                  <a:schemeClr val="accent1"/>
                </a:solidFill>
                <a:latin typeface="Source Code Pro"/>
                <a:ea typeface="Source Code Pro"/>
                <a:cs typeface="Source Code Pro"/>
                <a:sym typeface="Source Code Pro"/>
              </a:defRPr>
            </a:lvl6pPr>
            <a:lvl7pPr lvl="6" algn="r">
              <a:buNone/>
              <a:defRPr sz="1000">
                <a:solidFill>
                  <a:schemeClr val="accent1"/>
                </a:solidFill>
                <a:latin typeface="Source Code Pro"/>
                <a:ea typeface="Source Code Pro"/>
                <a:cs typeface="Source Code Pro"/>
                <a:sym typeface="Source Code Pro"/>
              </a:defRPr>
            </a:lvl7pPr>
            <a:lvl8pPr lvl="7" algn="r">
              <a:buNone/>
              <a:defRPr sz="1000">
                <a:solidFill>
                  <a:schemeClr val="accent1"/>
                </a:solidFill>
                <a:latin typeface="Source Code Pro"/>
                <a:ea typeface="Source Code Pro"/>
                <a:cs typeface="Source Code Pro"/>
                <a:sym typeface="Source Code Pro"/>
              </a:defRPr>
            </a:lvl8pPr>
            <a:lvl9pPr lvl="8" algn="r">
              <a:buNone/>
              <a:defRPr sz="1000">
                <a:solidFill>
                  <a:schemeClr val="accent1"/>
                </a:solidFill>
                <a:latin typeface="Source Code Pro"/>
                <a:ea typeface="Source Code Pro"/>
                <a:cs typeface="Source Code Pro"/>
                <a:sym typeface="Source Code Pro"/>
              </a:defRPr>
            </a:lvl9pPr>
          </a:lstStyle>
          <a:p>
            <a:pPr indent="0" lvl="0" marL="0" rtl="0" algn="r">
              <a:spcBef>
                <a:spcPts val="0"/>
              </a:spcBef>
              <a:spcAft>
                <a:spcPts val="0"/>
              </a:spcAft>
              <a:buNone/>
            </a:pPr>
            <a:fld id="{00000000-1234-1234-1234-123412341234}" type="slidenum">
              <a:rPr lang="zh-TW"/>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hyperlink" Target="https://youtu.be/T-h8Lrp0rVM?si=ghYxTnwYf3rvunqz" TargetMode="Externa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3.png"/><Relationship Id="rId6"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sp>
        <p:nvSpPr>
          <p:cNvPr id="56" name="Google Shape;56;p13"/>
          <p:cNvSpPr txBox="1"/>
          <p:nvPr>
            <p:ph type="ctrTitle"/>
          </p:nvPr>
        </p:nvSpPr>
        <p:spPr>
          <a:xfrm>
            <a:off x="311700" y="392150"/>
            <a:ext cx="8520600" cy="26904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zh-TW" sz="4800"/>
              <a:t>國立台灣歷史博物館</a:t>
            </a:r>
            <a:endParaRPr sz="4800"/>
          </a:p>
          <a:p>
            <a:pPr indent="0" lvl="0" marL="0" rtl="0" algn="ctr">
              <a:spcBef>
                <a:spcPts val="0"/>
              </a:spcBef>
              <a:spcAft>
                <a:spcPts val="0"/>
              </a:spcAft>
              <a:buNone/>
            </a:pPr>
            <a:r>
              <a:rPr lang="zh-TW" sz="4800"/>
              <a:t>─歷史調查所Ep</a:t>
            </a:r>
            <a:r>
              <a:rPr lang="zh-TW" sz="4800"/>
              <a:t>5</a:t>
            </a:r>
            <a:endParaRPr sz="4800"/>
          </a:p>
        </p:txBody>
      </p:sp>
      <p:sp>
        <p:nvSpPr>
          <p:cNvPr id="57" name="Google Shape;57;p13"/>
          <p:cNvSpPr txBox="1"/>
          <p:nvPr>
            <p:ph idx="1" type="subTitle"/>
          </p:nvPr>
        </p:nvSpPr>
        <p:spPr>
          <a:xfrm>
            <a:off x="311700" y="3890400"/>
            <a:ext cx="8520600" cy="7062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zh-TW"/>
              <a:t>2025/11/0</a:t>
            </a:r>
            <a:r>
              <a:rPr lang="zh-TW"/>
              <a:t>6</a:t>
            </a:r>
            <a:r>
              <a:rPr lang="zh-TW"/>
              <a:t> 萬芳高中歷史科 謝家偉</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2"/>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21" name="Google Shape;121;p22"/>
          <p:cNvSpPr txBox="1"/>
          <p:nvPr>
            <p:ph idx="1" type="body"/>
          </p:nvPr>
        </p:nvSpPr>
        <p:spPr>
          <a:xfrm>
            <a:off x="4347325" y="1228675"/>
            <a:ext cx="44850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zh-TW"/>
              <a:t>戰後初期洋裁補習班廣告</a:t>
            </a:r>
            <a:endParaRPr/>
          </a:p>
        </p:txBody>
      </p:sp>
      <p:pic>
        <p:nvPicPr>
          <p:cNvPr id="122" name="Google Shape;122;p22"/>
          <p:cNvPicPr preferRelativeResize="0"/>
          <p:nvPr/>
        </p:nvPicPr>
        <p:blipFill>
          <a:blip r:embed="rId3">
            <a:alphaModFix/>
          </a:blip>
          <a:stretch>
            <a:fillRect/>
          </a:stretch>
        </p:blipFill>
        <p:spPr>
          <a:xfrm>
            <a:off x="852409" y="-70475"/>
            <a:ext cx="3399533" cy="51435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3"/>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zh-TW"/>
              <a:t>三、時尚流行髮型照片</a:t>
            </a:r>
            <a:endParaRPr/>
          </a:p>
        </p:txBody>
      </p:sp>
      <p:sp>
        <p:nvSpPr>
          <p:cNvPr id="128" name="Google Shape;128;p23"/>
          <p:cNvSpPr txBox="1"/>
          <p:nvPr>
            <p:ph idx="1" type="body"/>
          </p:nvPr>
        </p:nvSpPr>
        <p:spPr>
          <a:xfrm>
            <a:off x="3117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29" name="Google Shape;129;p23"/>
          <p:cNvSpPr txBox="1"/>
          <p:nvPr>
            <p:ph idx="2" type="body"/>
          </p:nvPr>
        </p:nvSpPr>
        <p:spPr>
          <a:xfrm>
            <a:off x="4832400" y="1228675"/>
            <a:ext cx="3999900" cy="33402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zh-TW" sz="1800"/>
              <a:t>明治維新後西化生活</a:t>
            </a:r>
            <a:endParaRPr sz="1800"/>
          </a:p>
          <a:p>
            <a:pPr indent="-342900" lvl="0" marL="457200" rtl="0" algn="l">
              <a:spcBef>
                <a:spcPts val="0"/>
              </a:spcBef>
              <a:spcAft>
                <a:spcPts val="0"/>
              </a:spcAft>
              <a:buSzPts val="1800"/>
              <a:buChar char="●"/>
            </a:pPr>
            <a:r>
              <a:rPr lang="zh-TW" sz="1800"/>
              <a:t>於髮廊洗髮燙髮成為時尚</a:t>
            </a:r>
            <a:endParaRPr sz="1800"/>
          </a:p>
        </p:txBody>
      </p:sp>
      <p:pic>
        <p:nvPicPr>
          <p:cNvPr id="130" name="Google Shape;130;p23"/>
          <p:cNvPicPr preferRelativeResize="0"/>
          <p:nvPr/>
        </p:nvPicPr>
        <p:blipFill>
          <a:blip r:embed="rId3">
            <a:alphaModFix/>
          </a:blip>
          <a:stretch>
            <a:fillRect/>
          </a:stretch>
        </p:blipFill>
        <p:spPr>
          <a:xfrm>
            <a:off x="995838" y="1093850"/>
            <a:ext cx="2380900" cy="39875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4"/>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zh-TW"/>
              <a:t>四、黃陳梅麗沙龍照</a:t>
            </a:r>
            <a:endParaRPr/>
          </a:p>
        </p:txBody>
      </p:sp>
      <p:sp>
        <p:nvSpPr>
          <p:cNvPr id="136" name="Google Shape;136;p24"/>
          <p:cNvSpPr txBox="1"/>
          <p:nvPr>
            <p:ph idx="1" type="body"/>
          </p:nvPr>
        </p:nvSpPr>
        <p:spPr>
          <a:xfrm>
            <a:off x="3117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37" name="Google Shape;137;p24"/>
          <p:cNvSpPr txBox="1"/>
          <p:nvPr>
            <p:ph idx="2" type="body"/>
          </p:nvPr>
        </p:nvSpPr>
        <p:spPr>
          <a:xfrm>
            <a:off x="48324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zh-TW" sz="1700">
                <a:solidFill>
                  <a:srgbClr val="333333"/>
                </a:solidFill>
                <a:highlight>
                  <a:srgbClr val="FFFFFF"/>
                </a:highlight>
                <a:latin typeface="Microsoft JhengHei"/>
                <a:ea typeface="Microsoft JhengHei"/>
                <a:cs typeface="Microsoft JhengHei"/>
                <a:sym typeface="Microsoft JhengHei"/>
              </a:rPr>
              <a:t>黃陳梅麗</a:t>
            </a:r>
            <a:endParaRPr sz="1700">
              <a:solidFill>
                <a:srgbClr val="333333"/>
              </a:solidFill>
              <a:highlight>
                <a:srgbClr val="FFFFFF"/>
              </a:highlight>
              <a:latin typeface="Microsoft JhengHei"/>
              <a:ea typeface="Microsoft JhengHei"/>
              <a:cs typeface="Microsoft JhengHei"/>
              <a:sym typeface="Microsoft JhengHei"/>
            </a:endParaRPr>
          </a:p>
          <a:p>
            <a:pPr indent="0" lvl="0" marL="0" rtl="0" algn="l">
              <a:spcBef>
                <a:spcPts val="1200"/>
              </a:spcBef>
              <a:spcAft>
                <a:spcPts val="0"/>
              </a:spcAft>
              <a:buNone/>
            </a:pPr>
            <a:r>
              <a:rPr lang="zh-TW" sz="1700">
                <a:solidFill>
                  <a:srgbClr val="333333"/>
                </a:solidFill>
                <a:highlight>
                  <a:srgbClr val="FFFFFF"/>
                </a:highlight>
                <a:latin typeface="Microsoft JhengHei"/>
                <a:ea typeface="Microsoft JhengHei"/>
                <a:cs typeface="Microsoft JhengHei"/>
                <a:sym typeface="Microsoft JhengHei"/>
              </a:rPr>
              <a:t>出生於1920年，從台北蓬萊女子高等科畢業後成為產婆，1941年在新竹市北門街開業掛牌，1945年考取助產士合格證書。直至1984年退休為止，他從事助產工作44年，總共接生了13170個孩子。</a:t>
            </a:r>
            <a:endParaRPr sz="1700">
              <a:solidFill>
                <a:srgbClr val="333333"/>
              </a:solidFill>
              <a:highlight>
                <a:srgbClr val="FFFFFF"/>
              </a:highlight>
              <a:latin typeface="Microsoft JhengHei"/>
              <a:ea typeface="Microsoft JhengHei"/>
              <a:cs typeface="Microsoft JhengHei"/>
              <a:sym typeface="Microsoft JhengHei"/>
            </a:endParaRPr>
          </a:p>
          <a:p>
            <a:pPr indent="0" lvl="0" marL="0" rtl="0" algn="l">
              <a:spcBef>
                <a:spcPts val="1200"/>
              </a:spcBef>
              <a:spcAft>
                <a:spcPts val="1200"/>
              </a:spcAft>
              <a:buNone/>
            </a:pPr>
            <a:r>
              <a:t/>
            </a:r>
            <a:endParaRPr>
              <a:solidFill>
                <a:srgbClr val="333333"/>
              </a:solidFill>
              <a:highlight>
                <a:srgbClr val="FFFFFF"/>
              </a:highlight>
              <a:latin typeface="Microsoft JhengHei"/>
              <a:ea typeface="Microsoft JhengHei"/>
              <a:cs typeface="Microsoft JhengHei"/>
              <a:sym typeface="Microsoft JhengHei"/>
            </a:endParaRPr>
          </a:p>
        </p:txBody>
      </p:sp>
      <p:pic>
        <p:nvPicPr>
          <p:cNvPr id="138" name="Google Shape;138;p24"/>
          <p:cNvPicPr preferRelativeResize="0"/>
          <p:nvPr/>
        </p:nvPicPr>
        <p:blipFill>
          <a:blip r:embed="rId3">
            <a:alphaModFix/>
          </a:blip>
          <a:stretch>
            <a:fillRect/>
          </a:stretch>
        </p:blipFill>
        <p:spPr>
          <a:xfrm>
            <a:off x="1073039" y="1093850"/>
            <a:ext cx="2693017" cy="40496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5"/>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44" name="Google Shape;144;p25"/>
          <p:cNvSpPr txBox="1"/>
          <p:nvPr>
            <p:ph idx="1" type="body"/>
          </p:nvPr>
        </p:nvSpPr>
        <p:spPr>
          <a:xfrm>
            <a:off x="3117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45" name="Google Shape;145;p25"/>
          <p:cNvSpPr txBox="1"/>
          <p:nvPr>
            <p:ph idx="2" type="body"/>
          </p:nvPr>
        </p:nvSpPr>
        <p:spPr>
          <a:xfrm>
            <a:off x="4832400" y="1093850"/>
            <a:ext cx="3999900" cy="33402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zh-TW" sz="1300">
                <a:solidFill>
                  <a:srgbClr val="444444"/>
                </a:solidFill>
                <a:highlight>
                  <a:srgbClr val="FFFFFF"/>
                </a:highlight>
                <a:latin typeface="Microsoft JhengHei"/>
                <a:ea typeface="Microsoft JhengHei"/>
                <a:cs typeface="Microsoft JhengHei"/>
                <a:sym typeface="Microsoft JhengHei"/>
              </a:rPr>
              <a:t>1937年4月23日陳梅麗畢業於臺北州蓬萊產婆講習所，該所長為臺灣醫學士張文伴，當時他於臺北州設置全臺第一所私立產婆學校。</a:t>
            </a:r>
            <a:endParaRPr sz="1300">
              <a:solidFill>
                <a:srgbClr val="444444"/>
              </a:solidFill>
              <a:highlight>
                <a:srgbClr val="FFFFFF"/>
              </a:highlight>
              <a:latin typeface="Microsoft JhengHei"/>
              <a:ea typeface="Microsoft JhengHei"/>
              <a:cs typeface="Microsoft JhengHei"/>
              <a:sym typeface="Microsoft JhengHei"/>
            </a:endParaRPr>
          </a:p>
          <a:p>
            <a:pPr indent="0" lvl="0" marL="0" rtl="0" algn="l">
              <a:spcBef>
                <a:spcPts val="1200"/>
              </a:spcBef>
              <a:spcAft>
                <a:spcPts val="0"/>
              </a:spcAft>
              <a:buNone/>
            </a:pPr>
            <a:r>
              <a:rPr lang="zh-TW" sz="1300">
                <a:solidFill>
                  <a:srgbClr val="444444"/>
                </a:solidFill>
                <a:highlight>
                  <a:srgbClr val="FFFFFF"/>
                </a:highlight>
                <a:latin typeface="Microsoft JhengHei"/>
                <a:ea typeface="Microsoft JhengHei"/>
                <a:cs typeface="Microsoft JhengHei"/>
                <a:sym typeface="Microsoft JhengHei"/>
              </a:rPr>
              <a:t>日本明治維新後，為了配合富國強兵政策，引進西方醫學。1907年臺灣總督府頒布「助產婦講習規則」，設立講習所，也設置專門培養臺灣產婆的速成科。</a:t>
            </a:r>
            <a:endParaRPr sz="1300">
              <a:solidFill>
                <a:srgbClr val="444444"/>
              </a:solidFill>
              <a:highlight>
                <a:srgbClr val="FFFFFF"/>
              </a:highlight>
              <a:latin typeface="Microsoft JhengHei"/>
              <a:ea typeface="Microsoft JhengHei"/>
              <a:cs typeface="Microsoft JhengHei"/>
              <a:sym typeface="Microsoft JhengHei"/>
            </a:endParaRPr>
          </a:p>
          <a:p>
            <a:pPr indent="0" lvl="0" marL="0" rtl="0" algn="l">
              <a:spcBef>
                <a:spcPts val="1200"/>
              </a:spcBef>
              <a:spcAft>
                <a:spcPts val="0"/>
              </a:spcAft>
              <a:buNone/>
            </a:pPr>
            <a:r>
              <a:rPr lang="zh-TW" sz="1300">
                <a:solidFill>
                  <a:srgbClr val="444444"/>
                </a:solidFill>
                <a:highlight>
                  <a:srgbClr val="FFFFFF"/>
                </a:highlight>
                <a:latin typeface="Microsoft JhengHei"/>
                <a:ea typeface="Microsoft JhengHei"/>
                <a:cs typeface="Microsoft JhengHei"/>
                <a:sym typeface="Microsoft JhengHei"/>
              </a:rPr>
              <a:t>臺灣早期：</a:t>
            </a:r>
            <a:endParaRPr sz="1300">
              <a:solidFill>
                <a:srgbClr val="444444"/>
              </a:solidFill>
              <a:highlight>
                <a:srgbClr val="FFFFFF"/>
              </a:highlight>
              <a:latin typeface="Microsoft JhengHei"/>
              <a:ea typeface="Microsoft JhengHei"/>
              <a:cs typeface="Microsoft JhengHei"/>
              <a:sym typeface="Microsoft JhengHei"/>
            </a:endParaRPr>
          </a:p>
          <a:p>
            <a:pPr indent="-311150" lvl="0" marL="457200" rtl="0" algn="l">
              <a:spcBef>
                <a:spcPts val="1200"/>
              </a:spcBef>
              <a:spcAft>
                <a:spcPts val="0"/>
              </a:spcAft>
              <a:buClr>
                <a:srgbClr val="444444"/>
              </a:buClr>
              <a:buSzPts val="1300"/>
              <a:buFont typeface="Microsoft JhengHei"/>
              <a:buChar char="●"/>
            </a:pPr>
            <a:r>
              <a:rPr lang="zh-TW" sz="1300">
                <a:solidFill>
                  <a:srgbClr val="444444"/>
                </a:solidFill>
                <a:highlight>
                  <a:srgbClr val="FFFFFF"/>
                </a:highlight>
                <a:latin typeface="Microsoft JhengHei"/>
                <a:ea typeface="Microsoft JhengHei"/>
                <a:cs typeface="Microsoft JhengHei"/>
                <a:sym typeface="Microsoft JhengHei"/>
              </a:rPr>
              <a:t>產婆接生為主，可開立出生證明，政府藉此掌握人口</a:t>
            </a:r>
            <a:endParaRPr sz="1300">
              <a:solidFill>
                <a:srgbClr val="444444"/>
              </a:solidFill>
              <a:highlight>
                <a:srgbClr val="FFFFFF"/>
              </a:highlight>
              <a:latin typeface="Microsoft JhengHei"/>
              <a:ea typeface="Microsoft JhengHei"/>
              <a:cs typeface="Microsoft JhengHei"/>
              <a:sym typeface="Microsoft JhengHei"/>
            </a:endParaRPr>
          </a:p>
          <a:p>
            <a:pPr indent="-311150" lvl="0" marL="457200" rtl="0" algn="l">
              <a:spcBef>
                <a:spcPts val="0"/>
              </a:spcBef>
              <a:spcAft>
                <a:spcPts val="0"/>
              </a:spcAft>
              <a:buClr>
                <a:srgbClr val="444444"/>
              </a:buClr>
              <a:buSzPts val="1300"/>
              <a:buFont typeface="Microsoft JhengHei"/>
              <a:buChar char="●"/>
            </a:pPr>
            <a:r>
              <a:rPr lang="zh-TW" sz="1300">
                <a:solidFill>
                  <a:srgbClr val="444444"/>
                </a:solidFill>
                <a:highlight>
                  <a:srgbClr val="FFFFFF"/>
                </a:highlight>
                <a:latin typeface="Microsoft JhengHei"/>
                <a:ea typeface="Microsoft JhengHei"/>
                <a:cs typeface="Microsoft JhengHei"/>
                <a:sym typeface="Microsoft JhengHei"/>
              </a:rPr>
              <a:t>日本戰敗後，國民政府在臺灣施行「助產士法」，接生者名稱改為「助產士」。</a:t>
            </a:r>
            <a:endParaRPr sz="1300">
              <a:solidFill>
                <a:srgbClr val="444444"/>
              </a:solidFill>
              <a:highlight>
                <a:srgbClr val="FFFFFF"/>
              </a:highlight>
              <a:latin typeface="Microsoft JhengHei"/>
              <a:ea typeface="Microsoft JhengHei"/>
              <a:cs typeface="Microsoft JhengHei"/>
              <a:sym typeface="Microsoft JhengHei"/>
            </a:endParaRPr>
          </a:p>
          <a:p>
            <a:pPr indent="-311150" lvl="0" marL="457200" rtl="0" algn="l">
              <a:spcBef>
                <a:spcPts val="0"/>
              </a:spcBef>
              <a:spcAft>
                <a:spcPts val="0"/>
              </a:spcAft>
              <a:buClr>
                <a:srgbClr val="444444"/>
              </a:buClr>
              <a:buSzPts val="1300"/>
              <a:buFont typeface="Microsoft JhengHei"/>
              <a:buChar char="●"/>
            </a:pPr>
            <a:r>
              <a:rPr lang="zh-TW" sz="1300">
                <a:solidFill>
                  <a:srgbClr val="444444"/>
                </a:solidFill>
                <a:highlight>
                  <a:srgbClr val="FFFFFF"/>
                </a:highlight>
                <a:latin typeface="Microsoft JhengHei"/>
                <a:ea typeface="Microsoft JhengHei"/>
                <a:cs typeface="Microsoft JhengHei"/>
                <a:sym typeface="Microsoft JhengHei"/>
              </a:rPr>
              <a:t>隨著醫生法公佈，醫療措施多以醫生為主</a:t>
            </a:r>
            <a:endParaRPr/>
          </a:p>
        </p:txBody>
      </p:sp>
      <p:pic>
        <p:nvPicPr>
          <p:cNvPr id="146" name="Google Shape;146;p25"/>
          <p:cNvPicPr preferRelativeResize="0"/>
          <p:nvPr/>
        </p:nvPicPr>
        <p:blipFill>
          <a:blip r:embed="rId3">
            <a:alphaModFix/>
          </a:blip>
          <a:stretch>
            <a:fillRect/>
          </a:stretch>
        </p:blipFill>
        <p:spPr>
          <a:xfrm>
            <a:off x="81650" y="1093850"/>
            <a:ext cx="4750750" cy="316221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6"/>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52" name="Google Shape;152;p26"/>
          <p:cNvSpPr txBox="1"/>
          <p:nvPr>
            <p:ph idx="1" type="body"/>
          </p:nvPr>
        </p:nvSpPr>
        <p:spPr>
          <a:xfrm>
            <a:off x="3117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53" name="Google Shape;153;p26"/>
          <p:cNvSpPr txBox="1"/>
          <p:nvPr>
            <p:ph idx="2" type="body"/>
          </p:nvPr>
        </p:nvSpPr>
        <p:spPr>
          <a:xfrm>
            <a:off x="48324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54" name="Google Shape;154;p26"/>
          <p:cNvPicPr preferRelativeResize="0"/>
          <p:nvPr/>
        </p:nvPicPr>
        <p:blipFill>
          <a:blip r:embed="rId3">
            <a:alphaModFix/>
          </a:blip>
          <a:stretch>
            <a:fillRect/>
          </a:stretch>
        </p:blipFill>
        <p:spPr>
          <a:xfrm>
            <a:off x="1116163" y="271463"/>
            <a:ext cx="6911662" cy="46005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7"/>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60" name="Google Shape;160;p27"/>
          <p:cNvSpPr txBox="1"/>
          <p:nvPr>
            <p:ph idx="1" type="body"/>
          </p:nvPr>
        </p:nvSpPr>
        <p:spPr>
          <a:xfrm>
            <a:off x="3117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61" name="Google Shape;161;p27"/>
          <p:cNvSpPr txBox="1"/>
          <p:nvPr>
            <p:ph idx="2" type="body"/>
          </p:nvPr>
        </p:nvSpPr>
        <p:spPr>
          <a:xfrm>
            <a:off x="48324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62" name="Google Shape;162;p27"/>
          <p:cNvPicPr preferRelativeResize="0"/>
          <p:nvPr/>
        </p:nvPicPr>
        <p:blipFill>
          <a:blip r:embed="rId3">
            <a:alphaModFix/>
          </a:blip>
          <a:stretch>
            <a:fillRect/>
          </a:stretch>
        </p:blipFill>
        <p:spPr>
          <a:xfrm>
            <a:off x="1093550" y="256413"/>
            <a:ext cx="6956901" cy="46306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8"/>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zh-TW"/>
              <a:t>五、咱臺灣</a:t>
            </a:r>
            <a:endParaRPr/>
          </a:p>
        </p:txBody>
      </p:sp>
      <p:sp>
        <p:nvSpPr>
          <p:cNvPr id="168" name="Google Shape;168;p28"/>
          <p:cNvSpPr txBox="1"/>
          <p:nvPr>
            <p:ph idx="1" type="body"/>
          </p:nvPr>
        </p:nvSpPr>
        <p:spPr>
          <a:xfrm>
            <a:off x="21775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69" name="Google Shape;169;p28"/>
          <p:cNvSpPr txBox="1"/>
          <p:nvPr>
            <p:ph idx="2" type="body"/>
          </p:nvPr>
        </p:nvSpPr>
        <p:spPr>
          <a:xfrm>
            <a:off x="4832400" y="1228675"/>
            <a:ext cx="3999900" cy="3340200"/>
          </a:xfrm>
          <a:prstGeom prst="rect">
            <a:avLst/>
          </a:prstGeom>
        </p:spPr>
        <p:txBody>
          <a:bodyPr anchorCtr="0" anchor="t" bIns="91425" lIns="91425" spcFirstLastPara="1" rIns="91425" wrap="square" tIns="91425">
            <a:normAutofit fontScale="85000" lnSpcReduction="10000"/>
          </a:bodyPr>
          <a:lstStyle/>
          <a:p>
            <a:pPr indent="0" lvl="0" marL="0" rtl="0" algn="l">
              <a:spcBef>
                <a:spcPts val="0"/>
              </a:spcBef>
              <a:spcAft>
                <a:spcPts val="0"/>
              </a:spcAft>
              <a:buNone/>
            </a:pPr>
            <a:r>
              <a:rPr lang="zh-TW" sz="1800">
                <a:solidFill>
                  <a:srgbClr val="221F1F"/>
                </a:solidFill>
                <a:latin typeface="LiHei Pro"/>
                <a:ea typeface="LiHei Pro"/>
                <a:cs typeface="LiHei Pro"/>
                <a:sym typeface="LiHei Pro"/>
              </a:rPr>
              <a:t>〈咱臺灣〉</a:t>
            </a:r>
            <a:endParaRPr sz="1800">
              <a:solidFill>
                <a:srgbClr val="221F1F"/>
              </a:solidFill>
              <a:latin typeface="LiHei Pro"/>
              <a:ea typeface="LiHei Pro"/>
              <a:cs typeface="LiHei Pro"/>
              <a:sym typeface="LiHei Pro"/>
            </a:endParaRPr>
          </a:p>
          <a:p>
            <a:pPr indent="-325755" lvl="0" marL="457200" rtl="0" algn="l">
              <a:spcBef>
                <a:spcPts val="1200"/>
              </a:spcBef>
              <a:spcAft>
                <a:spcPts val="0"/>
              </a:spcAft>
              <a:buClr>
                <a:srgbClr val="221F1F"/>
              </a:buClr>
              <a:buSzPct val="100000"/>
              <a:buFont typeface="LiHei Pro"/>
              <a:buChar char="●"/>
            </a:pPr>
            <a:r>
              <a:rPr lang="zh-TW" sz="1800">
                <a:solidFill>
                  <a:srgbClr val="221F1F"/>
                </a:solidFill>
                <a:latin typeface="LiHei Pro"/>
                <a:ea typeface="LiHei Pro"/>
                <a:cs typeface="LiHei Pro"/>
                <a:sym typeface="LiHei Pro"/>
              </a:rPr>
              <a:t>詞曲：蔡培火於1929年4月完成在自己推動的地方自治運動中教唱</a:t>
            </a:r>
            <a:endParaRPr sz="1800">
              <a:solidFill>
                <a:srgbClr val="221F1F"/>
              </a:solidFill>
              <a:latin typeface="LiHei Pro"/>
              <a:ea typeface="LiHei Pro"/>
              <a:cs typeface="LiHei Pro"/>
              <a:sym typeface="LiHei Pro"/>
            </a:endParaRPr>
          </a:p>
          <a:p>
            <a:pPr indent="-325755" lvl="0" marL="457200" rtl="0" algn="l">
              <a:spcBef>
                <a:spcPts val="0"/>
              </a:spcBef>
              <a:spcAft>
                <a:spcPts val="0"/>
              </a:spcAft>
              <a:buClr>
                <a:srgbClr val="221F1F"/>
              </a:buClr>
              <a:buSzPct val="100000"/>
              <a:buFont typeface="LiHei Pro"/>
              <a:buChar char="●"/>
            </a:pPr>
            <a:r>
              <a:rPr lang="zh-TW" sz="1800">
                <a:solidFill>
                  <a:srgbClr val="221F1F"/>
                </a:solidFill>
                <a:latin typeface="LiHei Pro"/>
                <a:ea typeface="LiHei Pro"/>
                <a:cs typeface="LiHei Pro"/>
                <a:sym typeface="LiHei Pro"/>
              </a:rPr>
              <a:t>1935年流行歌界開始風行具有臺灣本土特色的歌謠，古倫美亞唱片邀請也具有本土政治運動背景的歌手林氏好灌錄這首歌</a:t>
            </a:r>
            <a:endParaRPr sz="1800">
              <a:solidFill>
                <a:srgbClr val="221F1F"/>
              </a:solidFill>
              <a:latin typeface="LiHei Pro"/>
              <a:ea typeface="LiHei Pro"/>
              <a:cs typeface="LiHei Pro"/>
              <a:sym typeface="LiHei Pro"/>
            </a:endParaRPr>
          </a:p>
          <a:p>
            <a:pPr indent="-325755" lvl="0" marL="457200" rtl="0" algn="l">
              <a:spcBef>
                <a:spcPts val="0"/>
              </a:spcBef>
              <a:spcAft>
                <a:spcPts val="0"/>
              </a:spcAft>
              <a:buClr>
                <a:srgbClr val="221F1F"/>
              </a:buClr>
              <a:buSzPct val="100000"/>
              <a:buFont typeface="LiHei Pro"/>
              <a:buChar char="●"/>
            </a:pPr>
            <a:r>
              <a:rPr lang="zh-TW" sz="1800">
                <a:solidFill>
                  <a:srgbClr val="221F1F"/>
                </a:solidFill>
                <a:latin typeface="LiHei Pro"/>
                <a:ea typeface="LiHei Pro"/>
                <a:cs typeface="LiHei Pro"/>
                <a:sym typeface="LiHei Pro"/>
              </a:rPr>
              <a:t>曲風：昂揚輕鬆，歌詞描述臺灣的遼闊的田野風光、豐富物產，並突出表現作者的政治主張，其中強調的族群合作、相互扶持，以及臺灣要成為「東洋瑞士」的期許，至今仍崇高而雋永。</a:t>
            </a:r>
            <a:endParaRPr/>
          </a:p>
        </p:txBody>
      </p:sp>
      <p:pic>
        <p:nvPicPr>
          <p:cNvPr id="170" name="Google Shape;170;p28"/>
          <p:cNvPicPr preferRelativeResize="0"/>
          <p:nvPr/>
        </p:nvPicPr>
        <p:blipFill>
          <a:blip r:embed="rId3">
            <a:alphaModFix/>
          </a:blip>
          <a:stretch>
            <a:fillRect/>
          </a:stretch>
        </p:blipFill>
        <p:spPr>
          <a:xfrm>
            <a:off x="217750" y="1093850"/>
            <a:ext cx="4141300" cy="38652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9"/>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76" name="Google Shape;176;p29"/>
          <p:cNvSpPr txBox="1"/>
          <p:nvPr>
            <p:ph idx="1" type="body"/>
          </p:nvPr>
        </p:nvSpPr>
        <p:spPr>
          <a:xfrm>
            <a:off x="3117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77" name="Google Shape;177;p29"/>
          <p:cNvSpPr txBox="1"/>
          <p:nvPr>
            <p:ph idx="2" type="body"/>
          </p:nvPr>
        </p:nvSpPr>
        <p:spPr>
          <a:xfrm>
            <a:off x="48324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78" name="Google Shape;178;p29"/>
          <p:cNvPicPr preferRelativeResize="0"/>
          <p:nvPr/>
        </p:nvPicPr>
        <p:blipFill rotWithShape="1">
          <a:blip r:embed="rId3">
            <a:alphaModFix/>
          </a:blip>
          <a:srcRect b="22284" l="0" r="0" t="14243"/>
          <a:stretch/>
        </p:blipFill>
        <p:spPr>
          <a:xfrm>
            <a:off x="1914363" y="0"/>
            <a:ext cx="5315278" cy="50683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0"/>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84" name="Google Shape;184;p30"/>
          <p:cNvSpPr txBox="1"/>
          <p:nvPr>
            <p:ph idx="1" type="body"/>
          </p:nvPr>
        </p:nvSpPr>
        <p:spPr>
          <a:xfrm>
            <a:off x="3117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85" name="Google Shape;185;p30"/>
          <p:cNvSpPr txBox="1"/>
          <p:nvPr>
            <p:ph idx="2" type="body"/>
          </p:nvPr>
        </p:nvSpPr>
        <p:spPr>
          <a:xfrm>
            <a:off x="4832400" y="377500"/>
            <a:ext cx="3999900" cy="46245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zh-TW" sz="1800">
                <a:solidFill>
                  <a:srgbClr val="221F1F"/>
                </a:solidFill>
                <a:latin typeface="LiHei Pro"/>
                <a:ea typeface="LiHei Pro"/>
                <a:cs typeface="LiHei Pro"/>
                <a:sym typeface="LiHei Pro"/>
              </a:rPr>
              <a:t>林氏好（1907-1991）</a:t>
            </a:r>
            <a:endParaRPr sz="1800">
              <a:solidFill>
                <a:srgbClr val="221F1F"/>
              </a:solidFill>
              <a:latin typeface="LiHei Pro"/>
              <a:ea typeface="LiHei Pro"/>
              <a:cs typeface="LiHei Pro"/>
              <a:sym typeface="LiHei Pro"/>
            </a:endParaRPr>
          </a:p>
          <a:p>
            <a:pPr indent="-342900" lvl="0" marL="457200" rtl="0" algn="l">
              <a:spcBef>
                <a:spcPts val="1200"/>
              </a:spcBef>
              <a:spcAft>
                <a:spcPts val="0"/>
              </a:spcAft>
              <a:buClr>
                <a:srgbClr val="221F1F"/>
              </a:buClr>
              <a:buSzPts val="1800"/>
              <a:buFont typeface="LiHei Pro"/>
              <a:buChar char="●"/>
            </a:pPr>
            <a:r>
              <a:rPr lang="zh-TW" sz="1800">
                <a:solidFill>
                  <a:srgbClr val="221F1F"/>
                </a:solidFill>
                <a:latin typeface="LiHei Pro"/>
                <a:ea typeface="LiHei Pro"/>
                <a:cs typeface="LiHei Pro"/>
                <a:sym typeface="LiHei Pro"/>
              </a:rPr>
              <a:t>活躍於30年代樂壇</a:t>
            </a:r>
            <a:endParaRPr sz="1800">
              <a:solidFill>
                <a:srgbClr val="221F1F"/>
              </a:solidFill>
              <a:latin typeface="LiHei Pro"/>
              <a:ea typeface="LiHei Pro"/>
              <a:cs typeface="LiHei Pro"/>
              <a:sym typeface="LiHei Pro"/>
            </a:endParaRPr>
          </a:p>
          <a:p>
            <a:pPr indent="-342900" lvl="0" marL="457200" rtl="0" algn="l">
              <a:spcBef>
                <a:spcPts val="0"/>
              </a:spcBef>
              <a:spcAft>
                <a:spcPts val="0"/>
              </a:spcAft>
              <a:buClr>
                <a:srgbClr val="221F1F"/>
              </a:buClr>
              <a:buSzPts val="1800"/>
              <a:buFont typeface="LiHei Pro"/>
              <a:buChar char="●"/>
            </a:pPr>
            <a:r>
              <a:rPr lang="zh-TW" sz="1800">
                <a:solidFill>
                  <a:srgbClr val="221F1F"/>
                </a:solidFill>
                <a:latin typeface="LiHei Pro"/>
                <a:ea typeface="LiHei Pro"/>
                <a:cs typeface="LiHei Pro"/>
                <a:sym typeface="LiHei Pro"/>
              </a:rPr>
              <a:t>臺南人，自幼受過太平境教會之西洋音樂薰陶。公學校畢業後曾擔任幼稚園保母、樂團小提琴等工作</a:t>
            </a:r>
            <a:endParaRPr sz="1800">
              <a:solidFill>
                <a:srgbClr val="221F1F"/>
              </a:solidFill>
              <a:latin typeface="LiHei Pro"/>
              <a:ea typeface="LiHei Pro"/>
              <a:cs typeface="LiHei Pro"/>
              <a:sym typeface="LiHei Pro"/>
            </a:endParaRPr>
          </a:p>
          <a:p>
            <a:pPr indent="-342900" lvl="0" marL="457200" rtl="0" algn="l">
              <a:spcBef>
                <a:spcPts val="0"/>
              </a:spcBef>
              <a:spcAft>
                <a:spcPts val="0"/>
              </a:spcAft>
              <a:buClr>
                <a:srgbClr val="221F1F"/>
              </a:buClr>
              <a:buSzPts val="1800"/>
              <a:buFont typeface="LiHei Pro"/>
              <a:buChar char="●"/>
            </a:pPr>
            <a:r>
              <a:rPr lang="zh-TW" sz="1800">
                <a:solidFill>
                  <a:srgbClr val="221F1F"/>
                </a:solidFill>
                <a:latin typeface="LiHei Pro"/>
                <a:ea typeface="LiHei Pro"/>
                <a:cs typeface="LiHei Pro"/>
                <a:sym typeface="LiHei Pro"/>
              </a:rPr>
              <a:t>1932年（昭和7年）踏入臺北新興的流行歌壇，在古倫美亞唱片灌錄〈紅鶯之鳴〉等歌曲，其出身背景與唱法與當時出身歌仔或藝旦的歌手大異其趣，而有全臺首位聲樂歌手之美</a:t>
            </a:r>
            <a:r>
              <a:rPr lang="zh-TW" sz="1800">
                <a:solidFill>
                  <a:srgbClr val="221F1F"/>
                </a:solidFill>
                <a:latin typeface="LiHei Pro"/>
                <a:ea typeface="LiHei Pro"/>
                <a:cs typeface="LiHei Pro"/>
                <a:sym typeface="LiHei Pro"/>
              </a:rPr>
              <a:t>稱</a:t>
            </a:r>
            <a:endParaRPr sz="1800">
              <a:solidFill>
                <a:srgbClr val="221F1F"/>
              </a:solidFill>
              <a:latin typeface="LiHei Pro"/>
              <a:ea typeface="LiHei Pro"/>
              <a:cs typeface="LiHei Pro"/>
              <a:sym typeface="LiHei Pro"/>
            </a:endParaRPr>
          </a:p>
          <a:p>
            <a:pPr indent="0" lvl="0" marL="457200" rtl="0" algn="l">
              <a:spcBef>
                <a:spcPts val="1200"/>
              </a:spcBef>
              <a:spcAft>
                <a:spcPts val="0"/>
              </a:spcAft>
              <a:buNone/>
            </a:pPr>
            <a:r>
              <a:rPr lang="zh-TW" sz="1800" u="sng">
                <a:solidFill>
                  <a:schemeClr val="hlink"/>
                </a:solidFill>
                <a:latin typeface="LiHei Pro"/>
                <a:ea typeface="LiHei Pro"/>
                <a:cs typeface="LiHei Pro"/>
                <a:sym typeface="LiHei Pro"/>
                <a:hlinkClick r:id="rId3"/>
              </a:rPr>
              <a:t>https://youtu.be/T-h8Lrp0rVM?si=ghYxTnwYf3rvunqz</a:t>
            </a:r>
            <a:endParaRPr sz="1800">
              <a:solidFill>
                <a:srgbClr val="221F1F"/>
              </a:solidFill>
              <a:latin typeface="LiHei Pro"/>
              <a:ea typeface="LiHei Pro"/>
              <a:cs typeface="LiHei Pro"/>
              <a:sym typeface="LiHei Pro"/>
            </a:endParaRPr>
          </a:p>
          <a:p>
            <a:pPr indent="0" lvl="0" marL="457200" rtl="0" algn="l">
              <a:spcBef>
                <a:spcPts val="1200"/>
              </a:spcBef>
              <a:spcAft>
                <a:spcPts val="1200"/>
              </a:spcAft>
              <a:buNone/>
            </a:pPr>
            <a:r>
              <a:t/>
            </a:r>
            <a:endParaRPr sz="1800">
              <a:solidFill>
                <a:srgbClr val="221F1F"/>
              </a:solidFill>
              <a:latin typeface="LiHei Pro"/>
              <a:ea typeface="LiHei Pro"/>
              <a:cs typeface="LiHei Pro"/>
              <a:sym typeface="LiHei Pro"/>
            </a:endParaRPr>
          </a:p>
        </p:txBody>
      </p:sp>
      <p:pic>
        <p:nvPicPr>
          <p:cNvPr id="186" name="Google Shape;186;p30"/>
          <p:cNvPicPr preferRelativeResize="0"/>
          <p:nvPr/>
        </p:nvPicPr>
        <p:blipFill>
          <a:blip r:embed="rId4">
            <a:alphaModFix/>
          </a:blip>
          <a:stretch>
            <a:fillRect/>
          </a:stretch>
        </p:blipFill>
        <p:spPr>
          <a:xfrm>
            <a:off x="802406" y="0"/>
            <a:ext cx="3593488" cy="514350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31"/>
          <p:cNvSpPr txBox="1"/>
          <p:nvPr>
            <p:ph type="title"/>
          </p:nvPr>
        </p:nvSpPr>
        <p:spPr>
          <a:xfrm>
            <a:off x="490250" y="526350"/>
            <a:ext cx="6722400" cy="409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zh-TW"/>
              <a:t>第二部</a:t>
            </a:r>
            <a:endParaRPr/>
          </a:p>
          <a:p>
            <a:pPr indent="0" lvl="0" marL="0" rtl="0" algn="l">
              <a:spcBef>
                <a:spcPts val="0"/>
              </a:spcBef>
              <a:spcAft>
                <a:spcPts val="0"/>
              </a:spcAft>
              <a:buNone/>
            </a:pPr>
            <a:r>
              <a:rPr lang="zh-TW"/>
              <a:t>「臺灣女人」網站</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4"/>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zh-TW"/>
              <a:t>一、光緒21年李阿火立賣女婢</a:t>
            </a:r>
            <a:endParaRPr/>
          </a:p>
        </p:txBody>
      </p:sp>
      <p:sp>
        <p:nvSpPr>
          <p:cNvPr id="63" name="Google Shape;63;p14"/>
          <p:cNvSpPr txBox="1"/>
          <p:nvPr>
            <p:ph idx="1" type="body"/>
          </p:nvPr>
        </p:nvSpPr>
        <p:spPr>
          <a:xfrm>
            <a:off x="5791725" y="1228675"/>
            <a:ext cx="31698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zh-TW" sz="1700">
                <a:solidFill>
                  <a:srgbClr val="444444"/>
                </a:solidFill>
                <a:highlight>
                  <a:srgbClr val="FFFFFF"/>
                </a:highlight>
                <a:latin typeface="Microsoft JhengHei"/>
                <a:ea typeface="Microsoft JhengHei"/>
                <a:cs typeface="Microsoft JhengHei"/>
                <a:sym typeface="Microsoft JhengHei"/>
              </a:rPr>
              <a:t>本件為光緒21年（1895）1月，李阿火給林枝榮之立出賣女婢收銀字。李阿火因家貧之故，在媒人蘇門林氏的說項下，將其七歲女兒來喜，以62大圓之價格賣給林枝榮。本件代筆人劉尚得。</a:t>
            </a:r>
            <a:endParaRPr sz="2200"/>
          </a:p>
        </p:txBody>
      </p:sp>
      <p:pic>
        <p:nvPicPr>
          <p:cNvPr id="64" name="Google Shape;64;p14"/>
          <p:cNvPicPr preferRelativeResize="0"/>
          <p:nvPr/>
        </p:nvPicPr>
        <p:blipFill>
          <a:blip r:embed="rId3">
            <a:alphaModFix/>
          </a:blip>
          <a:stretch>
            <a:fillRect/>
          </a:stretch>
        </p:blipFill>
        <p:spPr>
          <a:xfrm>
            <a:off x="520163" y="1228675"/>
            <a:ext cx="5032986" cy="39148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32"/>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t/>
            </a:r>
            <a:endParaRPr/>
          </a:p>
        </p:txBody>
      </p:sp>
      <p:pic>
        <p:nvPicPr>
          <p:cNvPr id="197" name="Google Shape;197;p32"/>
          <p:cNvPicPr preferRelativeResize="0"/>
          <p:nvPr/>
        </p:nvPicPr>
        <p:blipFill>
          <a:blip r:embed="rId3">
            <a:alphaModFix/>
          </a:blip>
          <a:stretch>
            <a:fillRect/>
          </a:stretch>
        </p:blipFill>
        <p:spPr>
          <a:xfrm>
            <a:off x="2287938" y="287688"/>
            <a:ext cx="4568125" cy="45681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3"/>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03" name="Google Shape;203;p33"/>
          <p:cNvSpPr txBox="1"/>
          <p:nvPr>
            <p:ph idx="1" type="body"/>
          </p:nvPr>
        </p:nvSpPr>
        <p:spPr>
          <a:xfrm>
            <a:off x="311700" y="1228675"/>
            <a:ext cx="8520600" cy="3340200"/>
          </a:xfrm>
          <a:prstGeom prst="rect">
            <a:avLst/>
          </a:prstGeom>
        </p:spPr>
        <p:txBody>
          <a:bodyPr anchorCtr="0" anchor="t" bIns="91425" lIns="91425" spcFirstLastPara="1" rIns="91425" wrap="square" tIns="91425">
            <a:normAutofit/>
          </a:bodyPr>
          <a:lstStyle/>
          <a:p>
            <a:pPr indent="-412750" lvl="0" marL="457200" rtl="0" algn="l">
              <a:spcBef>
                <a:spcPts val="0"/>
              </a:spcBef>
              <a:spcAft>
                <a:spcPts val="0"/>
              </a:spcAft>
              <a:buSzPts val="2900"/>
              <a:buChar char="●"/>
            </a:pPr>
            <a:r>
              <a:rPr lang="zh-TW" sz="2900"/>
              <a:t>菸草女工</a:t>
            </a:r>
            <a:endParaRPr sz="2900"/>
          </a:p>
          <a:p>
            <a:pPr indent="-412750" lvl="0" marL="457200" rtl="0" algn="l">
              <a:spcBef>
                <a:spcPts val="0"/>
              </a:spcBef>
              <a:spcAft>
                <a:spcPts val="0"/>
              </a:spcAft>
              <a:buSzPts val="2900"/>
              <a:buChar char="●"/>
            </a:pPr>
            <a:r>
              <a:rPr lang="zh-TW" sz="2900"/>
              <a:t>女接線生</a:t>
            </a:r>
            <a:endParaRPr sz="2900"/>
          </a:p>
          <a:p>
            <a:pPr indent="-412750" lvl="0" marL="457200" rtl="0" algn="l">
              <a:spcBef>
                <a:spcPts val="0"/>
              </a:spcBef>
              <a:spcAft>
                <a:spcPts val="0"/>
              </a:spcAft>
              <a:buSzPts val="2900"/>
              <a:buChar char="●"/>
            </a:pPr>
            <a:r>
              <a:rPr lang="zh-TW" sz="2900"/>
              <a:t>車掌小姐</a:t>
            </a:r>
            <a:endParaRPr sz="2900"/>
          </a:p>
          <a:p>
            <a:pPr indent="-412750" lvl="0" marL="457200" rtl="0" algn="l">
              <a:spcBef>
                <a:spcPts val="0"/>
              </a:spcBef>
              <a:spcAft>
                <a:spcPts val="0"/>
              </a:spcAft>
              <a:buSzPts val="2900"/>
              <a:buChar char="●"/>
            </a:pPr>
            <a:r>
              <a:rPr lang="zh-TW" sz="2900"/>
              <a:t>女西醫</a:t>
            </a:r>
            <a:endParaRPr sz="2900"/>
          </a:p>
        </p:txBody>
      </p:sp>
      <p:pic>
        <p:nvPicPr>
          <p:cNvPr id="204" name="Google Shape;204;p33"/>
          <p:cNvPicPr preferRelativeResize="0"/>
          <p:nvPr/>
        </p:nvPicPr>
        <p:blipFill>
          <a:blip r:embed="rId3">
            <a:alphaModFix/>
          </a:blip>
          <a:stretch>
            <a:fillRect/>
          </a:stretch>
        </p:blipFill>
        <p:spPr>
          <a:xfrm>
            <a:off x="2495949" y="110350"/>
            <a:ext cx="3936850" cy="2289450"/>
          </a:xfrm>
          <a:prstGeom prst="rect">
            <a:avLst/>
          </a:prstGeom>
          <a:noFill/>
          <a:ln>
            <a:noFill/>
          </a:ln>
        </p:spPr>
      </p:pic>
      <p:pic>
        <p:nvPicPr>
          <p:cNvPr id="205" name="Google Shape;205;p33"/>
          <p:cNvPicPr preferRelativeResize="0"/>
          <p:nvPr/>
        </p:nvPicPr>
        <p:blipFill>
          <a:blip r:embed="rId4">
            <a:alphaModFix/>
          </a:blip>
          <a:stretch>
            <a:fillRect/>
          </a:stretch>
        </p:blipFill>
        <p:spPr>
          <a:xfrm>
            <a:off x="5618911" y="801204"/>
            <a:ext cx="3412449" cy="2272121"/>
          </a:xfrm>
          <a:prstGeom prst="rect">
            <a:avLst/>
          </a:prstGeom>
          <a:noFill/>
          <a:ln>
            <a:noFill/>
          </a:ln>
        </p:spPr>
      </p:pic>
      <p:pic>
        <p:nvPicPr>
          <p:cNvPr id="206" name="Google Shape;206;p33"/>
          <p:cNvPicPr preferRelativeResize="0"/>
          <p:nvPr/>
        </p:nvPicPr>
        <p:blipFill>
          <a:blip r:embed="rId5">
            <a:alphaModFix/>
          </a:blip>
          <a:stretch>
            <a:fillRect/>
          </a:stretch>
        </p:blipFill>
        <p:spPr>
          <a:xfrm>
            <a:off x="2801275" y="2399800"/>
            <a:ext cx="2679225" cy="2747925"/>
          </a:xfrm>
          <a:prstGeom prst="rect">
            <a:avLst/>
          </a:prstGeom>
          <a:noFill/>
          <a:ln>
            <a:noFill/>
          </a:ln>
        </p:spPr>
      </p:pic>
      <p:pic>
        <p:nvPicPr>
          <p:cNvPr id="207" name="Google Shape;207;p33"/>
          <p:cNvPicPr preferRelativeResize="0"/>
          <p:nvPr/>
        </p:nvPicPr>
        <p:blipFill>
          <a:blip r:embed="rId6">
            <a:alphaModFix/>
          </a:blip>
          <a:stretch>
            <a:fillRect/>
          </a:stretch>
        </p:blipFill>
        <p:spPr>
          <a:xfrm>
            <a:off x="5568963" y="3169048"/>
            <a:ext cx="3512325" cy="19786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5"/>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zh-TW"/>
              <a:t>五妃</a:t>
            </a:r>
            <a:endParaRPr/>
          </a:p>
        </p:txBody>
      </p:sp>
      <p:sp>
        <p:nvSpPr>
          <p:cNvPr id="70" name="Google Shape;70;p15"/>
          <p:cNvSpPr txBox="1"/>
          <p:nvPr>
            <p:ph idx="1" type="body"/>
          </p:nvPr>
        </p:nvSpPr>
        <p:spPr>
          <a:xfrm>
            <a:off x="311700" y="1228675"/>
            <a:ext cx="85206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71" name="Google Shape;71;p15"/>
          <p:cNvPicPr preferRelativeResize="0"/>
          <p:nvPr/>
        </p:nvPicPr>
        <p:blipFill>
          <a:blip r:embed="rId3">
            <a:alphaModFix/>
          </a:blip>
          <a:stretch>
            <a:fillRect/>
          </a:stretch>
        </p:blipFill>
        <p:spPr>
          <a:xfrm>
            <a:off x="280225" y="1093844"/>
            <a:ext cx="8520600" cy="403605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16"/>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77" name="Google Shape;77;p16"/>
          <p:cNvSpPr txBox="1"/>
          <p:nvPr>
            <p:ph idx="1" type="body"/>
          </p:nvPr>
        </p:nvSpPr>
        <p:spPr>
          <a:xfrm>
            <a:off x="311700" y="1228675"/>
            <a:ext cx="8520600" cy="3340200"/>
          </a:xfrm>
          <a:prstGeom prst="rect">
            <a:avLst/>
          </a:prstGeom>
        </p:spPr>
        <p:txBody>
          <a:bodyPr anchorCtr="0" anchor="t" bIns="91425" lIns="91425" spcFirstLastPara="1" rIns="91425" wrap="square" tIns="91425">
            <a:normAutofit/>
          </a:bodyPr>
          <a:lstStyle/>
          <a:p>
            <a:pPr indent="-368300" lvl="0" marL="457200" rtl="0" algn="l">
              <a:spcBef>
                <a:spcPts val="0"/>
              </a:spcBef>
              <a:spcAft>
                <a:spcPts val="0"/>
              </a:spcAft>
              <a:buSzPts val="2200"/>
              <a:buChar char="●"/>
            </a:pPr>
            <a:r>
              <a:rPr lang="zh-TW" sz="2200"/>
              <a:t>渡臺禁令─禁止攜眷來臺</a:t>
            </a:r>
            <a:endParaRPr sz="2200"/>
          </a:p>
          <a:p>
            <a:pPr indent="-368300" lvl="0" marL="457200" rtl="0" algn="l">
              <a:spcBef>
                <a:spcPts val="0"/>
              </a:spcBef>
              <a:spcAft>
                <a:spcPts val="0"/>
              </a:spcAft>
              <a:buSzPts val="2200"/>
              <a:buChar char="●"/>
            </a:pPr>
            <a:r>
              <a:rPr lang="zh-TW" sz="2200"/>
              <a:t>「有唐山公，無唐山媽」</a:t>
            </a:r>
            <a:endParaRPr sz="2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7"/>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zh-TW"/>
              <a:t>二、洋裁講習班照片</a:t>
            </a:r>
            <a:endParaRPr/>
          </a:p>
        </p:txBody>
      </p:sp>
      <p:sp>
        <p:nvSpPr>
          <p:cNvPr id="83" name="Google Shape;83;p17"/>
          <p:cNvSpPr txBox="1"/>
          <p:nvPr>
            <p:ph idx="1" type="body"/>
          </p:nvPr>
        </p:nvSpPr>
        <p:spPr>
          <a:xfrm>
            <a:off x="3117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84" name="Google Shape;84;p17"/>
          <p:cNvSpPr txBox="1"/>
          <p:nvPr>
            <p:ph idx="2" type="body"/>
          </p:nvPr>
        </p:nvSpPr>
        <p:spPr>
          <a:xfrm>
            <a:off x="48324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85" name="Google Shape;85;p17"/>
          <p:cNvPicPr preferRelativeResize="0"/>
          <p:nvPr/>
        </p:nvPicPr>
        <p:blipFill>
          <a:blip r:embed="rId3">
            <a:alphaModFix/>
          </a:blip>
          <a:stretch>
            <a:fillRect/>
          </a:stretch>
        </p:blipFill>
        <p:spPr>
          <a:xfrm>
            <a:off x="311700" y="1158200"/>
            <a:ext cx="5723875" cy="38099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8"/>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91" name="Google Shape;91;p18"/>
          <p:cNvSpPr txBox="1"/>
          <p:nvPr>
            <p:ph idx="1" type="body"/>
          </p:nvPr>
        </p:nvSpPr>
        <p:spPr>
          <a:xfrm>
            <a:off x="272375" y="1093850"/>
            <a:ext cx="8520600" cy="334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zh-TW" sz="1600">
                <a:solidFill>
                  <a:srgbClr val="444444"/>
                </a:solidFill>
                <a:highlight>
                  <a:srgbClr val="FFFFFF"/>
                </a:highlight>
                <a:latin typeface="Microsoft JhengHei"/>
                <a:ea typeface="Microsoft JhengHei"/>
                <a:cs typeface="Microsoft JhengHei"/>
                <a:sym typeface="Microsoft JhengHei"/>
              </a:rPr>
              <a:t>1.洋裁講習班開幕典禮，黑白成像之橫幅照片。</a:t>
            </a:r>
            <a:endParaRPr sz="1600">
              <a:solidFill>
                <a:srgbClr val="444444"/>
              </a:solidFill>
              <a:highlight>
                <a:srgbClr val="FFFFFF"/>
              </a:highlight>
              <a:latin typeface="Microsoft JhengHei"/>
              <a:ea typeface="Microsoft JhengHei"/>
              <a:cs typeface="Microsoft JhengHei"/>
              <a:sym typeface="Microsoft JhengHei"/>
            </a:endParaRPr>
          </a:p>
          <a:p>
            <a:pPr indent="-330200" lvl="0" marL="457200" rtl="0" algn="l">
              <a:spcBef>
                <a:spcPts val="1200"/>
              </a:spcBef>
              <a:spcAft>
                <a:spcPts val="0"/>
              </a:spcAft>
              <a:buClr>
                <a:srgbClr val="444444"/>
              </a:buClr>
              <a:buSzPts val="1600"/>
              <a:buFont typeface="Microsoft JhengHei"/>
              <a:buChar char="●"/>
            </a:pPr>
            <a:r>
              <a:rPr lang="zh-TW" sz="1600">
                <a:solidFill>
                  <a:srgbClr val="444444"/>
                </a:solidFill>
                <a:highlight>
                  <a:srgbClr val="FFFFFF"/>
                </a:highlight>
                <a:latin typeface="Microsoft JhengHei"/>
                <a:ea typeface="Microsoft JhengHei"/>
                <a:cs typeface="Microsoft JhengHei"/>
                <a:sym typeface="Microsoft JhengHei"/>
              </a:rPr>
              <a:t>右方推測是前來觀禮的師長與嘉賓</a:t>
            </a:r>
            <a:endParaRPr sz="1600">
              <a:solidFill>
                <a:srgbClr val="444444"/>
              </a:solidFill>
              <a:highlight>
                <a:srgbClr val="FFFFFF"/>
              </a:highlight>
              <a:latin typeface="Microsoft JhengHei"/>
              <a:ea typeface="Microsoft JhengHei"/>
              <a:cs typeface="Microsoft JhengHei"/>
              <a:sym typeface="Microsoft JhengHei"/>
            </a:endParaRPr>
          </a:p>
          <a:p>
            <a:pPr indent="-330200" lvl="0" marL="457200" rtl="0" algn="l">
              <a:spcBef>
                <a:spcPts val="0"/>
              </a:spcBef>
              <a:spcAft>
                <a:spcPts val="0"/>
              </a:spcAft>
              <a:buClr>
                <a:srgbClr val="444444"/>
              </a:buClr>
              <a:buSzPts val="1600"/>
              <a:buFont typeface="Microsoft JhengHei"/>
              <a:buChar char="●"/>
            </a:pPr>
            <a:r>
              <a:rPr lang="zh-TW" sz="1600">
                <a:solidFill>
                  <a:srgbClr val="444444"/>
                </a:solidFill>
                <a:highlight>
                  <a:srgbClr val="FFFFFF"/>
                </a:highlight>
                <a:latin typeface="Microsoft JhengHei"/>
                <a:ea typeface="Microsoft JhengHei"/>
                <a:cs typeface="Microsoft JhengHei"/>
                <a:sym typeface="Microsoft JhengHei"/>
              </a:rPr>
              <a:t>教室牆面：日本國旗、鏡子、黑板、洋裝成品等。黑板右側掛有白色布旗，其上寫有：「開所式次第、一同着席、宮城遥拝、神宮遥拝、皇軍武運長久、開式の辞、國歌奉唱、設立経過報告、所長訓辞、席官訓示、來賓祝辞、我等行進、閉式の辞」等文字，為開幕典禮的流程。</a:t>
            </a:r>
            <a:endParaRPr sz="1600">
              <a:solidFill>
                <a:srgbClr val="444444"/>
              </a:solidFill>
              <a:highlight>
                <a:srgbClr val="FFFFFF"/>
              </a:highlight>
              <a:latin typeface="Microsoft JhengHei"/>
              <a:ea typeface="Microsoft JhengHei"/>
              <a:cs typeface="Microsoft JhengHei"/>
              <a:sym typeface="Microsoft JhengHei"/>
            </a:endParaRPr>
          </a:p>
          <a:p>
            <a:pPr indent="0" lvl="0" marL="0" rtl="0" algn="l">
              <a:spcBef>
                <a:spcPts val="1200"/>
              </a:spcBef>
              <a:spcAft>
                <a:spcPts val="0"/>
              </a:spcAft>
              <a:buNone/>
            </a:pPr>
            <a:r>
              <a:rPr lang="zh-TW" sz="1600">
                <a:solidFill>
                  <a:srgbClr val="444444"/>
                </a:solidFill>
                <a:highlight>
                  <a:srgbClr val="FFFFFF"/>
                </a:highlight>
                <a:latin typeface="Microsoft JhengHei"/>
                <a:ea typeface="Microsoft JhengHei"/>
                <a:cs typeface="Microsoft JhengHei"/>
                <a:sym typeface="Microsoft JhengHei"/>
              </a:rPr>
              <a:t>2.日本自明治維新後不斷引進西方技術與文化</a:t>
            </a:r>
            <a:endParaRPr sz="1600">
              <a:solidFill>
                <a:srgbClr val="444444"/>
              </a:solidFill>
              <a:highlight>
                <a:srgbClr val="FFFFFF"/>
              </a:highlight>
              <a:latin typeface="Microsoft JhengHei"/>
              <a:ea typeface="Microsoft JhengHei"/>
              <a:cs typeface="Microsoft JhengHei"/>
              <a:sym typeface="Microsoft JhengHei"/>
            </a:endParaRPr>
          </a:p>
          <a:p>
            <a:pPr indent="-330200" lvl="0" marL="457200" rtl="0" algn="l">
              <a:spcBef>
                <a:spcPts val="1200"/>
              </a:spcBef>
              <a:spcAft>
                <a:spcPts val="0"/>
              </a:spcAft>
              <a:buClr>
                <a:srgbClr val="444444"/>
              </a:buClr>
              <a:buSzPts val="1600"/>
              <a:buFont typeface="Microsoft JhengHei"/>
              <a:buChar char="●"/>
            </a:pPr>
            <a:r>
              <a:rPr lang="zh-TW" sz="1600">
                <a:solidFill>
                  <a:srgbClr val="444444"/>
                </a:solidFill>
                <a:highlight>
                  <a:srgbClr val="FFFFFF"/>
                </a:highlight>
                <a:latin typeface="Microsoft JhengHei"/>
                <a:ea typeface="Microsoft JhengHei"/>
                <a:cs typeface="Microsoft JhengHei"/>
                <a:sym typeface="Microsoft JhengHei"/>
              </a:rPr>
              <a:t>新觀念、新知識，女性教育水平提升。</a:t>
            </a:r>
            <a:endParaRPr sz="1600">
              <a:solidFill>
                <a:srgbClr val="444444"/>
              </a:solidFill>
              <a:highlight>
                <a:srgbClr val="FFFFFF"/>
              </a:highlight>
              <a:latin typeface="Microsoft JhengHei"/>
              <a:ea typeface="Microsoft JhengHei"/>
              <a:cs typeface="Microsoft JhengHei"/>
              <a:sym typeface="Microsoft JhengHei"/>
            </a:endParaRPr>
          </a:p>
          <a:p>
            <a:pPr indent="-330200" lvl="0" marL="457200" rtl="0" algn="l">
              <a:spcBef>
                <a:spcPts val="0"/>
              </a:spcBef>
              <a:spcAft>
                <a:spcPts val="0"/>
              </a:spcAft>
              <a:buClr>
                <a:srgbClr val="444444"/>
              </a:buClr>
              <a:buSzPts val="1600"/>
              <a:buFont typeface="Microsoft JhengHei"/>
              <a:buChar char="●"/>
            </a:pPr>
            <a:r>
              <a:rPr lang="zh-TW" sz="1600">
                <a:solidFill>
                  <a:srgbClr val="444444"/>
                </a:solidFill>
                <a:highlight>
                  <a:srgbClr val="FFFFFF"/>
                </a:highlight>
                <a:latin typeface="Microsoft JhengHei"/>
                <a:ea typeface="Microsoft JhengHei"/>
                <a:cs typeface="Microsoft JhengHei"/>
                <a:sym typeface="Microsoft JhengHei"/>
              </a:rPr>
              <a:t>街頭可見「摩登女性」，女性學習洋裁更是蔚為流行</a:t>
            </a:r>
            <a:endParaRPr sz="1600">
              <a:solidFill>
                <a:srgbClr val="444444"/>
              </a:solidFill>
              <a:highlight>
                <a:srgbClr val="FFFFFF"/>
              </a:highlight>
              <a:latin typeface="Microsoft JhengHei"/>
              <a:ea typeface="Microsoft JhengHei"/>
              <a:cs typeface="Microsoft JhengHei"/>
              <a:sym typeface="Microsoft JhengHei"/>
            </a:endParaRPr>
          </a:p>
          <a:p>
            <a:pPr indent="-330200" lvl="0" marL="457200" rtl="0" algn="l">
              <a:spcBef>
                <a:spcPts val="0"/>
              </a:spcBef>
              <a:spcAft>
                <a:spcPts val="0"/>
              </a:spcAft>
              <a:buClr>
                <a:srgbClr val="444444"/>
              </a:buClr>
              <a:buSzPts val="1600"/>
              <a:buFont typeface="Microsoft JhengHei"/>
              <a:buChar char="●"/>
            </a:pPr>
            <a:r>
              <a:rPr lang="zh-TW" sz="1600">
                <a:solidFill>
                  <a:srgbClr val="444444"/>
                </a:solidFill>
                <a:highlight>
                  <a:srgbClr val="FFFFFF"/>
                </a:highlight>
                <a:latin typeface="Microsoft JhengHei"/>
                <a:ea typeface="Microsoft JhengHei"/>
                <a:cs typeface="Microsoft JhengHei"/>
                <a:sym typeface="Microsoft JhengHei"/>
              </a:rPr>
              <a:t>臺灣女子教育中有些許洋裁課程，而赴日留學的女性亦有不少選擇至洋裁學校學習洋裁設計。臺灣女性習得洋裁技術後，回到家中兼做洋裁、或對外開設洋裝店，都可獲得額外的經濟收入，成為補貼家庭經濟的一技之長，亦能從中提升自信，建立自我價值。</a:t>
            </a:r>
            <a:endParaRPr sz="17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9"/>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97" name="Google Shape;97;p19"/>
          <p:cNvSpPr txBox="1"/>
          <p:nvPr>
            <p:ph idx="1" type="body"/>
          </p:nvPr>
        </p:nvSpPr>
        <p:spPr>
          <a:xfrm>
            <a:off x="3117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98" name="Google Shape;98;p19"/>
          <p:cNvSpPr txBox="1"/>
          <p:nvPr>
            <p:ph idx="2" type="body"/>
          </p:nvPr>
        </p:nvSpPr>
        <p:spPr>
          <a:xfrm>
            <a:off x="5274900" y="1063900"/>
            <a:ext cx="35574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zh-TW" sz="1600">
                <a:solidFill>
                  <a:srgbClr val="444444"/>
                </a:solidFill>
                <a:highlight>
                  <a:srgbClr val="FFFFFF"/>
                </a:highlight>
                <a:latin typeface="Microsoft JhengHei"/>
                <a:ea typeface="Microsoft JhengHei"/>
                <a:cs typeface="Microsoft JhengHei"/>
                <a:sym typeface="Microsoft JhengHei"/>
              </a:rPr>
              <a:t>1.照片中，黑板右側邊緣寫有「昭和拾六年十二月五日（金曜日）」之時間註記，可知此影像為1941年拍攝。</a:t>
            </a:r>
            <a:endParaRPr sz="1600">
              <a:solidFill>
                <a:srgbClr val="444444"/>
              </a:solidFill>
              <a:highlight>
                <a:srgbClr val="FFFFFF"/>
              </a:highlight>
              <a:latin typeface="Microsoft JhengHei"/>
              <a:ea typeface="Microsoft JhengHei"/>
              <a:cs typeface="Microsoft JhengHei"/>
              <a:sym typeface="Microsoft JhengHei"/>
            </a:endParaRPr>
          </a:p>
          <a:p>
            <a:pPr indent="0" lvl="0" marL="0" rtl="0" algn="l">
              <a:spcBef>
                <a:spcPts val="1200"/>
              </a:spcBef>
              <a:spcAft>
                <a:spcPts val="1200"/>
              </a:spcAft>
              <a:buNone/>
            </a:pPr>
            <a:r>
              <a:rPr lang="zh-TW" sz="1600">
                <a:solidFill>
                  <a:srgbClr val="444444"/>
                </a:solidFill>
                <a:highlight>
                  <a:srgbClr val="FFFFFF"/>
                </a:highlight>
                <a:latin typeface="Microsoft JhengHei"/>
                <a:ea typeface="Microsoft JhengHei"/>
                <a:cs typeface="Microsoft JhengHei"/>
                <a:sym typeface="Microsoft JhengHei"/>
              </a:rPr>
              <a:t>本件照片主題為洋裁實作課堂上的情形。教室裡的桌椅合併成作業小組，桌上放置縫紉機與各式布料、工具，牆面掛著日本國旗、授課的黑板、鏡子、衣架等等</a:t>
            </a:r>
            <a:endParaRPr sz="1700"/>
          </a:p>
        </p:txBody>
      </p:sp>
      <p:pic>
        <p:nvPicPr>
          <p:cNvPr id="99" name="Google Shape;99;p19"/>
          <p:cNvPicPr preferRelativeResize="0"/>
          <p:nvPr/>
        </p:nvPicPr>
        <p:blipFill>
          <a:blip r:embed="rId3">
            <a:alphaModFix/>
          </a:blip>
          <a:stretch>
            <a:fillRect/>
          </a:stretch>
        </p:blipFill>
        <p:spPr>
          <a:xfrm>
            <a:off x="0" y="1012650"/>
            <a:ext cx="5172125" cy="344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0"/>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05" name="Google Shape;105;p20"/>
          <p:cNvSpPr txBox="1"/>
          <p:nvPr>
            <p:ph idx="1" type="body"/>
          </p:nvPr>
        </p:nvSpPr>
        <p:spPr>
          <a:xfrm>
            <a:off x="3117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06" name="Google Shape;106;p20"/>
          <p:cNvSpPr txBox="1"/>
          <p:nvPr>
            <p:ph idx="2" type="body"/>
          </p:nvPr>
        </p:nvSpPr>
        <p:spPr>
          <a:xfrm>
            <a:off x="5110500" y="1141825"/>
            <a:ext cx="37218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zh-TW" sz="1600">
                <a:solidFill>
                  <a:srgbClr val="444444"/>
                </a:solidFill>
                <a:highlight>
                  <a:srgbClr val="FFFFFF"/>
                </a:highlight>
                <a:latin typeface="Microsoft JhengHei"/>
                <a:ea typeface="Microsoft JhengHei"/>
                <a:cs typeface="Microsoft JhengHei"/>
                <a:sym typeface="Microsoft JhengHei"/>
              </a:rPr>
              <a:t>1.洋裁講習所女學員於講習所招牌前的合照。照片中的女性分作兩排，共有10名女性，皆穿著西式套裝或洋裝，腳穿淑女鞋，梳化整齊、姿勢端正</a:t>
            </a:r>
            <a:endParaRPr sz="1600">
              <a:solidFill>
                <a:srgbClr val="444444"/>
              </a:solidFill>
              <a:highlight>
                <a:srgbClr val="FFFFFF"/>
              </a:highlight>
              <a:latin typeface="Microsoft JhengHei"/>
              <a:ea typeface="Microsoft JhengHei"/>
              <a:cs typeface="Microsoft JhengHei"/>
              <a:sym typeface="Microsoft JhengHei"/>
            </a:endParaRPr>
          </a:p>
          <a:p>
            <a:pPr indent="0" lvl="0" marL="0" rtl="0" algn="l">
              <a:spcBef>
                <a:spcPts val="1200"/>
              </a:spcBef>
              <a:spcAft>
                <a:spcPts val="1200"/>
              </a:spcAft>
              <a:buNone/>
            </a:pPr>
            <a:r>
              <a:rPr lang="zh-TW" sz="1600">
                <a:solidFill>
                  <a:srgbClr val="444444"/>
                </a:solidFill>
                <a:highlight>
                  <a:srgbClr val="FFFFFF"/>
                </a:highlight>
                <a:latin typeface="Microsoft JhengHei"/>
                <a:ea typeface="Microsoft JhengHei"/>
                <a:cs typeface="Microsoft JhengHei"/>
                <a:sym typeface="Microsoft JhengHei"/>
              </a:rPr>
              <a:t>照片右側邊緣為洋裁教室的招牌，全名未完整呈現，僅露出後半部「ぶさ洋裁所」。</a:t>
            </a:r>
            <a:endParaRPr sz="1700"/>
          </a:p>
        </p:txBody>
      </p:sp>
      <p:pic>
        <p:nvPicPr>
          <p:cNvPr id="107" name="Google Shape;107;p20"/>
          <p:cNvPicPr preferRelativeResize="0"/>
          <p:nvPr/>
        </p:nvPicPr>
        <p:blipFill>
          <a:blip r:embed="rId3">
            <a:alphaModFix/>
          </a:blip>
          <a:stretch>
            <a:fillRect/>
          </a:stretch>
        </p:blipFill>
        <p:spPr>
          <a:xfrm>
            <a:off x="0" y="1141825"/>
            <a:ext cx="4942800" cy="32900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1"/>
          <p:cNvSpPr txBox="1"/>
          <p:nvPr>
            <p:ph type="title"/>
          </p:nvPr>
        </p:nvSpPr>
        <p:spPr>
          <a:xfrm>
            <a:off x="311700" y="292850"/>
            <a:ext cx="8520600" cy="801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13" name="Google Shape;113;p21"/>
          <p:cNvSpPr txBox="1"/>
          <p:nvPr>
            <p:ph idx="1" type="body"/>
          </p:nvPr>
        </p:nvSpPr>
        <p:spPr>
          <a:xfrm>
            <a:off x="311700" y="1228675"/>
            <a:ext cx="39999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14" name="Google Shape;114;p21"/>
          <p:cNvSpPr txBox="1"/>
          <p:nvPr>
            <p:ph idx="2" type="body"/>
          </p:nvPr>
        </p:nvSpPr>
        <p:spPr>
          <a:xfrm>
            <a:off x="5733000" y="1228675"/>
            <a:ext cx="3099300" cy="334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zh-TW" sz="1700">
                <a:solidFill>
                  <a:srgbClr val="444444"/>
                </a:solidFill>
                <a:highlight>
                  <a:srgbClr val="FFFFFF"/>
                </a:highlight>
                <a:latin typeface="Microsoft JhengHei"/>
                <a:ea typeface="Microsoft JhengHei"/>
                <a:cs typeface="Microsoft JhengHei"/>
                <a:sym typeface="Microsoft JhengHei"/>
              </a:rPr>
              <a:t>此為西元1938年7月5日（昭和13年）嘉義洋裁講習班女學員於嘉義神社前的紀念合影，合影人數眾多，右上角獨立三人應為無法出席而另外補上的學員或教職員。</a:t>
            </a:r>
            <a:endParaRPr sz="1800"/>
          </a:p>
        </p:txBody>
      </p:sp>
      <p:pic>
        <p:nvPicPr>
          <p:cNvPr id="115" name="Google Shape;115;p21"/>
          <p:cNvPicPr preferRelativeResize="0"/>
          <p:nvPr/>
        </p:nvPicPr>
        <p:blipFill>
          <a:blip r:embed="rId3">
            <a:alphaModFix/>
          </a:blip>
          <a:stretch>
            <a:fillRect/>
          </a:stretch>
        </p:blipFill>
        <p:spPr>
          <a:xfrm>
            <a:off x="138300" y="777775"/>
            <a:ext cx="5489725" cy="36541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Beach Day">
  <a:themeElements>
    <a:clrScheme name="Beach Day">
      <a:dk1>
        <a:srgbClr val="00FDC8"/>
      </a:dk1>
      <a:lt1>
        <a:srgbClr val="FFFFFF"/>
      </a:lt1>
      <a:dk2>
        <a:srgbClr val="666666"/>
      </a:dk2>
      <a:lt2>
        <a:srgbClr val="EEEEEE"/>
      </a:lt2>
      <a:accent1>
        <a:srgbClr val="212121"/>
      </a:accent1>
      <a:accent2>
        <a:srgbClr val="455A64"/>
      </a:accent2>
      <a:accent3>
        <a:srgbClr val="78909C"/>
      </a:accent3>
      <a:accent4>
        <a:srgbClr val="7C7CE0"/>
      </a:accent4>
      <a:accent5>
        <a:srgbClr val="DB4437"/>
      </a:accent5>
      <a:accent6>
        <a:srgbClr val="F6CD4C"/>
      </a:accent6>
      <a:hlink>
        <a:srgbClr val="DB4437"/>
      </a:hlink>
      <a:folHlink>
        <a:srgbClr val="DB443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