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36"/>
  </p:notesMasterIdLst>
  <p:sldIdLst>
    <p:sldId id="311" r:id="rId2"/>
    <p:sldId id="2412" r:id="rId3"/>
    <p:sldId id="2413" r:id="rId4"/>
    <p:sldId id="260" r:id="rId5"/>
    <p:sldId id="2400" r:id="rId6"/>
    <p:sldId id="261" r:id="rId7"/>
    <p:sldId id="2401" r:id="rId8"/>
    <p:sldId id="2402" r:id="rId9"/>
    <p:sldId id="2403" r:id="rId10"/>
    <p:sldId id="2414" r:id="rId11"/>
    <p:sldId id="262" r:id="rId12"/>
    <p:sldId id="263" r:id="rId13"/>
    <p:sldId id="2415" r:id="rId14"/>
    <p:sldId id="2416" r:id="rId15"/>
    <p:sldId id="2417" r:id="rId16"/>
    <p:sldId id="265" r:id="rId17"/>
    <p:sldId id="266" r:id="rId18"/>
    <p:sldId id="267" r:id="rId19"/>
    <p:sldId id="268" r:id="rId20"/>
    <p:sldId id="2419" r:id="rId21"/>
    <p:sldId id="2420" r:id="rId22"/>
    <p:sldId id="2421" r:id="rId23"/>
    <p:sldId id="2422" r:id="rId24"/>
    <p:sldId id="2423" r:id="rId25"/>
    <p:sldId id="2429" r:id="rId26"/>
    <p:sldId id="2527" r:id="rId27"/>
    <p:sldId id="271" r:id="rId28"/>
    <p:sldId id="2424" r:id="rId29"/>
    <p:sldId id="2410" r:id="rId30"/>
    <p:sldId id="2425" r:id="rId31"/>
    <p:sldId id="2426" r:id="rId32"/>
    <p:sldId id="280" r:id="rId33"/>
    <p:sldId id="2427" r:id="rId34"/>
    <p:sldId id="2428" r:id="rId35"/>
  </p:sldIdLst>
  <p:sldSz cx="9144000" cy="5143500" type="screen16x9"/>
  <p:notesSz cx="6858000" cy="9144000"/>
  <p:embeddedFontLst>
    <p:embeddedFont>
      <p:font typeface="Noto Sans" panose="020B0502040504020204" pitchFamily="34"/>
      <p:regular r:id="rId37"/>
      <p:bold r:id="rId38"/>
      <p:italic r:id="rId39"/>
      <p:boldItalic r:id="rId40"/>
    </p:embeddedFont>
    <p:embeddedFont>
      <p:font typeface="Noto Sans Symbols" panose="02020500000000000000" charset="0"/>
      <p:regular r:id="rId41"/>
      <p:bold r:id="rId42"/>
      <p:italic r:id="rId43"/>
      <p:boldItalic r:id="rId44"/>
    </p:embeddedFont>
    <p:embeddedFont>
      <p:font typeface="Noto Sans TC" panose="020B0200000000000000" pitchFamily="34" charset="-120"/>
      <p:regular r:id="rId45"/>
      <p:bold r:id="rId46"/>
    </p:embeddedFont>
    <p:embeddedFont>
      <p:font typeface="Albert Sans" panose="02020500000000000000" charset="0"/>
      <p:regular r:id="rId47"/>
      <p:bold r:id="rId48"/>
      <p:italic r:id="rId49"/>
      <p:boldItalic r:id="rId50"/>
    </p:embeddedFont>
    <p:embeddedFont>
      <p:font typeface="DM Serif Text" panose="02020500000000000000" charset="0"/>
      <p:regular r:id="rId51"/>
      <p:italic r:id="rId52"/>
    </p:embeddedFont>
    <p:embeddedFont>
      <p:font typeface="微軟正黑體" panose="020B0604030504040204" pitchFamily="34" charset="-120"/>
      <p:regular r:id="rId53"/>
      <p:bold r:id="rId54"/>
    </p:embeddedFont>
    <p:embeddedFont>
      <p:font typeface="Calibri" panose="020F0502020204030204" pitchFamily="34" charset="0"/>
      <p:regular r:id="rId55"/>
      <p:bold r:id="rId56"/>
      <p:italic r:id="rId57"/>
      <p:boldItalic r:id="rId58"/>
    </p:embeddedFont>
    <p:embeddedFont>
      <p:font typeface="微軟正黑體" panose="020B0604030504040204" pitchFamily="34" charset="-120"/>
      <p:regular r:id="rId53"/>
      <p:bold r:id="rId54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  <p:ext uri="GoogleSlidesCustomDataVersion2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63" roundtripDataSignature="AMtx7mg28iheAw0Z/CCbFzAsKFwIYf+bF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BE38"/>
    <a:srgbClr val="0097A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CE7E29D9-323E-4F54-A812-FCD5D351350B}">
  <a:tblStyle styleId="{CE7E29D9-323E-4F54-A812-FCD5D351350B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/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712" autoAdjust="0"/>
    <p:restoredTop sz="94729"/>
  </p:normalViewPr>
  <p:slideViewPr>
    <p:cSldViewPr snapToGrid="0">
      <p:cViewPr varScale="1">
        <p:scale>
          <a:sx n="138" d="100"/>
          <a:sy n="138" d="100"/>
        </p:scale>
        <p:origin x="636" y="10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3.fntdata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6.fntdata"/><Relationship Id="rId47" Type="http://schemas.openxmlformats.org/officeDocument/2006/relationships/font" Target="fonts/font11.fntdata"/><Relationship Id="rId50" Type="http://schemas.openxmlformats.org/officeDocument/2006/relationships/font" Target="fonts/font14.fntdata"/><Relationship Id="rId55" Type="http://schemas.openxmlformats.org/officeDocument/2006/relationships/font" Target="fonts/font19.fntdata"/><Relationship Id="rId63" Type="http://customschemas.google.com/relationships/presentationmetadata" Target="metadata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1.fntdata"/><Relationship Id="rId40" Type="http://schemas.openxmlformats.org/officeDocument/2006/relationships/font" Target="fonts/font4.fntdata"/><Relationship Id="rId45" Type="http://schemas.openxmlformats.org/officeDocument/2006/relationships/font" Target="fonts/font9.fntdata"/><Relationship Id="rId53" Type="http://schemas.openxmlformats.org/officeDocument/2006/relationships/font" Target="fonts/font17.fntdata"/><Relationship Id="rId58" Type="http://schemas.openxmlformats.org/officeDocument/2006/relationships/font" Target="fonts/font22.fntdata"/><Relationship Id="rId66" Type="http://schemas.openxmlformats.org/officeDocument/2006/relationships/theme" Target="theme/theme1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7.fntdata"/><Relationship Id="rId48" Type="http://schemas.openxmlformats.org/officeDocument/2006/relationships/font" Target="fonts/font12.fntdata"/><Relationship Id="rId56" Type="http://schemas.openxmlformats.org/officeDocument/2006/relationships/font" Target="fonts/font20.fntdata"/><Relationship Id="rId64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font" Target="fonts/font15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2.fntdata"/><Relationship Id="rId46" Type="http://schemas.openxmlformats.org/officeDocument/2006/relationships/font" Target="fonts/font10.fntdata"/><Relationship Id="rId67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font" Target="fonts/font5.fntdata"/><Relationship Id="rId54" Type="http://schemas.openxmlformats.org/officeDocument/2006/relationships/font" Target="fonts/font1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49" Type="http://schemas.openxmlformats.org/officeDocument/2006/relationships/font" Target="fonts/font13.fntdata"/><Relationship Id="rId57" Type="http://schemas.openxmlformats.org/officeDocument/2006/relationships/font" Target="fonts/font21.fntdata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font" Target="fonts/font8.fntdata"/><Relationship Id="rId52" Type="http://schemas.openxmlformats.org/officeDocument/2006/relationships/font" Target="fonts/font16.fntdata"/><Relationship Id="rId65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54" name="Google Shape;8454;g25a9ed7ad31_1_174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55" name="Google Shape;8455;g25a9ed7ad31_1_174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7">
          <a:extLst>
            <a:ext uri="{FF2B5EF4-FFF2-40B4-BE49-F238E27FC236}">
              <a16:creationId xmlns:a16="http://schemas.microsoft.com/office/drawing/2014/main" id="{67C38BB2-E33A-40F4-12CD-DC2708ABD1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6:notes">
            <a:extLst>
              <a:ext uri="{FF2B5EF4-FFF2-40B4-BE49-F238E27FC236}">
                <a16:creationId xmlns:a16="http://schemas.microsoft.com/office/drawing/2014/main" id="{E4B9B31A-EDC2-E92A-DCB5-7BDC40302E06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129" name="Google Shape;129;p6:notes">
            <a:extLst>
              <a:ext uri="{FF2B5EF4-FFF2-40B4-BE49-F238E27FC236}">
                <a16:creationId xmlns:a16="http://schemas.microsoft.com/office/drawing/2014/main" id="{E02D85F0-B4A3-596E-E010-11D2A11D16AA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67284371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137" name="Google Shape;137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p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145" name="Google Shape;145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5">
          <a:extLst>
            <a:ext uri="{FF2B5EF4-FFF2-40B4-BE49-F238E27FC236}">
              <a16:creationId xmlns:a16="http://schemas.microsoft.com/office/drawing/2014/main" id="{D7DDD4B7-809D-059E-1C29-4B80B8266C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7:notes">
            <a:extLst>
              <a:ext uri="{FF2B5EF4-FFF2-40B4-BE49-F238E27FC236}">
                <a16:creationId xmlns:a16="http://schemas.microsoft.com/office/drawing/2014/main" id="{99C30C04-942E-2C5F-F25C-683755F7D4AB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137" name="Google Shape;137;p7:notes">
            <a:extLst>
              <a:ext uri="{FF2B5EF4-FFF2-40B4-BE49-F238E27FC236}">
                <a16:creationId xmlns:a16="http://schemas.microsoft.com/office/drawing/2014/main" id="{C8789B57-FF77-8C34-1AAC-7487C1E6AA78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409362978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5">
          <a:extLst>
            <a:ext uri="{FF2B5EF4-FFF2-40B4-BE49-F238E27FC236}">
              <a16:creationId xmlns:a16="http://schemas.microsoft.com/office/drawing/2014/main" id="{2744F015-F535-8D17-B14A-A06D18A227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7:notes">
            <a:extLst>
              <a:ext uri="{FF2B5EF4-FFF2-40B4-BE49-F238E27FC236}">
                <a16:creationId xmlns:a16="http://schemas.microsoft.com/office/drawing/2014/main" id="{85F5F5F8-6E3E-3A54-FFB2-467C74AF9550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137" name="Google Shape;137;p7:notes">
            <a:extLst>
              <a:ext uri="{FF2B5EF4-FFF2-40B4-BE49-F238E27FC236}">
                <a16:creationId xmlns:a16="http://schemas.microsoft.com/office/drawing/2014/main" id="{6BD4F273-9053-016B-0075-B1BCD87C71C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49573903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5">
          <a:extLst>
            <a:ext uri="{FF2B5EF4-FFF2-40B4-BE49-F238E27FC236}">
              <a16:creationId xmlns:a16="http://schemas.microsoft.com/office/drawing/2014/main" id="{EB6403C9-465D-B7B4-D718-B27B6A7B99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7:notes">
            <a:extLst>
              <a:ext uri="{FF2B5EF4-FFF2-40B4-BE49-F238E27FC236}">
                <a16:creationId xmlns:a16="http://schemas.microsoft.com/office/drawing/2014/main" id="{163D278A-95E7-E092-A4A2-233279D13F8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137" name="Google Shape;137;p7:notes">
            <a:extLst>
              <a:ext uri="{FF2B5EF4-FFF2-40B4-BE49-F238E27FC236}">
                <a16:creationId xmlns:a16="http://schemas.microsoft.com/office/drawing/2014/main" id="{D37F87B8-2FD7-807E-532E-9E6083D28D4A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47400835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p1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161" name="Google Shape;161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p1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176" name="Google Shape;176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p1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184" name="Google Shape;184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p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192" name="Google Shape;192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66" name="Google Shape;8466;g25ae5fc1c47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67" name="Google Shape;8467;g25ae5fc1c47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0">
          <a:extLst>
            <a:ext uri="{FF2B5EF4-FFF2-40B4-BE49-F238E27FC236}">
              <a16:creationId xmlns:a16="http://schemas.microsoft.com/office/drawing/2014/main" id="{41A3151C-D1ED-EEA1-3477-81B731BA21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p13:notes">
            <a:extLst>
              <a:ext uri="{FF2B5EF4-FFF2-40B4-BE49-F238E27FC236}">
                <a16:creationId xmlns:a16="http://schemas.microsoft.com/office/drawing/2014/main" id="{A04F97A7-977C-3B8A-1401-65623E4EFDBA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192" name="Google Shape;192;p13:notes">
            <a:extLst>
              <a:ext uri="{FF2B5EF4-FFF2-40B4-BE49-F238E27FC236}">
                <a16:creationId xmlns:a16="http://schemas.microsoft.com/office/drawing/2014/main" id="{A1AF98BC-4132-7FB8-3929-647811E3E6EE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80009127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0">
          <a:extLst>
            <a:ext uri="{FF2B5EF4-FFF2-40B4-BE49-F238E27FC236}">
              <a16:creationId xmlns:a16="http://schemas.microsoft.com/office/drawing/2014/main" id="{C426188A-614F-E8A8-8AE9-6AF7231C99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p13:notes">
            <a:extLst>
              <a:ext uri="{FF2B5EF4-FFF2-40B4-BE49-F238E27FC236}">
                <a16:creationId xmlns:a16="http://schemas.microsoft.com/office/drawing/2014/main" id="{E7451E08-DCB6-4D9A-A40F-6F2A7AFA17E9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192" name="Google Shape;192;p13:notes">
            <a:extLst>
              <a:ext uri="{FF2B5EF4-FFF2-40B4-BE49-F238E27FC236}">
                <a16:creationId xmlns:a16="http://schemas.microsoft.com/office/drawing/2014/main" id="{4D4A58BE-1C52-3C76-DEBF-4FA88DCBAEC4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91507804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0">
          <a:extLst>
            <a:ext uri="{FF2B5EF4-FFF2-40B4-BE49-F238E27FC236}">
              <a16:creationId xmlns:a16="http://schemas.microsoft.com/office/drawing/2014/main" id="{421FEBD2-0984-412E-0B4A-E388FE468A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p13:notes">
            <a:extLst>
              <a:ext uri="{FF2B5EF4-FFF2-40B4-BE49-F238E27FC236}">
                <a16:creationId xmlns:a16="http://schemas.microsoft.com/office/drawing/2014/main" id="{D5B40189-7965-A7CC-1C4D-3299B224A2F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zh-TW" altLang="zh-TW" sz="1800" dirty="0">
                <a:effectLst/>
                <a:latin typeface="Aptos" panose="020B0004020202020204" pitchFamily="34" charset="0"/>
                <a:ea typeface="新細明體" panose="02020500000000000000" pitchFamily="18" charset="-120"/>
                <a:cs typeface="Times New Roman" panose="02020603050405020304" pitchFamily="18" charset="0"/>
              </a:rPr>
              <a:t>當你的「國家身份被迫轉換」時，你會怎麼跟外國人介紹自己？</a:t>
            </a:r>
            <a:r>
              <a:rPr lang="zh-TW" altLang="zh-TW" dirty="0">
                <a:effectLst/>
              </a:rPr>
              <a:t> </a:t>
            </a:r>
            <a:endParaRPr dirty="0"/>
          </a:p>
        </p:txBody>
      </p:sp>
      <p:sp>
        <p:nvSpPr>
          <p:cNvPr id="192" name="Google Shape;192;p13:notes">
            <a:extLst>
              <a:ext uri="{FF2B5EF4-FFF2-40B4-BE49-F238E27FC236}">
                <a16:creationId xmlns:a16="http://schemas.microsoft.com/office/drawing/2014/main" id="{DE5E2FD6-0664-1CC3-AE0A-EFDEA9AC0B24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13511008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3">
          <a:extLst>
            <a:ext uri="{FF2B5EF4-FFF2-40B4-BE49-F238E27FC236}">
              <a16:creationId xmlns:a16="http://schemas.microsoft.com/office/drawing/2014/main" id="{576417B9-EF46-85D7-277B-B04D35A383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Google Shape;234;p15:notes">
            <a:extLst>
              <a:ext uri="{FF2B5EF4-FFF2-40B4-BE49-F238E27FC236}">
                <a16:creationId xmlns:a16="http://schemas.microsoft.com/office/drawing/2014/main" id="{EC78DAEA-C1B7-61C6-B548-2B348A460462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/>
          </a:p>
        </p:txBody>
      </p:sp>
      <p:sp>
        <p:nvSpPr>
          <p:cNvPr id="235" name="Google Shape;235;p15:notes">
            <a:extLst>
              <a:ext uri="{FF2B5EF4-FFF2-40B4-BE49-F238E27FC236}">
                <a16:creationId xmlns:a16="http://schemas.microsoft.com/office/drawing/2014/main" id="{B19BFB92-C6D6-FC59-98A7-9972792E0AC2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72142275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3">
          <a:extLst>
            <a:ext uri="{FF2B5EF4-FFF2-40B4-BE49-F238E27FC236}">
              <a16:creationId xmlns:a16="http://schemas.microsoft.com/office/drawing/2014/main" id="{CA655A94-5875-B958-56E2-1BB2E0091C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Google Shape;234;p15:notes">
            <a:extLst>
              <a:ext uri="{FF2B5EF4-FFF2-40B4-BE49-F238E27FC236}">
                <a16:creationId xmlns:a16="http://schemas.microsoft.com/office/drawing/2014/main" id="{0A53A451-FA58-5A3A-C13C-8B2D8AE93A3A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235" name="Google Shape;235;p15:notes">
            <a:extLst>
              <a:ext uri="{FF2B5EF4-FFF2-40B4-BE49-F238E27FC236}">
                <a16:creationId xmlns:a16="http://schemas.microsoft.com/office/drawing/2014/main" id="{686863DB-B0CC-FEFA-8CB4-A1B1F8531ABD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8353864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3">
          <a:extLst>
            <a:ext uri="{FF2B5EF4-FFF2-40B4-BE49-F238E27FC236}">
              <a16:creationId xmlns:a16="http://schemas.microsoft.com/office/drawing/2014/main" id="{A96E3774-83EE-B760-155D-F17B089EC8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Google Shape;234;p15:notes">
            <a:extLst>
              <a:ext uri="{FF2B5EF4-FFF2-40B4-BE49-F238E27FC236}">
                <a16:creationId xmlns:a16="http://schemas.microsoft.com/office/drawing/2014/main" id="{D33FEC22-F66F-33C6-1733-E53341588D82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235" name="Google Shape;235;p15:notes">
            <a:extLst>
              <a:ext uri="{FF2B5EF4-FFF2-40B4-BE49-F238E27FC236}">
                <a16:creationId xmlns:a16="http://schemas.microsoft.com/office/drawing/2014/main" id="{9A0A69C3-3992-B737-695F-0A18FE200C1E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95168918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65">
          <a:extLst>
            <a:ext uri="{FF2B5EF4-FFF2-40B4-BE49-F238E27FC236}">
              <a16:creationId xmlns:a16="http://schemas.microsoft.com/office/drawing/2014/main" id="{3D81CDFC-6F62-28CA-E35C-165CA135F4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66" name="Google Shape;8466;g25ae5fc1c47_0_0:notes">
            <a:extLst>
              <a:ext uri="{FF2B5EF4-FFF2-40B4-BE49-F238E27FC236}">
                <a16:creationId xmlns:a16="http://schemas.microsoft.com/office/drawing/2014/main" id="{FA94F185-D3C4-BD14-C70E-3D31C95FB6AB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67" name="Google Shape;8467;g25ae5fc1c47_0_0:notes">
            <a:extLst>
              <a:ext uri="{FF2B5EF4-FFF2-40B4-BE49-F238E27FC236}">
                <a16:creationId xmlns:a16="http://schemas.microsoft.com/office/drawing/2014/main" id="{184B2B76-A772-B13D-9632-AFC98836DD16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55785407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Google Shape;242;p1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243" name="Google Shape;243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53">
          <a:extLst>
            <a:ext uri="{FF2B5EF4-FFF2-40B4-BE49-F238E27FC236}">
              <a16:creationId xmlns:a16="http://schemas.microsoft.com/office/drawing/2014/main" id="{32DBD508-2AB3-F2BE-D216-D70B7076F8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54" name="Google Shape;8454;g25a9ed7ad31_1_1748:notes">
            <a:extLst>
              <a:ext uri="{FF2B5EF4-FFF2-40B4-BE49-F238E27FC236}">
                <a16:creationId xmlns:a16="http://schemas.microsoft.com/office/drawing/2014/main" id="{740B6FE1-4DBA-7763-B8D2-2BECEEC5D345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55" name="Google Shape;8455;g25a9ed7ad31_1_1748:notes">
            <a:extLst>
              <a:ext uri="{FF2B5EF4-FFF2-40B4-BE49-F238E27FC236}">
                <a16:creationId xmlns:a16="http://schemas.microsoft.com/office/drawing/2014/main" id="{69731CCF-0A85-19A0-4454-DFA557E46EA6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87860429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8">
          <a:extLst>
            <a:ext uri="{FF2B5EF4-FFF2-40B4-BE49-F238E27FC236}">
              <a16:creationId xmlns:a16="http://schemas.microsoft.com/office/drawing/2014/main" id="{F48A3A25-BC14-DD80-AB5A-E8E929A655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Google Shape;259;p18:notes">
            <a:extLst>
              <a:ext uri="{FF2B5EF4-FFF2-40B4-BE49-F238E27FC236}">
                <a16:creationId xmlns:a16="http://schemas.microsoft.com/office/drawing/2014/main" id="{0F0B3A96-1690-9EE9-D583-26B4415B351E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60" name="Google Shape;260;p18:notes">
            <a:extLst>
              <a:ext uri="{FF2B5EF4-FFF2-40B4-BE49-F238E27FC236}">
                <a16:creationId xmlns:a16="http://schemas.microsoft.com/office/drawing/2014/main" id="{D7EFEAA7-FAD1-982C-660C-0F4AF11841F5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03144948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75" name="Google Shape;8475;g25a9ed7ad31_1_180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76" name="Google Shape;8476;g25a9ed7ad31_1_180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8">
          <a:extLst>
            <a:ext uri="{FF2B5EF4-FFF2-40B4-BE49-F238E27FC236}">
              <a16:creationId xmlns:a16="http://schemas.microsoft.com/office/drawing/2014/main" id="{65DE2B30-FA95-B850-49FB-DE94E58BA8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Google Shape;259;p18:notes">
            <a:extLst>
              <a:ext uri="{FF2B5EF4-FFF2-40B4-BE49-F238E27FC236}">
                <a16:creationId xmlns:a16="http://schemas.microsoft.com/office/drawing/2014/main" id="{D0A00B01-E19B-5F87-BE16-443C121DF513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60" name="Google Shape;260;p18:notes">
            <a:extLst>
              <a:ext uri="{FF2B5EF4-FFF2-40B4-BE49-F238E27FC236}">
                <a16:creationId xmlns:a16="http://schemas.microsoft.com/office/drawing/2014/main" id="{AC7A3ADA-5AE6-3619-0DD0-DAE63986AA82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91783663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8">
          <a:extLst>
            <a:ext uri="{FF2B5EF4-FFF2-40B4-BE49-F238E27FC236}">
              <a16:creationId xmlns:a16="http://schemas.microsoft.com/office/drawing/2014/main" id="{B1B293A7-9449-CC4F-FF2C-6542F66C91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Google Shape;259;p18:notes">
            <a:extLst>
              <a:ext uri="{FF2B5EF4-FFF2-40B4-BE49-F238E27FC236}">
                <a16:creationId xmlns:a16="http://schemas.microsoft.com/office/drawing/2014/main" id="{11296EC2-FF6A-C48F-8FE8-9E6281006ECC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60" name="Google Shape;260;p18:notes">
            <a:extLst>
              <a:ext uri="{FF2B5EF4-FFF2-40B4-BE49-F238E27FC236}">
                <a16:creationId xmlns:a16="http://schemas.microsoft.com/office/drawing/2014/main" id="{E58A14BE-83A3-2E43-703E-D388C6FC92DB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697270264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8">
          <a:extLst>
            <a:ext uri="{FF2B5EF4-FFF2-40B4-BE49-F238E27FC236}">
              <a16:creationId xmlns:a16="http://schemas.microsoft.com/office/drawing/2014/main" id="{9FD31E17-B57A-CF42-75BD-504148772E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Google Shape;259;p18:notes">
            <a:extLst>
              <a:ext uri="{FF2B5EF4-FFF2-40B4-BE49-F238E27FC236}">
                <a16:creationId xmlns:a16="http://schemas.microsoft.com/office/drawing/2014/main" id="{024EDAD2-7ED2-828B-045C-EE7D89A26AE8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60" name="Google Shape;260;p18:notes">
            <a:extLst>
              <a:ext uri="{FF2B5EF4-FFF2-40B4-BE49-F238E27FC236}">
                <a16:creationId xmlns:a16="http://schemas.microsoft.com/office/drawing/2014/main" id="{509FCD6F-72A5-C70D-054F-1A74D96E6927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99497825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118" name="Google Shape;118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7">
          <a:extLst>
            <a:ext uri="{FF2B5EF4-FFF2-40B4-BE49-F238E27FC236}">
              <a16:creationId xmlns:a16="http://schemas.microsoft.com/office/drawing/2014/main" id="{7BE07F3D-A687-6310-168D-19BD2CC9D4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6:notes">
            <a:extLst>
              <a:ext uri="{FF2B5EF4-FFF2-40B4-BE49-F238E27FC236}">
                <a16:creationId xmlns:a16="http://schemas.microsoft.com/office/drawing/2014/main" id="{C47A53FD-1B54-A2E4-45C5-53EC8B998F23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129" name="Google Shape;129;p6:notes">
            <a:extLst>
              <a:ext uri="{FF2B5EF4-FFF2-40B4-BE49-F238E27FC236}">
                <a16:creationId xmlns:a16="http://schemas.microsoft.com/office/drawing/2014/main" id="{ECB11E37-17AC-8B5A-5AF3-A1B3DF5E624B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47671865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129" name="Google Shape;129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7">
          <a:extLst>
            <a:ext uri="{FF2B5EF4-FFF2-40B4-BE49-F238E27FC236}">
              <a16:creationId xmlns:a16="http://schemas.microsoft.com/office/drawing/2014/main" id="{CE61EBFE-9D45-4948-E479-6C67803FEB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6:notes">
            <a:extLst>
              <a:ext uri="{FF2B5EF4-FFF2-40B4-BE49-F238E27FC236}">
                <a16:creationId xmlns:a16="http://schemas.microsoft.com/office/drawing/2014/main" id="{18091BA3-E4E8-8CA6-8A7C-A73EAC436EF7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129" name="Google Shape;129;p6:notes">
            <a:extLst>
              <a:ext uri="{FF2B5EF4-FFF2-40B4-BE49-F238E27FC236}">
                <a16:creationId xmlns:a16="http://schemas.microsoft.com/office/drawing/2014/main" id="{707D7C2C-A37C-57BE-6BE0-BFAB294C59A9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98888796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7">
          <a:extLst>
            <a:ext uri="{FF2B5EF4-FFF2-40B4-BE49-F238E27FC236}">
              <a16:creationId xmlns:a16="http://schemas.microsoft.com/office/drawing/2014/main" id="{7064832C-9D9C-EF4A-25C7-9DE354C8FC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6:notes">
            <a:extLst>
              <a:ext uri="{FF2B5EF4-FFF2-40B4-BE49-F238E27FC236}">
                <a16:creationId xmlns:a16="http://schemas.microsoft.com/office/drawing/2014/main" id="{5B86C433-9D34-CC93-5F15-767D91A1C3FF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129" name="Google Shape;129;p6:notes">
            <a:extLst>
              <a:ext uri="{FF2B5EF4-FFF2-40B4-BE49-F238E27FC236}">
                <a16:creationId xmlns:a16="http://schemas.microsoft.com/office/drawing/2014/main" id="{B28D0998-326A-4C09-61D0-637C18752A3D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48892645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7">
          <a:extLst>
            <a:ext uri="{FF2B5EF4-FFF2-40B4-BE49-F238E27FC236}">
              <a16:creationId xmlns:a16="http://schemas.microsoft.com/office/drawing/2014/main" id="{6B74F79E-73F2-A9E0-DE66-D58EFDBB08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6:notes">
            <a:extLst>
              <a:ext uri="{FF2B5EF4-FFF2-40B4-BE49-F238E27FC236}">
                <a16:creationId xmlns:a16="http://schemas.microsoft.com/office/drawing/2014/main" id="{78381D24-DDCE-D373-9881-388067500F7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129" name="Google Shape;129;p6:notes">
            <a:extLst>
              <a:ext uri="{FF2B5EF4-FFF2-40B4-BE49-F238E27FC236}">
                <a16:creationId xmlns:a16="http://schemas.microsoft.com/office/drawing/2014/main" id="{51CFE74C-7E2D-2A27-CCCB-7DF6702A3413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6607423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0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1" name="Google Shape;11;p20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2" name="Google Shape;12;p2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2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5" name="Google Shape;45;p2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46" name="Google Shape;46;p2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47" name="Google Shape;47;p2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3429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8" name="Google Shape;48;p2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30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51" name="Google Shape;51;p3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31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54" name="Google Shape;54;p31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55" name="Google Shape;55;p3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1_Title slid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oogle Shape;9;p2"/>
          <p:cNvPicPr preferRelativeResize="0"/>
          <p:nvPr/>
        </p:nvPicPr>
        <p:blipFill rotWithShape="1">
          <a:blip r:embed="rId2">
            <a:alphaModFix amt="15000"/>
          </a:blip>
          <a:srcRect t="12495" b="12502"/>
          <a:stretch/>
        </p:blipFill>
        <p:spPr>
          <a:xfrm>
            <a:off x="0" y="0"/>
            <a:ext cx="9144001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Google Shape;10;p2"/>
          <p:cNvPicPr preferRelativeResize="0"/>
          <p:nvPr/>
        </p:nvPicPr>
        <p:blipFill rotWithShape="1">
          <a:blip r:embed="rId3">
            <a:alphaModFix amt="55000"/>
          </a:blip>
          <a:srcRect l="32849"/>
          <a:stretch/>
        </p:blipFill>
        <p:spPr>
          <a:xfrm rot="10800000">
            <a:off x="7594852" y="2"/>
            <a:ext cx="1549148" cy="3296998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1" name="Google Shape;11;p2"/>
          <p:cNvGrpSpPr/>
          <p:nvPr/>
        </p:nvGrpSpPr>
        <p:grpSpPr>
          <a:xfrm>
            <a:off x="-956910" y="3368553"/>
            <a:ext cx="4508030" cy="3134370"/>
            <a:chOff x="2694550" y="3460575"/>
            <a:chExt cx="2896075" cy="2013600"/>
          </a:xfrm>
        </p:grpSpPr>
        <p:sp>
          <p:nvSpPr>
            <p:cNvPr id="12" name="Google Shape;12;p2"/>
            <p:cNvSpPr/>
            <p:nvPr/>
          </p:nvSpPr>
          <p:spPr>
            <a:xfrm>
              <a:off x="4788275" y="3688075"/>
              <a:ext cx="34900" cy="32900"/>
            </a:xfrm>
            <a:custGeom>
              <a:avLst/>
              <a:gdLst/>
              <a:ahLst/>
              <a:cxnLst/>
              <a:rect l="l" t="t" r="r" b="b"/>
              <a:pathLst>
                <a:path w="1396" h="1316" extrusionOk="0">
                  <a:moveTo>
                    <a:pt x="614" y="1"/>
                  </a:moveTo>
                  <a:lnTo>
                    <a:pt x="195" y="290"/>
                  </a:lnTo>
                  <a:cubicBezTo>
                    <a:pt x="1" y="662"/>
                    <a:pt x="192" y="1152"/>
                    <a:pt x="474" y="1315"/>
                  </a:cubicBezTo>
                  <a:cubicBezTo>
                    <a:pt x="574" y="1175"/>
                    <a:pt x="662" y="1137"/>
                    <a:pt x="748" y="1137"/>
                  </a:cubicBezTo>
                  <a:cubicBezTo>
                    <a:pt x="849" y="1137"/>
                    <a:pt x="948" y="1189"/>
                    <a:pt x="1065" y="1189"/>
                  </a:cubicBezTo>
                  <a:cubicBezTo>
                    <a:pt x="1134" y="1189"/>
                    <a:pt x="1210" y="1170"/>
                    <a:pt x="1296" y="1112"/>
                  </a:cubicBezTo>
                  <a:cubicBezTo>
                    <a:pt x="1395" y="654"/>
                    <a:pt x="834" y="385"/>
                    <a:pt x="61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13;p2"/>
            <p:cNvSpPr/>
            <p:nvPr/>
          </p:nvSpPr>
          <p:spPr>
            <a:xfrm>
              <a:off x="4458275" y="3461125"/>
              <a:ext cx="13125" cy="8075"/>
            </a:xfrm>
            <a:custGeom>
              <a:avLst/>
              <a:gdLst/>
              <a:ahLst/>
              <a:cxnLst/>
              <a:rect l="l" t="t" r="r" b="b"/>
              <a:pathLst>
                <a:path w="525" h="323" extrusionOk="0">
                  <a:moveTo>
                    <a:pt x="311" y="0"/>
                  </a:moveTo>
                  <a:cubicBezTo>
                    <a:pt x="295" y="0"/>
                    <a:pt x="278" y="1"/>
                    <a:pt x="259" y="4"/>
                  </a:cubicBezTo>
                  <a:cubicBezTo>
                    <a:pt x="100" y="75"/>
                    <a:pt x="1" y="189"/>
                    <a:pt x="24" y="303"/>
                  </a:cubicBezTo>
                  <a:cubicBezTo>
                    <a:pt x="96" y="310"/>
                    <a:pt x="186" y="323"/>
                    <a:pt x="273" y="323"/>
                  </a:cubicBezTo>
                  <a:cubicBezTo>
                    <a:pt x="375" y="323"/>
                    <a:pt x="471" y="306"/>
                    <a:pt x="524" y="243"/>
                  </a:cubicBezTo>
                  <a:cubicBezTo>
                    <a:pt x="500" y="140"/>
                    <a:pt x="480" y="0"/>
                    <a:pt x="31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14;p2"/>
            <p:cNvSpPr/>
            <p:nvPr/>
          </p:nvSpPr>
          <p:spPr>
            <a:xfrm>
              <a:off x="4450700" y="3592450"/>
              <a:ext cx="67925" cy="36750"/>
            </a:xfrm>
            <a:custGeom>
              <a:avLst/>
              <a:gdLst/>
              <a:ahLst/>
              <a:cxnLst/>
              <a:rect l="l" t="t" r="r" b="b"/>
              <a:pathLst>
                <a:path w="2717" h="1470" extrusionOk="0">
                  <a:moveTo>
                    <a:pt x="1141" y="1"/>
                  </a:moveTo>
                  <a:cubicBezTo>
                    <a:pt x="905" y="1"/>
                    <a:pt x="655" y="25"/>
                    <a:pt x="403" y="37"/>
                  </a:cubicBezTo>
                  <a:cubicBezTo>
                    <a:pt x="214" y="75"/>
                    <a:pt x="1" y="245"/>
                    <a:pt x="69" y="406"/>
                  </a:cubicBezTo>
                  <a:cubicBezTo>
                    <a:pt x="261" y="933"/>
                    <a:pt x="780" y="1470"/>
                    <a:pt x="1539" y="1470"/>
                  </a:cubicBezTo>
                  <a:cubicBezTo>
                    <a:pt x="1547" y="1470"/>
                    <a:pt x="1555" y="1470"/>
                    <a:pt x="1564" y="1470"/>
                  </a:cubicBezTo>
                  <a:cubicBezTo>
                    <a:pt x="1879" y="1280"/>
                    <a:pt x="1950" y="1027"/>
                    <a:pt x="2227" y="856"/>
                  </a:cubicBezTo>
                  <a:cubicBezTo>
                    <a:pt x="1613" y="821"/>
                    <a:pt x="2717" y="506"/>
                    <a:pt x="2122" y="335"/>
                  </a:cubicBezTo>
                  <a:cubicBezTo>
                    <a:pt x="1860" y="63"/>
                    <a:pt x="1518" y="1"/>
                    <a:pt x="114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15;p2"/>
            <p:cNvSpPr/>
            <p:nvPr/>
          </p:nvSpPr>
          <p:spPr>
            <a:xfrm>
              <a:off x="4102000" y="3460575"/>
              <a:ext cx="229550" cy="115575"/>
            </a:xfrm>
            <a:custGeom>
              <a:avLst/>
              <a:gdLst/>
              <a:ahLst/>
              <a:cxnLst/>
              <a:rect l="l" t="t" r="r" b="b"/>
              <a:pathLst>
                <a:path w="9182" h="4623" extrusionOk="0">
                  <a:moveTo>
                    <a:pt x="5208" y="0"/>
                  </a:moveTo>
                  <a:cubicBezTo>
                    <a:pt x="4336" y="52"/>
                    <a:pt x="5075" y="268"/>
                    <a:pt x="4509" y="464"/>
                  </a:cubicBezTo>
                  <a:cubicBezTo>
                    <a:pt x="4488" y="465"/>
                    <a:pt x="4469" y="466"/>
                    <a:pt x="4452" y="466"/>
                  </a:cubicBezTo>
                  <a:cubicBezTo>
                    <a:pt x="4136" y="466"/>
                    <a:pt x="4419" y="287"/>
                    <a:pt x="4334" y="164"/>
                  </a:cubicBezTo>
                  <a:cubicBezTo>
                    <a:pt x="4312" y="160"/>
                    <a:pt x="4288" y="159"/>
                    <a:pt x="4263" y="159"/>
                  </a:cubicBezTo>
                  <a:cubicBezTo>
                    <a:pt x="4039" y="159"/>
                    <a:pt x="3696" y="273"/>
                    <a:pt x="3415" y="273"/>
                  </a:cubicBezTo>
                  <a:cubicBezTo>
                    <a:pt x="3241" y="273"/>
                    <a:pt x="3090" y="229"/>
                    <a:pt x="3005" y="85"/>
                  </a:cubicBezTo>
                  <a:cubicBezTo>
                    <a:pt x="2108" y="152"/>
                    <a:pt x="1073" y="533"/>
                    <a:pt x="344" y="921"/>
                  </a:cubicBezTo>
                  <a:cubicBezTo>
                    <a:pt x="0" y="1139"/>
                    <a:pt x="628" y="1892"/>
                    <a:pt x="43" y="2259"/>
                  </a:cubicBezTo>
                  <a:lnTo>
                    <a:pt x="386" y="2219"/>
                  </a:lnTo>
                  <a:lnTo>
                    <a:pt x="386" y="2219"/>
                  </a:lnTo>
                  <a:cubicBezTo>
                    <a:pt x="441" y="2629"/>
                    <a:pt x="367" y="2804"/>
                    <a:pt x="538" y="3223"/>
                  </a:cubicBezTo>
                  <a:cubicBezTo>
                    <a:pt x="912" y="3171"/>
                    <a:pt x="730" y="2858"/>
                    <a:pt x="1106" y="2804"/>
                  </a:cubicBezTo>
                  <a:cubicBezTo>
                    <a:pt x="1338" y="2922"/>
                    <a:pt x="1537" y="3098"/>
                    <a:pt x="1554" y="3226"/>
                  </a:cubicBezTo>
                  <a:cubicBezTo>
                    <a:pt x="1517" y="3223"/>
                    <a:pt x="1482" y="3221"/>
                    <a:pt x="1449" y="3221"/>
                  </a:cubicBezTo>
                  <a:cubicBezTo>
                    <a:pt x="852" y="3221"/>
                    <a:pt x="835" y="3682"/>
                    <a:pt x="379" y="3806"/>
                  </a:cubicBezTo>
                  <a:cubicBezTo>
                    <a:pt x="325" y="4000"/>
                    <a:pt x="936" y="4277"/>
                    <a:pt x="891" y="4606"/>
                  </a:cubicBezTo>
                  <a:cubicBezTo>
                    <a:pt x="1390" y="4573"/>
                    <a:pt x="1781" y="4623"/>
                    <a:pt x="2141" y="4481"/>
                  </a:cubicBezTo>
                  <a:cubicBezTo>
                    <a:pt x="2743" y="4149"/>
                    <a:pt x="2361" y="3749"/>
                    <a:pt x="2612" y="3413"/>
                  </a:cubicBezTo>
                  <a:lnTo>
                    <a:pt x="2612" y="3413"/>
                  </a:lnTo>
                  <a:cubicBezTo>
                    <a:pt x="2728" y="3493"/>
                    <a:pt x="3259" y="3427"/>
                    <a:pt x="3204" y="3630"/>
                  </a:cubicBezTo>
                  <a:cubicBezTo>
                    <a:pt x="3240" y="3511"/>
                    <a:pt x="3368" y="3435"/>
                    <a:pt x="3547" y="3435"/>
                  </a:cubicBezTo>
                  <a:cubicBezTo>
                    <a:pt x="3617" y="3435"/>
                    <a:pt x="3694" y="3447"/>
                    <a:pt x="3777" y="3472"/>
                  </a:cubicBezTo>
                  <a:lnTo>
                    <a:pt x="3692" y="3697"/>
                  </a:lnTo>
                  <a:cubicBezTo>
                    <a:pt x="4043" y="3583"/>
                    <a:pt x="4462" y="3432"/>
                    <a:pt x="4637" y="3266"/>
                  </a:cubicBezTo>
                  <a:cubicBezTo>
                    <a:pt x="4791" y="3543"/>
                    <a:pt x="5324" y="3725"/>
                    <a:pt x="5528" y="3834"/>
                  </a:cubicBezTo>
                  <a:cubicBezTo>
                    <a:pt x="5549" y="3836"/>
                    <a:pt x="5571" y="3837"/>
                    <a:pt x="5593" y="3837"/>
                  </a:cubicBezTo>
                  <a:cubicBezTo>
                    <a:pt x="5935" y="3837"/>
                    <a:pt x="6267" y="3595"/>
                    <a:pt x="6548" y="3595"/>
                  </a:cubicBezTo>
                  <a:cubicBezTo>
                    <a:pt x="6674" y="3595"/>
                    <a:pt x="6790" y="3643"/>
                    <a:pt x="6892" y="3784"/>
                  </a:cubicBezTo>
                  <a:cubicBezTo>
                    <a:pt x="7152" y="3675"/>
                    <a:pt x="7124" y="3394"/>
                    <a:pt x="7387" y="3242"/>
                  </a:cubicBezTo>
                  <a:lnTo>
                    <a:pt x="7886" y="3484"/>
                  </a:lnTo>
                  <a:cubicBezTo>
                    <a:pt x="7929" y="2816"/>
                    <a:pt x="8471" y="2643"/>
                    <a:pt x="8431" y="2008"/>
                  </a:cubicBezTo>
                  <a:lnTo>
                    <a:pt x="8431" y="2008"/>
                  </a:lnTo>
                  <a:cubicBezTo>
                    <a:pt x="8528" y="2023"/>
                    <a:pt x="8631" y="2077"/>
                    <a:pt x="8728" y="2077"/>
                  </a:cubicBezTo>
                  <a:cubicBezTo>
                    <a:pt x="8788" y="2077"/>
                    <a:pt x="8845" y="2056"/>
                    <a:pt x="8897" y="1994"/>
                  </a:cubicBezTo>
                  <a:lnTo>
                    <a:pt x="8459" y="1684"/>
                  </a:lnTo>
                  <a:cubicBezTo>
                    <a:pt x="8594" y="1520"/>
                    <a:pt x="9082" y="1606"/>
                    <a:pt x="9182" y="1502"/>
                  </a:cubicBezTo>
                  <a:lnTo>
                    <a:pt x="8909" y="1440"/>
                  </a:lnTo>
                  <a:cubicBezTo>
                    <a:pt x="9013" y="1255"/>
                    <a:pt x="9054" y="1153"/>
                    <a:pt x="8812" y="1030"/>
                  </a:cubicBezTo>
                  <a:cubicBezTo>
                    <a:pt x="8792" y="1036"/>
                    <a:pt x="8772" y="1038"/>
                    <a:pt x="8753" y="1038"/>
                  </a:cubicBezTo>
                  <a:cubicBezTo>
                    <a:pt x="8629" y="1038"/>
                    <a:pt x="8509" y="945"/>
                    <a:pt x="8431" y="945"/>
                  </a:cubicBezTo>
                  <a:cubicBezTo>
                    <a:pt x="8384" y="945"/>
                    <a:pt x="8352" y="980"/>
                    <a:pt x="8346" y="1092"/>
                  </a:cubicBezTo>
                  <a:cubicBezTo>
                    <a:pt x="8327" y="1092"/>
                    <a:pt x="8309" y="1093"/>
                    <a:pt x="8291" y="1093"/>
                  </a:cubicBezTo>
                  <a:cubicBezTo>
                    <a:pt x="7484" y="1093"/>
                    <a:pt x="8297" y="563"/>
                    <a:pt x="7576" y="415"/>
                  </a:cubicBezTo>
                  <a:cubicBezTo>
                    <a:pt x="6932" y="244"/>
                    <a:pt x="5719" y="433"/>
                    <a:pt x="520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16;p2"/>
            <p:cNvSpPr/>
            <p:nvPr/>
          </p:nvSpPr>
          <p:spPr>
            <a:xfrm>
              <a:off x="4245850" y="3664725"/>
              <a:ext cx="38625" cy="19800"/>
            </a:xfrm>
            <a:custGeom>
              <a:avLst/>
              <a:gdLst/>
              <a:ahLst/>
              <a:cxnLst/>
              <a:rect l="l" t="t" r="r" b="b"/>
              <a:pathLst>
                <a:path w="1545" h="792" extrusionOk="0">
                  <a:moveTo>
                    <a:pt x="629" y="0"/>
                  </a:moveTo>
                  <a:cubicBezTo>
                    <a:pt x="468" y="0"/>
                    <a:pt x="316" y="33"/>
                    <a:pt x="202" y="125"/>
                  </a:cubicBezTo>
                  <a:cubicBezTo>
                    <a:pt x="157" y="326"/>
                    <a:pt x="1" y="757"/>
                    <a:pt x="524" y="764"/>
                  </a:cubicBezTo>
                  <a:cubicBezTo>
                    <a:pt x="537" y="763"/>
                    <a:pt x="550" y="763"/>
                    <a:pt x="563" y="763"/>
                  </a:cubicBezTo>
                  <a:cubicBezTo>
                    <a:pt x="665" y="763"/>
                    <a:pt x="788" y="792"/>
                    <a:pt x="898" y="792"/>
                  </a:cubicBezTo>
                  <a:cubicBezTo>
                    <a:pt x="990" y="792"/>
                    <a:pt x="1073" y="772"/>
                    <a:pt x="1128" y="698"/>
                  </a:cubicBezTo>
                  <a:cubicBezTo>
                    <a:pt x="1261" y="528"/>
                    <a:pt x="1545" y="206"/>
                    <a:pt x="1078" y="66"/>
                  </a:cubicBezTo>
                  <a:cubicBezTo>
                    <a:pt x="938" y="29"/>
                    <a:pt x="780" y="0"/>
                    <a:pt x="62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7;p2"/>
            <p:cNvSpPr/>
            <p:nvPr/>
          </p:nvSpPr>
          <p:spPr>
            <a:xfrm>
              <a:off x="4090325" y="3577150"/>
              <a:ext cx="45150" cy="24175"/>
            </a:xfrm>
            <a:custGeom>
              <a:avLst/>
              <a:gdLst/>
              <a:ahLst/>
              <a:cxnLst/>
              <a:rect l="l" t="t" r="r" b="b"/>
              <a:pathLst>
                <a:path w="1806" h="967" extrusionOk="0">
                  <a:moveTo>
                    <a:pt x="785" y="0"/>
                  </a:moveTo>
                  <a:cubicBezTo>
                    <a:pt x="692" y="0"/>
                    <a:pt x="599" y="11"/>
                    <a:pt x="512" y="36"/>
                  </a:cubicBezTo>
                  <a:cubicBezTo>
                    <a:pt x="1" y="170"/>
                    <a:pt x="188" y="384"/>
                    <a:pt x="174" y="654"/>
                  </a:cubicBezTo>
                  <a:cubicBezTo>
                    <a:pt x="330" y="850"/>
                    <a:pt x="721" y="909"/>
                    <a:pt x="1111" y="966"/>
                  </a:cubicBezTo>
                  <a:cubicBezTo>
                    <a:pt x="1393" y="938"/>
                    <a:pt x="1483" y="763"/>
                    <a:pt x="1630" y="630"/>
                  </a:cubicBezTo>
                  <a:cubicBezTo>
                    <a:pt x="1805" y="315"/>
                    <a:pt x="1283" y="0"/>
                    <a:pt x="78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18;p2"/>
            <p:cNvSpPr/>
            <p:nvPr/>
          </p:nvSpPr>
          <p:spPr>
            <a:xfrm>
              <a:off x="4299550" y="3849250"/>
              <a:ext cx="62025" cy="34975"/>
            </a:xfrm>
            <a:custGeom>
              <a:avLst/>
              <a:gdLst/>
              <a:ahLst/>
              <a:cxnLst/>
              <a:rect l="l" t="t" r="r" b="b"/>
              <a:pathLst>
                <a:path w="2481" h="1399" extrusionOk="0">
                  <a:moveTo>
                    <a:pt x="1750" y="0"/>
                  </a:moveTo>
                  <a:cubicBezTo>
                    <a:pt x="1399" y="0"/>
                    <a:pt x="1069" y="408"/>
                    <a:pt x="698" y="408"/>
                  </a:cubicBezTo>
                  <a:cubicBezTo>
                    <a:pt x="587" y="408"/>
                    <a:pt x="473" y="371"/>
                    <a:pt x="354" y="277"/>
                  </a:cubicBezTo>
                  <a:cubicBezTo>
                    <a:pt x="58" y="327"/>
                    <a:pt x="22" y="521"/>
                    <a:pt x="1" y="675"/>
                  </a:cubicBezTo>
                  <a:cubicBezTo>
                    <a:pt x="51" y="910"/>
                    <a:pt x="194" y="961"/>
                    <a:pt x="362" y="961"/>
                  </a:cubicBezTo>
                  <a:cubicBezTo>
                    <a:pt x="491" y="961"/>
                    <a:pt x="635" y="931"/>
                    <a:pt x="765" y="931"/>
                  </a:cubicBezTo>
                  <a:cubicBezTo>
                    <a:pt x="948" y="931"/>
                    <a:pt x="1102" y="991"/>
                    <a:pt x="1145" y="1279"/>
                  </a:cubicBezTo>
                  <a:cubicBezTo>
                    <a:pt x="1442" y="1283"/>
                    <a:pt x="1752" y="1398"/>
                    <a:pt x="2008" y="1398"/>
                  </a:cubicBezTo>
                  <a:cubicBezTo>
                    <a:pt x="2210" y="1398"/>
                    <a:pt x="2378" y="1326"/>
                    <a:pt x="2480" y="1070"/>
                  </a:cubicBezTo>
                  <a:cubicBezTo>
                    <a:pt x="2430" y="758"/>
                    <a:pt x="2480" y="327"/>
                    <a:pt x="2097" y="154"/>
                  </a:cubicBezTo>
                  <a:cubicBezTo>
                    <a:pt x="1978" y="42"/>
                    <a:pt x="1863" y="0"/>
                    <a:pt x="175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19;p2"/>
            <p:cNvSpPr/>
            <p:nvPr/>
          </p:nvSpPr>
          <p:spPr>
            <a:xfrm>
              <a:off x="4236375" y="3747300"/>
              <a:ext cx="31875" cy="19350"/>
            </a:xfrm>
            <a:custGeom>
              <a:avLst/>
              <a:gdLst/>
              <a:ahLst/>
              <a:cxnLst/>
              <a:rect l="l" t="t" r="r" b="b"/>
              <a:pathLst>
                <a:path w="1275" h="774" extrusionOk="0">
                  <a:moveTo>
                    <a:pt x="654" y="0"/>
                  </a:moveTo>
                  <a:cubicBezTo>
                    <a:pt x="499" y="0"/>
                    <a:pt x="340" y="42"/>
                    <a:pt x="243" y="118"/>
                  </a:cubicBezTo>
                  <a:cubicBezTo>
                    <a:pt x="136" y="268"/>
                    <a:pt x="1" y="540"/>
                    <a:pt x="273" y="673"/>
                  </a:cubicBezTo>
                  <a:cubicBezTo>
                    <a:pt x="359" y="739"/>
                    <a:pt x="504" y="773"/>
                    <a:pt x="653" y="773"/>
                  </a:cubicBezTo>
                  <a:cubicBezTo>
                    <a:pt x="816" y="773"/>
                    <a:pt x="985" y="733"/>
                    <a:pt x="1090" y="651"/>
                  </a:cubicBezTo>
                  <a:cubicBezTo>
                    <a:pt x="1112" y="462"/>
                    <a:pt x="1275" y="320"/>
                    <a:pt x="1048" y="133"/>
                  </a:cubicBezTo>
                  <a:cubicBezTo>
                    <a:pt x="963" y="42"/>
                    <a:pt x="810" y="0"/>
                    <a:pt x="65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20;p2"/>
            <p:cNvSpPr/>
            <p:nvPr/>
          </p:nvSpPr>
          <p:spPr>
            <a:xfrm>
              <a:off x="4178375" y="3701575"/>
              <a:ext cx="22625" cy="12675"/>
            </a:xfrm>
            <a:custGeom>
              <a:avLst/>
              <a:gdLst/>
              <a:ahLst/>
              <a:cxnLst/>
              <a:rect l="l" t="t" r="r" b="b"/>
              <a:pathLst>
                <a:path w="905" h="507" extrusionOk="0">
                  <a:moveTo>
                    <a:pt x="763" y="1"/>
                  </a:moveTo>
                  <a:lnTo>
                    <a:pt x="256" y="43"/>
                  </a:lnTo>
                  <a:cubicBezTo>
                    <a:pt x="228" y="159"/>
                    <a:pt x="0" y="323"/>
                    <a:pt x="246" y="465"/>
                  </a:cubicBezTo>
                  <a:cubicBezTo>
                    <a:pt x="257" y="464"/>
                    <a:pt x="268" y="464"/>
                    <a:pt x="278" y="464"/>
                  </a:cubicBezTo>
                  <a:cubicBezTo>
                    <a:pt x="398" y="464"/>
                    <a:pt x="481" y="506"/>
                    <a:pt x="578" y="506"/>
                  </a:cubicBezTo>
                  <a:cubicBezTo>
                    <a:pt x="618" y="506"/>
                    <a:pt x="660" y="499"/>
                    <a:pt x="708" y="479"/>
                  </a:cubicBezTo>
                  <a:cubicBezTo>
                    <a:pt x="815" y="292"/>
                    <a:pt x="905" y="186"/>
                    <a:pt x="76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21;p2"/>
            <p:cNvSpPr/>
            <p:nvPr/>
          </p:nvSpPr>
          <p:spPr>
            <a:xfrm>
              <a:off x="4205550" y="3753775"/>
              <a:ext cx="31150" cy="18300"/>
            </a:xfrm>
            <a:custGeom>
              <a:avLst/>
              <a:gdLst/>
              <a:ahLst/>
              <a:cxnLst/>
              <a:rect l="l" t="t" r="r" b="b"/>
              <a:pathLst>
                <a:path w="1246" h="732" extrusionOk="0">
                  <a:moveTo>
                    <a:pt x="624" y="0"/>
                  </a:moveTo>
                  <a:cubicBezTo>
                    <a:pt x="572" y="0"/>
                    <a:pt x="519" y="10"/>
                    <a:pt x="460" y="35"/>
                  </a:cubicBezTo>
                  <a:cubicBezTo>
                    <a:pt x="0" y="115"/>
                    <a:pt x="171" y="397"/>
                    <a:pt x="197" y="631"/>
                  </a:cubicBezTo>
                  <a:cubicBezTo>
                    <a:pt x="364" y="705"/>
                    <a:pt x="530" y="732"/>
                    <a:pt x="701" y="732"/>
                  </a:cubicBezTo>
                  <a:cubicBezTo>
                    <a:pt x="784" y="732"/>
                    <a:pt x="869" y="725"/>
                    <a:pt x="955" y="714"/>
                  </a:cubicBezTo>
                  <a:cubicBezTo>
                    <a:pt x="1151" y="560"/>
                    <a:pt x="1246" y="345"/>
                    <a:pt x="1149" y="139"/>
                  </a:cubicBezTo>
                  <a:cubicBezTo>
                    <a:pt x="922" y="98"/>
                    <a:pt x="784" y="0"/>
                    <a:pt x="62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22;p2"/>
            <p:cNvSpPr/>
            <p:nvPr/>
          </p:nvSpPr>
          <p:spPr>
            <a:xfrm>
              <a:off x="4100875" y="3698375"/>
              <a:ext cx="63250" cy="41600"/>
            </a:xfrm>
            <a:custGeom>
              <a:avLst/>
              <a:gdLst/>
              <a:ahLst/>
              <a:cxnLst/>
              <a:rect l="l" t="t" r="r" b="b"/>
              <a:pathLst>
                <a:path w="2530" h="1664" extrusionOk="0">
                  <a:moveTo>
                    <a:pt x="1092" y="44"/>
                  </a:moveTo>
                  <a:cubicBezTo>
                    <a:pt x="254" y="176"/>
                    <a:pt x="0" y="799"/>
                    <a:pt x="230" y="1213"/>
                  </a:cubicBezTo>
                  <a:cubicBezTo>
                    <a:pt x="554" y="1391"/>
                    <a:pt x="1225" y="1337"/>
                    <a:pt x="1165" y="1663"/>
                  </a:cubicBezTo>
                  <a:cubicBezTo>
                    <a:pt x="1424" y="1623"/>
                    <a:pt x="1714" y="1386"/>
                    <a:pt x="2066" y="1386"/>
                  </a:cubicBezTo>
                  <a:cubicBezTo>
                    <a:pt x="2110" y="1386"/>
                    <a:pt x="2156" y="1390"/>
                    <a:pt x="2203" y="1398"/>
                  </a:cubicBezTo>
                  <a:cubicBezTo>
                    <a:pt x="2217" y="1221"/>
                    <a:pt x="2233" y="1045"/>
                    <a:pt x="2487" y="910"/>
                  </a:cubicBezTo>
                  <a:cubicBezTo>
                    <a:pt x="2293" y="816"/>
                    <a:pt x="2390" y="674"/>
                    <a:pt x="2394" y="534"/>
                  </a:cubicBezTo>
                  <a:cubicBezTo>
                    <a:pt x="2529" y="1"/>
                    <a:pt x="1575" y="224"/>
                    <a:pt x="1092" y="44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23;p2"/>
            <p:cNvSpPr/>
            <p:nvPr/>
          </p:nvSpPr>
          <p:spPr>
            <a:xfrm>
              <a:off x="3970025" y="3595650"/>
              <a:ext cx="67050" cy="46075"/>
            </a:xfrm>
            <a:custGeom>
              <a:avLst/>
              <a:gdLst/>
              <a:ahLst/>
              <a:cxnLst/>
              <a:rect l="l" t="t" r="r" b="b"/>
              <a:pathLst>
                <a:path w="2682" h="1843" extrusionOk="0">
                  <a:moveTo>
                    <a:pt x="751" y="1"/>
                  </a:moveTo>
                  <a:cubicBezTo>
                    <a:pt x="721" y="1"/>
                    <a:pt x="691" y="2"/>
                    <a:pt x="659" y="4"/>
                  </a:cubicBezTo>
                  <a:cubicBezTo>
                    <a:pt x="202" y="153"/>
                    <a:pt x="1" y="442"/>
                    <a:pt x="136" y="728"/>
                  </a:cubicBezTo>
                  <a:cubicBezTo>
                    <a:pt x="851" y="856"/>
                    <a:pt x="311" y="1278"/>
                    <a:pt x="384" y="1529"/>
                  </a:cubicBezTo>
                  <a:cubicBezTo>
                    <a:pt x="400" y="1527"/>
                    <a:pt x="416" y="1526"/>
                    <a:pt x="433" y="1526"/>
                  </a:cubicBezTo>
                  <a:cubicBezTo>
                    <a:pt x="772" y="1526"/>
                    <a:pt x="1409" y="1843"/>
                    <a:pt x="2001" y="1843"/>
                  </a:cubicBezTo>
                  <a:cubicBezTo>
                    <a:pt x="2048" y="1843"/>
                    <a:pt x="2095" y="1841"/>
                    <a:pt x="2142" y="1837"/>
                  </a:cubicBezTo>
                  <a:lnTo>
                    <a:pt x="2591" y="1280"/>
                  </a:lnTo>
                  <a:cubicBezTo>
                    <a:pt x="2355" y="1053"/>
                    <a:pt x="2390" y="885"/>
                    <a:pt x="2681" y="797"/>
                  </a:cubicBezTo>
                  <a:lnTo>
                    <a:pt x="2681" y="797"/>
                  </a:lnTo>
                  <a:cubicBezTo>
                    <a:pt x="2587" y="817"/>
                    <a:pt x="2502" y="826"/>
                    <a:pt x="2424" y="826"/>
                  </a:cubicBezTo>
                  <a:cubicBezTo>
                    <a:pt x="1687" y="826"/>
                    <a:pt x="1650" y="1"/>
                    <a:pt x="75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24;p2"/>
            <p:cNvSpPr/>
            <p:nvPr/>
          </p:nvSpPr>
          <p:spPr>
            <a:xfrm>
              <a:off x="4173050" y="3766625"/>
              <a:ext cx="35950" cy="21075"/>
            </a:xfrm>
            <a:custGeom>
              <a:avLst/>
              <a:gdLst/>
              <a:ahLst/>
              <a:cxnLst/>
              <a:rect l="l" t="t" r="r" b="b"/>
              <a:pathLst>
                <a:path w="1438" h="843" extrusionOk="0">
                  <a:moveTo>
                    <a:pt x="805" y="0"/>
                  </a:moveTo>
                  <a:cubicBezTo>
                    <a:pt x="473" y="0"/>
                    <a:pt x="224" y="206"/>
                    <a:pt x="0" y="319"/>
                  </a:cubicBezTo>
                  <a:cubicBezTo>
                    <a:pt x="133" y="511"/>
                    <a:pt x="365" y="662"/>
                    <a:pt x="436" y="842"/>
                  </a:cubicBezTo>
                  <a:cubicBezTo>
                    <a:pt x="694" y="814"/>
                    <a:pt x="1002" y="731"/>
                    <a:pt x="1227" y="608"/>
                  </a:cubicBezTo>
                  <a:cubicBezTo>
                    <a:pt x="1438" y="421"/>
                    <a:pt x="1284" y="96"/>
                    <a:pt x="964" y="16"/>
                  </a:cubicBezTo>
                  <a:cubicBezTo>
                    <a:pt x="909" y="5"/>
                    <a:pt x="856" y="0"/>
                    <a:pt x="80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25;p2"/>
            <p:cNvSpPr/>
            <p:nvPr/>
          </p:nvSpPr>
          <p:spPr>
            <a:xfrm>
              <a:off x="4162450" y="3791325"/>
              <a:ext cx="31575" cy="24725"/>
            </a:xfrm>
            <a:custGeom>
              <a:avLst/>
              <a:gdLst/>
              <a:ahLst/>
              <a:cxnLst/>
              <a:rect l="l" t="t" r="r" b="b"/>
              <a:pathLst>
                <a:path w="1263" h="989" extrusionOk="0">
                  <a:moveTo>
                    <a:pt x="564" y="1"/>
                  </a:moveTo>
                  <a:cubicBezTo>
                    <a:pt x="329" y="55"/>
                    <a:pt x="175" y="145"/>
                    <a:pt x="102" y="273"/>
                  </a:cubicBezTo>
                  <a:cubicBezTo>
                    <a:pt x="301" y="543"/>
                    <a:pt x="0" y="894"/>
                    <a:pt x="595" y="988"/>
                  </a:cubicBezTo>
                  <a:cubicBezTo>
                    <a:pt x="720" y="702"/>
                    <a:pt x="1262" y="673"/>
                    <a:pt x="1243" y="332"/>
                  </a:cubicBezTo>
                  <a:cubicBezTo>
                    <a:pt x="1092" y="112"/>
                    <a:pt x="872" y="25"/>
                    <a:pt x="56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26;p2"/>
            <p:cNvSpPr/>
            <p:nvPr/>
          </p:nvSpPr>
          <p:spPr>
            <a:xfrm>
              <a:off x="4214725" y="3909825"/>
              <a:ext cx="27575" cy="17400"/>
            </a:xfrm>
            <a:custGeom>
              <a:avLst/>
              <a:gdLst/>
              <a:ahLst/>
              <a:cxnLst/>
              <a:rect l="l" t="t" r="r" b="b"/>
              <a:pathLst>
                <a:path w="1103" h="696" extrusionOk="0">
                  <a:moveTo>
                    <a:pt x="490" y="0"/>
                  </a:moveTo>
                  <a:cubicBezTo>
                    <a:pt x="423" y="0"/>
                    <a:pt x="351" y="12"/>
                    <a:pt x="277" y="37"/>
                  </a:cubicBezTo>
                  <a:cubicBezTo>
                    <a:pt x="43" y="154"/>
                    <a:pt x="0" y="341"/>
                    <a:pt x="88" y="521"/>
                  </a:cubicBezTo>
                  <a:cubicBezTo>
                    <a:pt x="247" y="565"/>
                    <a:pt x="403" y="695"/>
                    <a:pt x="566" y="695"/>
                  </a:cubicBezTo>
                  <a:cubicBezTo>
                    <a:pt x="638" y="695"/>
                    <a:pt x="711" y="670"/>
                    <a:pt x="786" y="601"/>
                  </a:cubicBezTo>
                  <a:cubicBezTo>
                    <a:pt x="1103" y="343"/>
                    <a:pt x="859" y="0"/>
                    <a:pt x="49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27;p2"/>
            <p:cNvSpPr/>
            <p:nvPr/>
          </p:nvSpPr>
          <p:spPr>
            <a:xfrm>
              <a:off x="4040850" y="3821050"/>
              <a:ext cx="19500" cy="9425"/>
            </a:xfrm>
            <a:custGeom>
              <a:avLst/>
              <a:gdLst/>
              <a:ahLst/>
              <a:cxnLst/>
              <a:rect l="l" t="t" r="r" b="b"/>
              <a:pathLst>
                <a:path w="780" h="377" extrusionOk="0">
                  <a:moveTo>
                    <a:pt x="680" y="1"/>
                  </a:moveTo>
                  <a:lnTo>
                    <a:pt x="135" y="39"/>
                  </a:lnTo>
                  <a:cubicBezTo>
                    <a:pt x="1" y="189"/>
                    <a:pt x="281" y="376"/>
                    <a:pt x="487" y="376"/>
                  </a:cubicBezTo>
                  <a:cubicBezTo>
                    <a:pt x="525" y="376"/>
                    <a:pt x="560" y="370"/>
                    <a:pt x="590" y="356"/>
                  </a:cubicBezTo>
                  <a:cubicBezTo>
                    <a:pt x="779" y="264"/>
                    <a:pt x="665" y="136"/>
                    <a:pt x="68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28;p2"/>
            <p:cNvSpPr/>
            <p:nvPr/>
          </p:nvSpPr>
          <p:spPr>
            <a:xfrm>
              <a:off x="4330175" y="4686075"/>
              <a:ext cx="5225" cy="2625"/>
            </a:xfrm>
            <a:custGeom>
              <a:avLst/>
              <a:gdLst/>
              <a:ahLst/>
              <a:cxnLst/>
              <a:rect l="l" t="t" r="r" b="b"/>
              <a:pathLst>
                <a:path w="209" h="105" extrusionOk="0">
                  <a:moveTo>
                    <a:pt x="159" y="1"/>
                  </a:moveTo>
                  <a:lnTo>
                    <a:pt x="0" y="69"/>
                  </a:lnTo>
                  <a:cubicBezTo>
                    <a:pt x="31" y="87"/>
                    <a:pt x="62" y="105"/>
                    <a:pt x="89" y="105"/>
                  </a:cubicBezTo>
                  <a:cubicBezTo>
                    <a:pt x="105" y="105"/>
                    <a:pt x="120" y="98"/>
                    <a:pt x="133" y="81"/>
                  </a:cubicBezTo>
                  <a:cubicBezTo>
                    <a:pt x="126" y="43"/>
                    <a:pt x="208" y="29"/>
                    <a:pt x="15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29;p2"/>
            <p:cNvSpPr/>
            <p:nvPr/>
          </p:nvSpPr>
          <p:spPr>
            <a:xfrm>
              <a:off x="3930075" y="4079075"/>
              <a:ext cx="164300" cy="119600"/>
            </a:xfrm>
            <a:custGeom>
              <a:avLst/>
              <a:gdLst/>
              <a:ahLst/>
              <a:cxnLst/>
              <a:rect l="l" t="t" r="r" b="b"/>
              <a:pathLst>
                <a:path w="6572" h="4784" extrusionOk="0">
                  <a:moveTo>
                    <a:pt x="1329" y="0"/>
                  </a:moveTo>
                  <a:lnTo>
                    <a:pt x="1582" y="443"/>
                  </a:lnTo>
                  <a:cubicBezTo>
                    <a:pt x="1529" y="584"/>
                    <a:pt x="1389" y="627"/>
                    <a:pt x="1228" y="627"/>
                  </a:cubicBezTo>
                  <a:cubicBezTo>
                    <a:pt x="979" y="627"/>
                    <a:pt x="681" y="526"/>
                    <a:pt x="577" y="526"/>
                  </a:cubicBezTo>
                  <a:cubicBezTo>
                    <a:pt x="564" y="526"/>
                    <a:pt x="554" y="527"/>
                    <a:pt x="547" y="531"/>
                  </a:cubicBezTo>
                  <a:cubicBezTo>
                    <a:pt x="562" y="625"/>
                    <a:pt x="917" y="758"/>
                    <a:pt x="801" y="907"/>
                  </a:cubicBezTo>
                  <a:cubicBezTo>
                    <a:pt x="502" y="1092"/>
                    <a:pt x="0" y="1336"/>
                    <a:pt x="171" y="1795"/>
                  </a:cubicBezTo>
                  <a:lnTo>
                    <a:pt x="386" y="1824"/>
                  </a:lnTo>
                  <a:cubicBezTo>
                    <a:pt x="287" y="2231"/>
                    <a:pt x="389" y="2804"/>
                    <a:pt x="76" y="3048"/>
                  </a:cubicBezTo>
                  <a:cubicBezTo>
                    <a:pt x="106" y="3054"/>
                    <a:pt x="130" y="3057"/>
                    <a:pt x="149" y="3057"/>
                  </a:cubicBezTo>
                  <a:cubicBezTo>
                    <a:pt x="285" y="3057"/>
                    <a:pt x="157" y="2910"/>
                    <a:pt x="284" y="2910"/>
                  </a:cubicBezTo>
                  <a:cubicBezTo>
                    <a:pt x="295" y="2910"/>
                    <a:pt x="308" y="2911"/>
                    <a:pt x="322" y="2913"/>
                  </a:cubicBezTo>
                  <a:cubicBezTo>
                    <a:pt x="668" y="3119"/>
                    <a:pt x="1246" y="3784"/>
                    <a:pt x="1710" y="4241"/>
                  </a:cubicBezTo>
                  <a:cubicBezTo>
                    <a:pt x="1741" y="4238"/>
                    <a:pt x="1772" y="4237"/>
                    <a:pt x="1803" y="4237"/>
                  </a:cubicBezTo>
                  <a:cubicBezTo>
                    <a:pt x="2355" y="4237"/>
                    <a:pt x="2995" y="4705"/>
                    <a:pt x="3264" y="4784"/>
                  </a:cubicBezTo>
                  <a:cubicBezTo>
                    <a:pt x="3181" y="4699"/>
                    <a:pt x="3143" y="4537"/>
                    <a:pt x="3223" y="4457"/>
                  </a:cubicBezTo>
                  <a:cubicBezTo>
                    <a:pt x="3317" y="4298"/>
                    <a:pt x="3478" y="4231"/>
                    <a:pt x="3642" y="4231"/>
                  </a:cubicBezTo>
                  <a:cubicBezTo>
                    <a:pt x="3788" y="4231"/>
                    <a:pt x="3936" y="4285"/>
                    <a:pt x="4040" y="4376"/>
                  </a:cubicBezTo>
                  <a:cubicBezTo>
                    <a:pt x="4227" y="3773"/>
                    <a:pt x="5293" y="3768"/>
                    <a:pt x="5049" y="2970"/>
                  </a:cubicBezTo>
                  <a:cubicBezTo>
                    <a:pt x="5069" y="2777"/>
                    <a:pt x="5184" y="2710"/>
                    <a:pt x="5347" y="2710"/>
                  </a:cubicBezTo>
                  <a:cubicBezTo>
                    <a:pt x="5680" y="2710"/>
                    <a:pt x="6216" y="2986"/>
                    <a:pt x="6572" y="3024"/>
                  </a:cubicBezTo>
                  <a:cubicBezTo>
                    <a:pt x="6245" y="2721"/>
                    <a:pt x="5374" y="2802"/>
                    <a:pt x="5186" y="2297"/>
                  </a:cubicBezTo>
                  <a:lnTo>
                    <a:pt x="5449" y="2245"/>
                  </a:lnTo>
                  <a:cubicBezTo>
                    <a:pt x="5217" y="1888"/>
                    <a:pt x="5070" y="1547"/>
                    <a:pt x="4512" y="1362"/>
                  </a:cubicBezTo>
                  <a:lnTo>
                    <a:pt x="4957" y="1267"/>
                  </a:lnTo>
                  <a:cubicBezTo>
                    <a:pt x="4630" y="1203"/>
                    <a:pt x="3991" y="1165"/>
                    <a:pt x="4121" y="739"/>
                  </a:cubicBezTo>
                  <a:cubicBezTo>
                    <a:pt x="3721" y="258"/>
                    <a:pt x="2863" y="628"/>
                    <a:pt x="2463" y="211"/>
                  </a:cubicBezTo>
                  <a:cubicBezTo>
                    <a:pt x="2354" y="232"/>
                    <a:pt x="2224" y="355"/>
                    <a:pt x="2037" y="457"/>
                  </a:cubicBezTo>
                  <a:cubicBezTo>
                    <a:pt x="2012" y="460"/>
                    <a:pt x="1989" y="461"/>
                    <a:pt x="1967" y="461"/>
                  </a:cubicBezTo>
                  <a:cubicBezTo>
                    <a:pt x="1614" y="461"/>
                    <a:pt x="1596" y="136"/>
                    <a:pt x="132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30;p2"/>
            <p:cNvSpPr/>
            <p:nvPr/>
          </p:nvSpPr>
          <p:spPr>
            <a:xfrm>
              <a:off x="4076300" y="4138150"/>
              <a:ext cx="10450" cy="2775"/>
            </a:xfrm>
            <a:custGeom>
              <a:avLst/>
              <a:gdLst/>
              <a:ahLst/>
              <a:cxnLst/>
              <a:rect l="l" t="t" r="r" b="b"/>
              <a:pathLst>
                <a:path w="418" h="111" extrusionOk="0">
                  <a:moveTo>
                    <a:pt x="1" y="1"/>
                  </a:moveTo>
                  <a:lnTo>
                    <a:pt x="15" y="34"/>
                  </a:lnTo>
                  <a:cubicBezTo>
                    <a:pt x="111" y="37"/>
                    <a:pt x="244" y="110"/>
                    <a:pt x="339" y="110"/>
                  </a:cubicBezTo>
                  <a:cubicBezTo>
                    <a:pt x="370" y="110"/>
                    <a:pt x="397" y="102"/>
                    <a:pt x="417" y="81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31;p2"/>
            <p:cNvSpPr/>
            <p:nvPr/>
          </p:nvSpPr>
          <p:spPr>
            <a:xfrm>
              <a:off x="4027050" y="4088375"/>
              <a:ext cx="5525" cy="2675"/>
            </a:xfrm>
            <a:custGeom>
              <a:avLst/>
              <a:gdLst/>
              <a:ahLst/>
              <a:cxnLst/>
              <a:rect l="l" t="t" r="r" b="b"/>
              <a:pathLst>
                <a:path w="221" h="107" extrusionOk="0">
                  <a:moveTo>
                    <a:pt x="120" y="0"/>
                  </a:moveTo>
                  <a:cubicBezTo>
                    <a:pt x="85" y="0"/>
                    <a:pt x="42" y="8"/>
                    <a:pt x="0" y="16"/>
                  </a:cubicBezTo>
                  <a:cubicBezTo>
                    <a:pt x="52" y="106"/>
                    <a:pt x="164" y="85"/>
                    <a:pt x="216" y="106"/>
                  </a:cubicBezTo>
                  <a:cubicBezTo>
                    <a:pt x="220" y="23"/>
                    <a:pt x="179" y="0"/>
                    <a:pt x="12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32;p2"/>
            <p:cNvSpPr/>
            <p:nvPr/>
          </p:nvSpPr>
          <p:spPr>
            <a:xfrm>
              <a:off x="3794325" y="3650850"/>
              <a:ext cx="17325" cy="6750"/>
            </a:xfrm>
            <a:custGeom>
              <a:avLst/>
              <a:gdLst/>
              <a:ahLst/>
              <a:cxnLst/>
              <a:rect l="l" t="t" r="r" b="b"/>
              <a:pathLst>
                <a:path w="693" h="270" extrusionOk="0">
                  <a:moveTo>
                    <a:pt x="545" y="0"/>
                  </a:moveTo>
                  <a:cubicBezTo>
                    <a:pt x="467" y="81"/>
                    <a:pt x="0" y="95"/>
                    <a:pt x="391" y="266"/>
                  </a:cubicBezTo>
                  <a:cubicBezTo>
                    <a:pt x="415" y="268"/>
                    <a:pt x="437" y="269"/>
                    <a:pt x="458" y="269"/>
                  </a:cubicBezTo>
                  <a:cubicBezTo>
                    <a:pt x="692" y="269"/>
                    <a:pt x="691" y="116"/>
                    <a:pt x="54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33;p2"/>
            <p:cNvSpPr/>
            <p:nvPr/>
          </p:nvSpPr>
          <p:spPr>
            <a:xfrm>
              <a:off x="4002050" y="4083625"/>
              <a:ext cx="2825" cy="2800"/>
            </a:xfrm>
            <a:custGeom>
              <a:avLst/>
              <a:gdLst/>
              <a:ahLst/>
              <a:cxnLst/>
              <a:rect l="l" t="t" r="r" b="b"/>
              <a:pathLst>
                <a:path w="113" h="112" extrusionOk="0">
                  <a:moveTo>
                    <a:pt x="60" y="0"/>
                  </a:moveTo>
                  <a:lnTo>
                    <a:pt x="1" y="112"/>
                  </a:lnTo>
                  <a:lnTo>
                    <a:pt x="74" y="98"/>
                  </a:lnTo>
                  <a:cubicBezTo>
                    <a:pt x="96" y="62"/>
                    <a:pt x="112" y="24"/>
                    <a:pt x="6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34;p2"/>
            <p:cNvSpPr/>
            <p:nvPr/>
          </p:nvSpPr>
          <p:spPr>
            <a:xfrm>
              <a:off x="4029875" y="4197275"/>
              <a:ext cx="6500" cy="4425"/>
            </a:xfrm>
            <a:custGeom>
              <a:avLst/>
              <a:gdLst/>
              <a:ahLst/>
              <a:cxnLst/>
              <a:rect l="l" t="t" r="r" b="b"/>
              <a:pathLst>
                <a:path w="260" h="177" extrusionOk="0">
                  <a:moveTo>
                    <a:pt x="93" y="0"/>
                  </a:moveTo>
                  <a:cubicBezTo>
                    <a:pt x="0" y="0"/>
                    <a:pt x="147" y="114"/>
                    <a:pt x="141" y="177"/>
                  </a:cubicBezTo>
                  <a:cubicBezTo>
                    <a:pt x="164" y="136"/>
                    <a:pt x="259" y="84"/>
                    <a:pt x="141" y="6"/>
                  </a:cubicBezTo>
                  <a:cubicBezTo>
                    <a:pt x="120" y="2"/>
                    <a:pt x="105" y="0"/>
                    <a:pt x="9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35;p2"/>
            <p:cNvSpPr/>
            <p:nvPr/>
          </p:nvSpPr>
          <p:spPr>
            <a:xfrm>
              <a:off x="4016150" y="4232825"/>
              <a:ext cx="4750" cy="1950"/>
            </a:xfrm>
            <a:custGeom>
              <a:avLst/>
              <a:gdLst/>
              <a:ahLst/>
              <a:cxnLst/>
              <a:rect l="l" t="t" r="r" b="b"/>
              <a:pathLst>
                <a:path w="190" h="78" extrusionOk="0">
                  <a:moveTo>
                    <a:pt x="138" y="0"/>
                  </a:moveTo>
                  <a:lnTo>
                    <a:pt x="1" y="57"/>
                  </a:lnTo>
                  <a:cubicBezTo>
                    <a:pt x="8" y="72"/>
                    <a:pt x="30" y="77"/>
                    <a:pt x="56" y="77"/>
                  </a:cubicBezTo>
                  <a:cubicBezTo>
                    <a:pt x="81" y="77"/>
                    <a:pt x="109" y="72"/>
                    <a:pt x="128" y="69"/>
                  </a:cubicBezTo>
                  <a:cubicBezTo>
                    <a:pt x="152" y="31"/>
                    <a:pt x="190" y="24"/>
                    <a:pt x="13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36;p2"/>
            <p:cNvSpPr/>
            <p:nvPr/>
          </p:nvSpPr>
          <p:spPr>
            <a:xfrm>
              <a:off x="3965050" y="4194275"/>
              <a:ext cx="3400" cy="3700"/>
            </a:xfrm>
            <a:custGeom>
              <a:avLst/>
              <a:gdLst/>
              <a:ahLst/>
              <a:cxnLst/>
              <a:rect l="l" t="t" r="r" b="b"/>
              <a:pathLst>
                <a:path w="136" h="148" extrusionOk="0">
                  <a:moveTo>
                    <a:pt x="88" y="1"/>
                  </a:moveTo>
                  <a:lnTo>
                    <a:pt x="1" y="147"/>
                  </a:lnTo>
                  <a:lnTo>
                    <a:pt x="77" y="138"/>
                  </a:lnTo>
                  <a:cubicBezTo>
                    <a:pt x="136" y="95"/>
                    <a:pt x="119" y="64"/>
                    <a:pt x="8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37;p2"/>
            <p:cNvSpPr/>
            <p:nvPr/>
          </p:nvSpPr>
          <p:spPr>
            <a:xfrm>
              <a:off x="3865475" y="4204325"/>
              <a:ext cx="50125" cy="42900"/>
            </a:xfrm>
            <a:custGeom>
              <a:avLst/>
              <a:gdLst/>
              <a:ahLst/>
              <a:cxnLst/>
              <a:rect l="l" t="t" r="r" b="b"/>
              <a:pathLst>
                <a:path w="2005" h="1716" extrusionOk="0">
                  <a:moveTo>
                    <a:pt x="760" y="1"/>
                  </a:moveTo>
                  <a:cubicBezTo>
                    <a:pt x="726" y="1"/>
                    <a:pt x="688" y="3"/>
                    <a:pt x="647" y="8"/>
                  </a:cubicBezTo>
                  <a:cubicBezTo>
                    <a:pt x="1" y="117"/>
                    <a:pt x="55" y="726"/>
                    <a:pt x="1" y="1221"/>
                  </a:cubicBezTo>
                  <a:lnTo>
                    <a:pt x="190" y="1038"/>
                  </a:lnTo>
                  <a:cubicBezTo>
                    <a:pt x="377" y="1114"/>
                    <a:pt x="744" y="1500"/>
                    <a:pt x="564" y="1716"/>
                  </a:cubicBezTo>
                  <a:cubicBezTo>
                    <a:pt x="910" y="1711"/>
                    <a:pt x="460" y="1564"/>
                    <a:pt x="699" y="1405"/>
                  </a:cubicBezTo>
                  <a:cubicBezTo>
                    <a:pt x="741" y="1362"/>
                    <a:pt x="790" y="1345"/>
                    <a:pt x="841" y="1345"/>
                  </a:cubicBezTo>
                  <a:cubicBezTo>
                    <a:pt x="1010" y="1345"/>
                    <a:pt x="1203" y="1541"/>
                    <a:pt x="1242" y="1630"/>
                  </a:cubicBezTo>
                  <a:cubicBezTo>
                    <a:pt x="1234" y="1249"/>
                    <a:pt x="2004" y="1202"/>
                    <a:pt x="1649" y="835"/>
                  </a:cubicBezTo>
                  <a:cubicBezTo>
                    <a:pt x="1895" y="768"/>
                    <a:pt x="1282" y="451"/>
                    <a:pt x="1687" y="401"/>
                  </a:cubicBezTo>
                  <a:cubicBezTo>
                    <a:pt x="1204" y="371"/>
                    <a:pt x="1197" y="1"/>
                    <a:pt x="76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38;p2"/>
            <p:cNvSpPr/>
            <p:nvPr/>
          </p:nvSpPr>
          <p:spPr>
            <a:xfrm>
              <a:off x="3896500" y="4245075"/>
              <a:ext cx="250" cy="1100"/>
            </a:xfrm>
            <a:custGeom>
              <a:avLst/>
              <a:gdLst/>
              <a:ahLst/>
              <a:cxnLst/>
              <a:rect l="l" t="t" r="r" b="b"/>
              <a:pathLst>
                <a:path w="10" h="44" extrusionOk="0">
                  <a:moveTo>
                    <a:pt x="1" y="0"/>
                  </a:moveTo>
                  <a:cubicBezTo>
                    <a:pt x="1" y="15"/>
                    <a:pt x="1" y="29"/>
                    <a:pt x="3" y="43"/>
                  </a:cubicBezTo>
                  <a:cubicBezTo>
                    <a:pt x="10" y="36"/>
                    <a:pt x="10" y="22"/>
                    <a:pt x="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39;p2"/>
            <p:cNvSpPr/>
            <p:nvPr/>
          </p:nvSpPr>
          <p:spPr>
            <a:xfrm>
              <a:off x="3810000" y="4060225"/>
              <a:ext cx="11525" cy="8150"/>
            </a:xfrm>
            <a:custGeom>
              <a:avLst/>
              <a:gdLst/>
              <a:ahLst/>
              <a:cxnLst/>
              <a:rect l="l" t="t" r="r" b="b"/>
              <a:pathLst>
                <a:path w="461" h="326" extrusionOk="0">
                  <a:moveTo>
                    <a:pt x="184" y="1"/>
                  </a:moveTo>
                  <a:cubicBezTo>
                    <a:pt x="98" y="1"/>
                    <a:pt x="18" y="46"/>
                    <a:pt x="1" y="148"/>
                  </a:cubicBezTo>
                  <a:cubicBezTo>
                    <a:pt x="35" y="251"/>
                    <a:pt x="183" y="326"/>
                    <a:pt x="300" y="326"/>
                  </a:cubicBezTo>
                  <a:cubicBezTo>
                    <a:pt x="350" y="326"/>
                    <a:pt x="394" y="312"/>
                    <a:pt x="422" y="280"/>
                  </a:cubicBezTo>
                  <a:cubicBezTo>
                    <a:pt x="461" y="106"/>
                    <a:pt x="315" y="1"/>
                    <a:pt x="18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40;p2"/>
            <p:cNvSpPr/>
            <p:nvPr/>
          </p:nvSpPr>
          <p:spPr>
            <a:xfrm>
              <a:off x="3912425" y="4287700"/>
              <a:ext cx="10925" cy="7875"/>
            </a:xfrm>
            <a:custGeom>
              <a:avLst/>
              <a:gdLst/>
              <a:ahLst/>
              <a:cxnLst/>
              <a:rect l="l" t="t" r="r" b="b"/>
              <a:pathLst>
                <a:path w="437" h="315" extrusionOk="0">
                  <a:moveTo>
                    <a:pt x="211" y="1"/>
                  </a:moveTo>
                  <a:cubicBezTo>
                    <a:pt x="90" y="1"/>
                    <a:pt x="0" y="63"/>
                    <a:pt x="34" y="216"/>
                  </a:cubicBezTo>
                  <a:cubicBezTo>
                    <a:pt x="96" y="290"/>
                    <a:pt x="158" y="315"/>
                    <a:pt x="216" y="315"/>
                  </a:cubicBezTo>
                  <a:cubicBezTo>
                    <a:pt x="301" y="315"/>
                    <a:pt x="377" y="263"/>
                    <a:pt x="436" y="237"/>
                  </a:cubicBezTo>
                  <a:cubicBezTo>
                    <a:pt x="372" y="176"/>
                    <a:pt x="382" y="109"/>
                    <a:pt x="396" y="41"/>
                  </a:cubicBezTo>
                  <a:cubicBezTo>
                    <a:pt x="334" y="15"/>
                    <a:pt x="269" y="1"/>
                    <a:pt x="21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41;p2"/>
            <p:cNvSpPr/>
            <p:nvPr/>
          </p:nvSpPr>
          <p:spPr>
            <a:xfrm>
              <a:off x="3712500" y="4347625"/>
              <a:ext cx="4575" cy="5625"/>
            </a:xfrm>
            <a:custGeom>
              <a:avLst/>
              <a:gdLst/>
              <a:ahLst/>
              <a:cxnLst/>
              <a:rect l="l" t="t" r="r" b="b"/>
              <a:pathLst>
                <a:path w="183" h="225" extrusionOk="0">
                  <a:moveTo>
                    <a:pt x="0" y="0"/>
                  </a:moveTo>
                  <a:cubicBezTo>
                    <a:pt x="43" y="76"/>
                    <a:pt x="102" y="149"/>
                    <a:pt x="183" y="225"/>
                  </a:cubicBezTo>
                  <a:cubicBezTo>
                    <a:pt x="154" y="144"/>
                    <a:pt x="79" y="69"/>
                    <a:pt x="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42;p2"/>
            <p:cNvSpPr/>
            <p:nvPr/>
          </p:nvSpPr>
          <p:spPr>
            <a:xfrm>
              <a:off x="3639375" y="4286150"/>
              <a:ext cx="80775" cy="65975"/>
            </a:xfrm>
            <a:custGeom>
              <a:avLst/>
              <a:gdLst/>
              <a:ahLst/>
              <a:cxnLst/>
              <a:rect l="l" t="t" r="r" b="b"/>
              <a:pathLst>
                <a:path w="3231" h="2639" extrusionOk="0">
                  <a:moveTo>
                    <a:pt x="718" y="1"/>
                  </a:moveTo>
                  <a:cubicBezTo>
                    <a:pt x="894" y="188"/>
                    <a:pt x="526" y="160"/>
                    <a:pt x="548" y="318"/>
                  </a:cubicBezTo>
                  <a:cubicBezTo>
                    <a:pt x="252" y="193"/>
                    <a:pt x="337" y="36"/>
                    <a:pt x="53" y="36"/>
                  </a:cubicBezTo>
                  <a:lnTo>
                    <a:pt x="171" y="67"/>
                  </a:lnTo>
                  <a:cubicBezTo>
                    <a:pt x="498" y="572"/>
                    <a:pt x="233" y="636"/>
                    <a:pt x="1" y="981"/>
                  </a:cubicBezTo>
                  <a:lnTo>
                    <a:pt x="131" y="951"/>
                  </a:lnTo>
                  <a:cubicBezTo>
                    <a:pt x="363" y="1206"/>
                    <a:pt x="401" y="1524"/>
                    <a:pt x="297" y="1744"/>
                  </a:cubicBezTo>
                  <a:cubicBezTo>
                    <a:pt x="941" y="2066"/>
                    <a:pt x="1197" y="2289"/>
                    <a:pt x="1673" y="2639"/>
                  </a:cubicBezTo>
                  <a:cubicBezTo>
                    <a:pt x="1817" y="2222"/>
                    <a:pt x="2554" y="2445"/>
                    <a:pt x="2736" y="2260"/>
                  </a:cubicBezTo>
                  <a:cubicBezTo>
                    <a:pt x="2764" y="2319"/>
                    <a:pt x="2845" y="2386"/>
                    <a:pt x="2925" y="2459"/>
                  </a:cubicBezTo>
                  <a:cubicBezTo>
                    <a:pt x="2663" y="2002"/>
                    <a:pt x="3018" y="1564"/>
                    <a:pt x="2684" y="1244"/>
                  </a:cubicBezTo>
                  <a:cubicBezTo>
                    <a:pt x="3231" y="939"/>
                    <a:pt x="1666" y="529"/>
                    <a:pt x="2016" y="13"/>
                  </a:cubicBezTo>
                  <a:lnTo>
                    <a:pt x="2016" y="13"/>
                  </a:lnTo>
                  <a:cubicBezTo>
                    <a:pt x="1892" y="80"/>
                    <a:pt x="1752" y="103"/>
                    <a:pt x="1603" y="103"/>
                  </a:cubicBezTo>
                  <a:cubicBezTo>
                    <a:pt x="1320" y="103"/>
                    <a:pt x="1006" y="20"/>
                    <a:pt x="71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43;p2"/>
            <p:cNvSpPr/>
            <p:nvPr/>
          </p:nvSpPr>
          <p:spPr>
            <a:xfrm>
              <a:off x="3669700" y="4256800"/>
              <a:ext cx="12500" cy="7325"/>
            </a:xfrm>
            <a:custGeom>
              <a:avLst/>
              <a:gdLst/>
              <a:ahLst/>
              <a:cxnLst/>
              <a:rect l="l" t="t" r="r" b="b"/>
              <a:pathLst>
                <a:path w="500" h="293" extrusionOk="0">
                  <a:moveTo>
                    <a:pt x="171" y="0"/>
                  </a:moveTo>
                  <a:cubicBezTo>
                    <a:pt x="170" y="0"/>
                    <a:pt x="168" y="0"/>
                    <a:pt x="166" y="0"/>
                  </a:cubicBezTo>
                  <a:lnTo>
                    <a:pt x="166" y="3"/>
                  </a:lnTo>
                  <a:cubicBezTo>
                    <a:pt x="0" y="36"/>
                    <a:pt x="97" y="190"/>
                    <a:pt x="204" y="282"/>
                  </a:cubicBezTo>
                  <a:cubicBezTo>
                    <a:pt x="234" y="289"/>
                    <a:pt x="264" y="292"/>
                    <a:pt x="293" y="292"/>
                  </a:cubicBezTo>
                  <a:cubicBezTo>
                    <a:pt x="384" y="292"/>
                    <a:pt x="466" y="262"/>
                    <a:pt x="500" y="213"/>
                  </a:cubicBezTo>
                  <a:cubicBezTo>
                    <a:pt x="453" y="90"/>
                    <a:pt x="312" y="0"/>
                    <a:pt x="17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44;p2"/>
            <p:cNvSpPr/>
            <p:nvPr/>
          </p:nvSpPr>
          <p:spPr>
            <a:xfrm>
              <a:off x="3680950" y="4356200"/>
              <a:ext cx="3500" cy="3150"/>
            </a:xfrm>
            <a:custGeom>
              <a:avLst/>
              <a:gdLst/>
              <a:ahLst/>
              <a:cxnLst/>
              <a:rect l="l" t="t" r="r" b="b"/>
              <a:pathLst>
                <a:path w="140" h="126" extrusionOk="0">
                  <a:moveTo>
                    <a:pt x="100" y="0"/>
                  </a:moveTo>
                  <a:lnTo>
                    <a:pt x="0" y="31"/>
                  </a:lnTo>
                  <a:lnTo>
                    <a:pt x="140" y="126"/>
                  </a:lnTo>
                  <a:lnTo>
                    <a:pt x="10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45;p2"/>
            <p:cNvSpPr/>
            <p:nvPr/>
          </p:nvSpPr>
          <p:spPr>
            <a:xfrm>
              <a:off x="3630275" y="4316175"/>
              <a:ext cx="2150" cy="1575"/>
            </a:xfrm>
            <a:custGeom>
              <a:avLst/>
              <a:gdLst/>
              <a:ahLst/>
              <a:cxnLst/>
              <a:rect l="l" t="t" r="r" b="b"/>
              <a:pathLst>
                <a:path w="86" h="63" extrusionOk="0">
                  <a:moveTo>
                    <a:pt x="85" y="1"/>
                  </a:moveTo>
                  <a:lnTo>
                    <a:pt x="0" y="62"/>
                  </a:lnTo>
                  <a:lnTo>
                    <a:pt x="71" y="62"/>
                  </a:lnTo>
                  <a:lnTo>
                    <a:pt x="85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46;p2"/>
            <p:cNvSpPr/>
            <p:nvPr/>
          </p:nvSpPr>
          <p:spPr>
            <a:xfrm>
              <a:off x="3609375" y="4353825"/>
              <a:ext cx="1200" cy="925"/>
            </a:xfrm>
            <a:custGeom>
              <a:avLst/>
              <a:gdLst/>
              <a:ahLst/>
              <a:cxnLst/>
              <a:rect l="l" t="t" r="r" b="b"/>
              <a:pathLst>
                <a:path w="48" h="37" extrusionOk="0">
                  <a:moveTo>
                    <a:pt x="0" y="1"/>
                  </a:moveTo>
                  <a:lnTo>
                    <a:pt x="0" y="1"/>
                  </a:lnTo>
                  <a:cubicBezTo>
                    <a:pt x="17" y="10"/>
                    <a:pt x="33" y="24"/>
                    <a:pt x="47" y="36"/>
                  </a:cubicBezTo>
                  <a:cubicBezTo>
                    <a:pt x="33" y="20"/>
                    <a:pt x="19" y="8"/>
                    <a:pt x="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47;p2"/>
            <p:cNvSpPr/>
            <p:nvPr/>
          </p:nvSpPr>
          <p:spPr>
            <a:xfrm>
              <a:off x="3610550" y="4354725"/>
              <a:ext cx="7550" cy="7525"/>
            </a:xfrm>
            <a:custGeom>
              <a:avLst/>
              <a:gdLst/>
              <a:ahLst/>
              <a:cxnLst/>
              <a:rect l="l" t="t" r="r" b="b"/>
              <a:pathLst>
                <a:path w="302" h="301" extrusionOk="0">
                  <a:moveTo>
                    <a:pt x="0" y="0"/>
                  </a:moveTo>
                  <a:lnTo>
                    <a:pt x="0" y="0"/>
                  </a:lnTo>
                  <a:cubicBezTo>
                    <a:pt x="76" y="86"/>
                    <a:pt x="126" y="300"/>
                    <a:pt x="259" y="300"/>
                  </a:cubicBezTo>
                  <a:cubicBezTo>
                    <a:pt x="272" y="300"/>
                    <a:pt x="286" y="298"/>
                    <a:pt x="301" y="294"/>
                  </a:cubicBezTo>
                  <a:cubicBezTo>
                    <a:pt x="183" y="209"/>
                    <a:pt x="102" y="78"/>
                    <a:pt x="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48;p2"/>
            <p:cNvSpPr/>
            <p:nvPr/>
          </p:nvSpPr>
          <p:spPr>
            <a:xfrm>
              <a:off x="3470775" y="4276925"/>
              <a:ext cx="135425" cy="118300"/>
            </a:xfrm>
            <a:custGeom>
              <a:avLst/>
              <a:gdLst/>
              <a:ahLst/>
              <a:cxnLst/>
              <a:rect l="l" t="t" r="r" b="b"/>
              <a:pathLst>
                <a:path w="5417" h="4732" extrusionOk="0">
                  <a:moveTo>
                    <a:pt x="2049" y="0"/>
                  </a:moveTo>
                  <a:cubicBezTo>
                    <a:pt x="1912" y="0"/>
                    <a:pt x="1780" y="21"/>
                    <a:pt x="1653" y="71"/>
                  </a:cubicBezTo>
                  <a:lnTo>
                    <a:pt x="1698" y="105"/>
                  </a:lnTo>
                  <a:cubicBezTo>
                    <a:pt x="1352" y="237"/>
                    <a:pt x="1269" y="534"/>
                    <a:pt x="892" y="534"/>
                  </a:cubicBezTo>
                  <a:cubicBezTo>
                    <a:pt x="815" y="534"/>
                    <a:pt x="726" y="521"/>
                    <a:pt x="621" y="493"/>
                  </a:cubicBezTo>
                  <a:lnTo>
                    <a:pt x="621" y="493"/>
                  </a:lnTo>
                  <a:cubicBezTo>
                    <a:pt x="957" y="1009"/>
                    <a:pt x="0" y="1149"/>
                    <a:pt x="464" y="1679"/>
                  </a:cubicBezTo>
                  <a:cubicBezTo>
                    <a:pt x="346" y="1717"/>
                    <a:pt x="327" y="1949"/>
                    <a:pt x="199" y="1997"/>
                  </a:cubicBezTo>
                  <a:lnTo>
                    <a:pt x="332" y="2009"/>
                  </a:lnTo>
                  <a:cubicBezTo>
                    <a:pt x="623" y="2527"/>
                    <a:pt x="1014" y="3055"/>
                    <a:pt x="914" y="3550"/>
                  </a:cubicBezTo>
                  <a:cubicBezTo>
                    <a:pt x="997" y="3508"/>
                    <a:pt x="1089" y="3481"/>
                    <a:pt x="1189" y="3481"/>
                  </a:cubicBezTo>
                  <a:cubicBezTo>
                    <a:pt x="1342" y="3481"/>
                    <a:pt x="1514" y="3543"/>
                    <a:pt x="1705" y="3709"/>
                  </a:cubicBezTo>
                  <a:cubicBezTo>
                    <a:pt x="1653" y="3768"/>
                    <a:pt x="1604" y="3827"/>
                    <a:pt x="1630" y="3924"/>
                  </a:cubicBezTo>
                  <a:cubicBezTo>
                    <a:pt x="1656" y="3932"/>
                    <a:pt x="1680" y="3935"/>
                    <a:pt x="1702" y="3935"/>
                  </a:cubicBezTo>
                  <a:cubicBezTo>
                    <a:pt x="1803" y="3935"/>
                    <a:pt x="1856" y="3861"/>
                    <a:pt x="1864" y="3785"/>
                  </a:cubicBezTo>
                  <a:cubicBezTo>
                    <a:pt x="2160" y="3868"/>
                    <a:pt x="2205" y="4157"/>
                    <a:pt x="2399" y="4360"/>
                  </a:cubicBezTo>
                  <a:lnTo>
                    <a:pt x="2293" y="4732"/>
                  </a:lnTo>
                  <a:cubicBezTo>
                    <a:pt x="2435" y="4616"/>
                    <a:pt x="2717" y="4382"/>
                    <a:pt x="2591" y="4055"/>
                  </a:cubicBezTo>
                  <a:lnTo>
                    <a:pt x="2591" y="4055"/>
                  </a:lnTo>
                  <a:cubicBezTo>
                    <a:pt x="2620" y="4057"/>
                    <a:pt x="2658" y="4057"/>
                    <a:pt x="2701" y="4057"/>
                  </a:cubicBezTo>
                  <a:cubicBezTo>
                    <a:pt x="2706" y="4057"/>
                    <a:pt x="2712" y="4057"/>
                    <a:pt x="2717" y="4057"/>
                  </a:cubicBezTo>
                  <a:cubicBezTo>
                    <a:pt x="2931" y="4057"/>
                    <a:pt x="3237" y="4060"/>
                    <a:pt x="3110" y="4310"/>
                  </a:cubicBezTo>
                  <a:cubicBezTo>
                    <a:pt x="3456" y="4286"/>
                    <a:pt x="3716" y="4086"/>
                    <a:pt x="4051" y="4086"/>
                  </a:cubicBezTo>
                  <a:cubicBezTo>
                    <a:pt x="4140" y="4086"/>
                    <a:pt x="4234" y="4100"/>
                    <a:pt x="4336" y="4135"/>
                  </a:cubicBezTo>
                  <a:cubicBezTo>
                    <a:pt x="4777" y="3771"/>
                    <a:pt x="4836" y="3150"/>
                    <a:pt x="5416" y="3010"/>
                  </a:cubicBezTo>
                  <a:cubicBezTo>
                    <a:pt x="5336" y="2755"/>
                    <a:pt x="4758" y="2264"/>
                    <a:pt x="5267" y="2215"/>
                  </a:cubicBezTo>
                  <a:cubicBezTo>
                    <a:pt x="5115" y="2179"/>
                    <a:pt x="4919" y="2110"/>
                    <a:pt x="4876" y="1983"/>
                  </a:cubicBezTo>
                  <a:cubicBezTo>
                    <a:pt x="4841" y="1829"/>
                    <a:pt x="4901" y="1801"/>
                    <a:pt x="4984" y="1801"/>
                  </a:cubicBezTo>
                  <a:cubicBezTo>
                    <a:pt x="5032" y="1801"/>
                    <a:pt x="5089" y="1811"/>
                    <a:pt x="5138" y="1811"/>
                  </a:cubicBezTo>
                  <a:cubicBezTo>
                    <a:pt x="5194" y="1811"/>
                    <a:pt x="5240" y="1798"/>
                    <a:pt x="5253" y="1741"/>
                  </a:cubicBezTo>
                  <a:lnTo>
                    <a:pt x="4765" y="1540"/>
                  </a:lnTo>
                  <a:cubicBezTo>
                    <a:pt x="4767" y="1038"/>
                    <a:pt x="4128" y="896"/>
                    <a:pt x="4114" y="460"/>
                  </a:cubicBezTo>
                  <a:cubicBezTo>
                    <a:pt x="4094" y="461"/>
                    <a:pt x="4073" y="461"/>
                    <a:pt x="4053" y="461"/>
                  </a:cubicBezTo>
                  <a:cubicBezTo>
                    <a:pt x="3419" y="461"/>
                    <a:pt x="2690" y="0"/>
                    <a:pt x="204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49;p2"/>
            <p:cNvSpPr/>
            <p:nvPr/>
          </p:nvSpPr>
          <p:spPr>
            <a:xfrm>
              <a:off x="3472200" y="4326525"/>
              <a:ext cx="3575" cy="575"/>
            </a:xfrm>
            <a:custGeom>
              <a:avLst/>
              <a:gdLst/>
              <a:ahLst/>
              <a:cxnLst/>
              <a:rect l="l" t="t" r="r" b="b"/>
              <a:pathLst>
                <a:path w="143" h="23" extrusionOk="0">
                  <a:moveTo>
                    <a:pt x="0" y="1"/>
                  </a:moveTo>
                  <a:cubicBezTo>
                    <a:pt x="36" y="16"/>
                    <a:pt x="65" y="22"/>
                    <a:pt x="91" y="22"/>
                  </a:cubicBezTo>
                  <a:cubicBezTo>
                    <a:pt x="110" y="22"/>
                    <a:pt x="127" y="19"/>
                    <a:pt x="142" y="13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" name="Google Shape;50;p2"/>
            <p:cNvSpPr/>
            <p:nvPr/>
          </p:nvSpPr>
          <p:spPr>
            <a:xfrm>
              <a:off x="3578700" y="4380300"/>
              <a:ext cx="3800" cy="1475"/>
            </a:xfrm>
            <a:custGeom>
              <a:avLst/>
              <a:gdLst/>
              <a:ahLst/>
              <a:cxnLst/>
              <a:rect l="l" t="t" r="r" b="b"/>
              <a:pathLst>
                <a:path w="152" h="59" extrusionOk="0">
                  <a:moveTo>
                    <a:pt x="19" y="0"/>
                  </a:moveTo>
                  <a:cubicBezTo>
                    <a:pt x="12" y="5"/>
                    <a:pt x="8" y="10"/>
                    <a:pt x="0" y="14"/>
                  </a:cubicBezTo>
                  <a:cubicBezTo>
                    <a:pt x="30" y="51"/>
                    <a:pt x="63" y="59"/>
                    <a:pt x="91" y="59"/>
                  </a:cubicBezTo>
                  <a:cubicBezTo>
                    <a:pt x="113" y="59"/>
                    <a:pt x="132" y="55"/>
                    <a:pt x="147" y="55"/>
                  </a:cubicBezTo>
                  <a:cubicBezTo>
                    <a:pt x="149" y="55"/>
                    <a:pt x="150" y="55"/>
                    <a:pt x="152" y="55"/>
                  </a:cubicBezTo>
                  <a:cubicBezTo>
                    <a:pt x="105" y="31"/>
                    <a:pt x="62" y="14"/>
                    <a:pt x="1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51;p2"/>
            <p:cNvSpPr/>
            <p:nvPr/>
          </p:nvSpPr>
          <p:spPr>
            <a:xfrm>
              <a:off x="3371775" y="3970200"/>
              <a:ext cx="7675" cy="1075"/>
            </a:xfrm>
            <a:custGeom>
              <a:avLst/>
              <a:gdLst/>
              <a:ahLst/>
              <a:cxnLst/>
              <a:rect l="l" t="t" r="r" b="b"/>
              <a:pathLst>
                <a:path w="307" h="43" extrusionOk="0">
                  <a:moveTo>
                    <a:pt x="1" y="0"/>
                  </a:moveTo>
                  <a:lnTo>
                    <a:pt x="17" y="26"/>
                  </a:lnTo>
                  <a:lnTo>
                    <a:pt x="306" y="43"/>
                  </a:lnTo>
                  <a:lnTo>
                    <a:pt x="306" y="43"/>
                  </a:lnTo>
                  <a:lnTo>
                    <a:pt x="292" y="17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" name="Google Shape;52;p2"/>
            <p:cNvSpPr/>
            <p:nvPr/>
          </p:nvSpPr>
          <p:spPr>
            <a:xfrm>
              <a:off x="3400200" y="4016750"/>
              <a:ext cx="5600" cy="5800"/>
            </a:xfrm>
            <a:custGeom>
              <a:avLst/>
              <a:gdLst/>
              <a:ahLst/>
              <a:cxnLst/>
              <a:rect l="l" t="t" r="r" b="b"/>
              <a:pathLst>
                <a:path w="224" h="232" extrusionOk="0">
                  <a:moveTo>
                    <a:pt x="21" y="1"/>
                  </a:moveTo>
                  <a:cubicBezTo>
                    <a:pt x="14" y="1"/>
                    <a:pt x="7" y="1"/>
                    <a:pt x="1" y="2"/>
                  </a:cubicBezTo>
                  <a:cubicBezTo>
                    <a:pt x="17" y="85"/>
                    <a:pt x="112" y="198"/>
                    <a:pt x="192" y="232"/>
                  </a:cubicBezTo>
                  <a:cubicBezTo>
                    <a:pt x="224" y="180"/>
                    <a:pt x="156" y="1"/>
                    <a:pt x="2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" name="Google Shape;53;p2"/>
            <p:cNvSpPr/>
            <p:nvPr/>
          </p:nvSpPr>
          <p:spPr>
            <a:xfrm>
              <a:off x="3522700" y="4401375"/>
              <a:ext cx="1975" cy="3400"/>
            </a:xfrm>
            <a:custGeom>
              <a:avLst/>
              <a:gdLst/>
              <a:ahLst/>
              <a:cxnLst/>
              <a:rect l="l" t="t" r="r" b="b"/>
              <a:pathLst>
                <a:path w="79" h="136" extrusionOk="0">
                  <a:moveTo>
                    <a:pt x="74" y="0"/>
                  </a:moveTo>
                  <a:cubicBezTo>
                    <a:pt x="33" y="33"/>
                    <a:pt x="14" y="83"/>
                    <a:pt x="0" y="135"/>
                  </a:cubicBezTo>
                  <a:cubicBezTo>
                    <a:pt x="45" y="100"/>
                    <a:pt x="78" y="59"/>
                    <a:pt x="7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" name="Google Shape;54;p2"/>
            <p:cNvSpPr/>
            <p:nvPr/>
          </p:nvSpPr>
          <p:spPr>
            <a:xfrm>
              <a:off x="3515875" y="4404750"/>
              <a:ext cx="6850" cy="6425"/>
            </a:xfrm>
            <a:custGeom>
              <a:avLst/>
              <a:gdLst/>
              <a:ahLst/>
              <a:cxnLst/>
              <a:rect l="l" t="t" r="r" b="b"/>
              <a:pathLst>
                <a:path w="274" h="257" extrusionOk="0">
                  <a:moveTo>
                    <a:pt x="273" y="0"/>
                  </a:moveTo>
                  <a:cubicBezTo>
                    <a:pt x="169" y="76"/>
                    <a:pt x="1" y="121"/>
                    <a:pt x="34" y="256"/>
                  </a:cubicBezTo>
                  <a:cubicBezTo>
                    <a:pt x="43" y="257"/>
                    <a:pt x="52" y="257"/>
                    <a:pt x="60" y="257"/>
                  </a:cubicBezTo>
                  <a:cubicBezTo>
                    <a:pt x="236" y="257"/>
                    <a:pt x="239" y="120"/>
                    <a:pt x="27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" name="Google Shape;55;p2"/>
            <p:cNvSpPr/>
            <p:nvPr/>
          </p:nvSpPr>
          <p:spPr>
            <a:xfrm>
              <a:off x="3509975" y="4386150"/>
              <a:ext cx="2675" cy="2400"/>
            </a:xfrm>
            <a:custGeom>
              <a:avLst/>
              <a:gdLst/>
              <a:ahLst/>
              <a:cxnLst/>
              <a:rect l="l" t="t" r="r" b="b"/>
              <a:pathLst>
                <a:path w="107" h="96" extrusionOk="0">
                  <a:moveTo>
                    <a:pt x="81" y="1"/>
                  </a:moveTo>
                  <a:lnTo>
                    <a:pt x="0" y="88"/>
                  </a:lnTo>
                  <a:lnTo>
                    <a:pt x="107" y="95"/>
                  </a:lnTo>
                  <a:lnTo>
                    <a:pt x="81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" name="Google Shape;56;p2"/>
            <p:cNvSpPr/>
            <p:nvPr/>
          </p:nvSpPr>
          <p:spPr>
            <a:xfrm>
              <a:off x="3515300" y="4463000"/>
              <a:ext cx="11500" cy="6650"/>
            </a:xfrm>
            <a:custGeom>
              <a:avLst/>
              <a:gdLst/>
              <a:ahLst/>
              <a:cxnLst/>
              <a:rect l="l" t="t" r="r" b="b"/>
              <a:pathLst>
                <a:path w="460" h="266" extrusionOk="0">
                  <a:moveTo>
                    <a:pt x="232" y="1"/>
                  </a:moveTo>
                  <a:lnTo>
                    <a:pt x="232" y="1"/>
                  </a:lnTo>
                  <a:cubicBezTo>
                    <a:pt x="107" y="55"/>
                    <a:pt x="0" y="207"/>
                    <a:pt x="291" y="266"/>
                  </a:cubicBezTo>
                  <a:cubicBezTo>
                    <a:pt x="460" y="247"/>
                    <a:pt x="320" y="72"/>
                    <a:pt x="23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" name="Google Shape;57;p2"/>
            <p:cNvSpPr/>
            <p:nvPr/>
          </p:nvSpPr>
          <p:spPr>
            <a:xfrm>
              <a:off x="3507125" y="4422625"/>
              <a:ext cx="3050" cy="5350"/>
            </a:xfrm>
            <a:custGeom>
              <a:avLst/>
              <a:gdLst/>
              <a:ahLst/>
              <a:cxnLst/>
              <a:rect l="l" t="t" r="r" b="b"/>
              <a:pathLst>
                <a:path w="122" h="214" extrusionOk="0">
                  <a:moveTo>
                    <a:pt x="121" y="0"/>
                  </a:moveTo>
                  <a:lnTo>
                    <a:pt x="0" y="214"/>
                  </a:lnTo>
                  <a:lnTo>
                    <a:pt x="109" y="93"/>
                  </a:lnTo>
                  <a:lnTo>
                    <a:pt x="121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58;p2"/>
            <p:cNvSpPr/>
            <p:nvPr/>
          </p:nvSpPr>
          <p:spPr>
            <a:xfrm>
              <a:off x="3351425" y="4333750"/>
              <a:ext cx="34825" cy="26675"/>
            </a:xfrm>
            <a:custGeom>
              <a:avLst/>
              <a:gdLst/>
              <a:ahLst/>
              <a:cxnLst/>
              <a:rect l="l" t="t" r="r" b="b"/>
              <a:pathLst>
                <a:path w="1393" h="1067" extrusionOk="0">
                  <a:moveTo>
                    <a:pt x="553" y="1"/>
                  </a:moveTo>
                  <a:cubicBezTo>
                    <a:pt x="247" y="1"/>
                    <a:pt x="102" y="298"/>
                    <a:pt x="0" y="377"/>
                  </a:cubicBezTo>
                  <a:cubicBezTo>
                    <a:pt x="289" y="392"/>
                    <a:pt x="213" y="718"/>
                    <a:pt x="412" y="870"/>
                  </a:cubicBezTo>
                  <a:cubicBezTo>
                    <a:pt x="584" y="961"/>
                    <a:pt x="776" y="1066"/>
                    <a:pt x="928" y="1066"/>
                  </a:cubicBezTo>
                  <a:cubicBezTo>
                    <a:pt x="1002" y="1066"/>
                    <a:pt x="1066" y="1041"/>
                    <a:pt x="1113" y="977"/>
                  </a:cubicBezTo>
                  <a:cubicBezTo>
                    <a:pt x="1393" y="801"/>
                    <a:pt x="1322" y="299"/>
                    <a:pt x="846" y="79"/>
                  </a:cubicBezTo>
                  <a:cubicBezTo>
                    <a:pt x="734" y="23"/>
                    <a:pt x="637" y="1"/>
                    <a:pt x="55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" name="Google Shape;59;p2"/>
            <p:cNvSpPr/>
            <p:nvPr/>
          </p:nvSpPr>
          <p:spPr>
            <a:xfrm>
              <a:off x="3319025" y="4388600"/>
              <a:ext cx="64575" cy="58450"/>
            </a:xfrm>
            <a:custGeom>
              <a:avLst/>
              <a:gdLst/>
              <a:ahLst/>
              <a:cxnLst/>
              <a:rect l="l" t="t" r="r" b="b"/>
              <a:pathLst>
                <a:path w="2583" h="2338" extrusionOk="0">
                  <a:moveTo>
                    <a:pt x="1029" y="1"/>
                  </a:moveTo>
                  <a:cubicBezTo>
                    <a:pt x="751" y="1"/>
                    <a:pt x="519" y="39"/>
                    <a:pt x="181" y="57"/>
                  </a:cubicBezTo>
                  <a:cubicBezTo>
                    <a:pt x="455" y="291"/>
                    <a:pt x="200" y="587"/>
                    <a:pt x="1" y="705"/>
                  </a:cubicBezTo>
                  <a:cubicBezTo>
                    <a:pt x="484" y="890"/>
                    <a:pt x="309" y="1293"/>
                    <a:pt x="363" y="1589"/>
                  </a:cubicBezTo>
                  <a:cubicBezTo>
                    <a:pt x="825" y="1989"/>
                    <a:pt x="1180" y="1991"/>
                    <a:pt x="1734" y="2337"/>
                  </a:cubicBezTo>
                  <a:cubicBezTo>
                    <a:pt x="1598" y="2189"/>
                    <a:pt x="1729" y="2030"/>
                    <a:pt x="1889" y="2030"/>
                  </a:cubicBezTo>
                  <a:cubicBezTo>
                    <a:pt x="1972" y="2030"/>
                    <a:pt x="2062" y="2073"/>
                    <a:pt x="2127" y="2181"/>
                  </a:cubicBezTo>
                  <a:cubicBezTo>
                    <a:pt x="2040" y="1565"/>
                    <a:pt x="2565" y="1584"/>
                    <a:pt x="2504" y="1134"/>
                  </a:cubicBezTo>
                  <a:cubicBezTo>
                    <a:pt x="2092" y="1037"/>
                    <a:pt x="2582" y="895"/>
                    <a:pt x="2217" y="713"/>
                  </a:cubicBezTo>
                  <a:cubicBezTo>
                    <a:pt x="2229" y="620"/>
                    <a:pt x="2338" y="668"/>
                    <a:pt x="2390" y="613"/>
                  </a:cubicBezTo>
                  <a:lnTo>
                    <a:pt x="2390" y="613"/>
                  </a:lnTo>
                  <a:cubicBezTo>
                    <a:pt x="2346" y="638"/>
                    <a:pt x="2303" y="649"/>
                    <a:pt x="2262" y="649"/>
                  </a:cubicBezTo>
                  <a:cubicBezTo>
                    <a:pt x="1983" y="649"/>
                    <a:pt x="1773" y="134"/>
                    <a:pt x="1585" y="50"/>
                  </a:cubicBezTo>
                  <a:cubicBezTo>
                    <a:pt x="1365" y="13"/>
                    <a:pt x="1190" y="1"/>
                    <a:pt x="102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" name="Google Shape;60;p2"/>
            <p:cNvSpPr/>
            <p:nvPr/>
          </p:nvSpPr>
          <p:spPr>
            <a:xfrm>
              <a:off x="3167175" y="3980800"/>
              <a:ext cx="37275" cy="27300"/>
            </a:xfrm>
            <a:custGeom>
              <a:avLst/>
              <a:gdLst/>
              <a:ahLst/>
              <a:cxnLst/>
              <a:rect l="l" t="t" r="r" b="b"/>
              <a:pathLst>
                <a:path w="1491" h="1092" extrusionOk="0">
                  <a:moveTo>
                    <a:pt x="367" y="0"/>
                  </a:moveTo>
                  <a:cubicBezTo>
                    <a:pt x="196" y="0"/>
                    <a:pt x="125" y="107"/>
                    <a:pt x="1" y="249"/>
                  </a:cubicBezTo>
                  <a:cubicBezTo>
                    <a:pt x="330" y="514"/>
                    <a:pt x="91" y="594"/>
                    <a:pt x="417" y="860"/>
                  </a:cubicBezTo>
                  <a:cubicBezTo>
                    <a:pt x="739" y="947"/>
                    <a:pt x="860" y="1018"/>
                    <a:pt x="1121" y="1092"/>
                  </a:cubicBezTo>
                  <a:cubicBezTo>
                    <a:pt x="1099" y="881"/>
                    <a:pt x="1490" y="871"/>
                    <a:pt x="1192" y="512"/>
                  </a:cubicBezTo>
                  <a:cubicBezTo>
                    <a:pt x="1043" y="386"/>
                    <a:pt x="955" y="218"/>
                    <a:pt x="758" y="107"/>
                  </a:cubicBezTo>
                  <a:cubicBezTo>
                    <a:pt x="582" y="32"/>
                    <a:pt x="459" y="0"/>
                    <a:pt x="36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" name="Google Shape;61;p2"/>
            <p:cNvSpPr/>
            <p:nvPr/>
          </p:nvSpPr>
          <p:spPr>
            <a:xfrm>
              <a:off x="3351000" y="4452350"/>
              <a:ext cx="1750" cy="4175"/>
            </a:xfrm>
            <a:custGeom>
              <a:avLst/>
              <a:gdLst/>
              <a:ahLst/>
              <a:cxnLst/>
              <a:rect l="l" t="t" r="r" b="b"/>
              <a:pathLst>
                <a:path w="70" h="167" extrusionOk="0">
                  <a:moveTo>
                    <a:pt x="38" y="0"/>
                  </a:moveTo>
                  <a:lnTo>
                    <a:pt x="1" y="154"/>
                  </a:lnTo>
                  <a:lnTo>
                    <a:pt x="69" y="166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" name="Google Shape;62;p2"/>
            <p:cNvSpPr/>
            <p:nvPr/>
          </p:nvSpPr>
          <p:spPr>
            <a:xfrm>
              <a:off x="3208375" y="4140975"/>
              <a:ext cx="28925" cy="25500"/>
            </a:xfrm>
            <a:custGeom>
              <a:avLst/>
              <a:gdLst/>
              <a:ahLst/>
              <a:cxnLst/>
              <a:rect l="l" t="t" r="r" b="b"/>
              <a:pathLst>
                <a:path w="1157" h="1020" extrusionOk="0">
                  <a:moveTo>
                    <a:pt x="513" y="1"/>
                  </a:moveTo>
                  <a:cubicBezTo>
                    <a:pt x="397" y="1"/>
                    <a:pt x="331" y="82"/>
                    <a:pt x="233" y="82"/>
                  </a:cubicBezTo>
                  <a:cubicBezTo>
                    <a:pt x="232" y="82"/>
                    <a:pt x="231" y="82"/>
                    <a:pt x="230" y="82"/>
                  </a:cubicBezTo>
                  <a:lnTo>
                    <a:pt x="230" y="82"/>
                  </a:lnTo>
                  <a:cubicBezTo>
                    <a:pt x="1" y="311"/>
                    <a:pt x="242" y="584"/>
                    <a:pt x="498" y="887"/>
                  </a:cubicBezTo>
                  <a:cubicBezTo>
                    <a:pt x="621" y="911"/>
                    <a:pt x="737" y="989"/>
                    <a:pt x="894" y="1019"/>
                  </a:cubicBezTo>
                  <a:cubicBezTo>
                    <a:pt x="1156" y="1017"/>
                    <a:pt x="1109" y="726"/>
                    <a:pt x="1145" y="510"/>
                  </a:cubicBezTo>
                  <a:cubicBezTo>
                    <a:pt x="1121" y="368"/>
                    <a:pt x="856" y="207"/>
                    <a:pt x="716" y="70"/>
                  </a:cubicBezTo>
                  <a:cubicBezTo>
                    <a:pt x="632" y="18"/>
                    <a:pt x="567" y="1"/>
                    <a:pt x="51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" name="Google Shape;63;p2"/>
            <p:cNvSpPr/>
            <p:nvPr/>
          </p:nvSpPr>
          <p:spPr>
            <a:xfrm>
              <a:off x="3209975" y="4234300"/>
              <a:ext cx="40225" cy="32400"/>
            </a:xfrm>
            <a:custGeom>
              <a:avLst/>
              <a:gdLst/>
              <a:ahLst/>
              <a:cxnLst/>
              <a:rect l="l" t="t" r="r" b="b"/>
              <a:pathLst>
                <a:path w="1609" h="1296" extrusionOk="0">
                  <a:moveTo>
                    <a:pt x="384" y="0"/>
                  </a:moveTo>
                  <a:lnTo>
                    <a:pt x="384" y="0"/>
                  </a:lnTo>
                  <a:cubicBezTo>
                    <a:pt x="661" y="436"/>
                    <a:pt x="1" y="694"/>
                    <a:pt x="635" y="1071"/>
                  </a:cubicBezTo>
                  <a:cubicBezTo>
                    <a:pt x="993" y="1296"/>
                    <a:pt x="1085" y="1199"/>
                    <a:pt x="1426" y="1241"/>
                  </a:cubicBezTo>
                  <a:cubicBezTo>
                    <a:pt x="1419" y="1007"/>
                    <a:pt x="1609" y="843"/>
                    <a:pt x="1429" y="545"/>
                  </a:cubicBezTo>
                  <a:lnTo>
                    <a:pt x="1429" y="545"/>
                  </a:lnTo>
                  <a:lnTo>
                    <a:pt x="1493" y="557"/>
                  </a:lnTo>
                  <a:cubicBezTo>
                    <a:pt x="1194" y="349"/>
                    <a:pt x="747" y="140"/>
                    <a:pt x="38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" name="Google Shape;64;p2"/>
            <p:cNvSpPr/>
            <p:nvPr/>
          </p:nvSpPr>
          <p:spPr>
            <a:xfrm>
              <a:off x="3309675" y="4665650"/>
              <a:ext cx="4300" cy="3150"/>
            </a:xfrm>
            <a:custGeom>
              <a:avLst/>
              <a:gdLst/>
              <a:ahLst/>
              <a:cxnLst/>
              <a:rect l="l" t="t" r="r" b="b"/>
              <a:pathLst>
                <a:path w="172" h="126" extrusionOk="0">
                  <a:moveTo>
                    <a:pt x="1" y="1"/>
                  </a:moveTo>
                  <a:cubicBezTo>
                    <a:pt x="1" y="36"/>
                    <a:pt x="36" y="76"/>
                    <a:pt x="72" y="121"/>
                  </a:cubicBezTo>
                  <a:cubicBezTo>
                    <a:pt x="82" y="124"/>
                    <a:pt x="93" y="126"/>
                    <a:pt x="103" y="126"/>
                  </a:cubicBezTo>
                  <a:cubicBezTo>
                    <a:pt x="127" y="126"/>
                    <a:pt x="150" y="115"/>
                    <a:pt x="171" y="74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" name="Google Shape;65;p2"/>
            <p:cNvSpPr/>
            <p:nvPr/>
          </p:nvSpPr>
          <p:spPr>
            <a:xfrm>
              <a:off x="3122475" y="4029600"/>
              <a:ext cx="26950" cy="21350"/>
            </a:xfrm>
            <a:custGeom>
              <a:avLst/>
              <a:gdLst/>
              <a:ahLst/>
              <a:cxnLst/>
              <a:rect l="l" t="t" r="r" b="b"/>
              <a:pathLst>
                <a:path w="1078" h="854" extrusionOk="0">
                  <a:moveTo>
                    <a:pt x="244" y="0"/>
                  </a:moveTo>
                  <a:cubicBezTo>
                    <a:pt x="234" y="0"/>
                    <a:pt x="224" y="1"/>
                    <a:pt x="214" y="2"/>
                  </a:cubicBezTo>
                  <a:cubicBezTo>
                    <a:pt x="159" y="118"/>
                    <a:pt x="1" y="182"/>
                    <a:pt x="162" y="428"/>
                  </a:cubicBezTo>
                  <a:cubicBezTo>
                    <a:pt x="251" y="686"/>
                    <a:pt x="595" y="853"/>
                    <a:pt x="809" y="853"/>
                  </a:cubicBezTo>
                  <a:cubicBezTo>
                    <a:pt x="827" y="853"/>
                    <a:pt x="844" y="852"/>
                    <a:pt x="860" y="850"/>
                  </a:cubicBezTo>
                  <a:cubicBezTo>
                    <a:pt x="871" y="851"/>
                    <a:pt x="881" y="851"/>
                    <a:pt x="890" y="851"/>
                  </a:cubicBezTo>
                  <a:cubicBezTo>
                    <a:pt x="1077" y="851"/>
                    <a:pt x="973" y="608"/>
                    <a:pt x="957" y="456"/>
                  </a:cubicBezTo>
                  <a:cubicBezTo>
                    <a:pt x="785" y="243"/>
                    <a:pt x="472" y="0"/>
                    <a:pt x="24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" name="Google Shape;66;p2"/>
            <p:cNvSpPr/>
            <p:nvPr/>
          </p:nvSpPr>
          <p:spPr>
            <a:xfrm>
              <a:off x="3221075" y="4438225"/>
              <a:ext cx="19300" cy="15500"/>
            </a:xfrm>
            <a:custGeom>
              <a:avLst/>
              <a:gdLst/>
              <a:ahLst/>
              <a:cxnLst/>
              <a:rect l="l" t="t" r="r" b="b"/>
              <a:pathLst>
                <a:path w="772" h="620" extrusionOk="0">
                  <a:moveTo>
                    <a:pt x="329" y="1"/>
                  </a:moveTo>
                  <a:cubicBezTo>
                    <a:pt x="311" y="1"/>
                    <a:pt x="293" y="3"/>
                    <a:pt x="274" y="9"/>
                  </a:cubicBezTo>
                  <a:cubicBezTo>
                    <a:pt x="271" y="9"/>
                    <a:pt x="269" y="9"/>
                    <a:pt x="266" y="9"/>
                  </a:cubicBezTo>
                  <a:cubicBezTo>
                    <a:pt x="0" y="9"/>
                    <a:pt x="139" y="351"/>
                    <a:pt x="163" y="516"/>
                  </a:cubicBezTo>
                  <a:cubicBezTo>
                    <a:pt x="245" y="592"/>
                    <a:pt x="313" y="619"/>
                    <a:pt x="373" y="619"/>
                  </a:cubicBezTo>
                  <a:cubicBezTo>
                    <a:pt x="520" y="619"/>
                    <a:pt x="620" y="456"/>
                    <a:pt x="772" y="449"/>
                  </a:cubicBezTo>
                  <a:cubicBezTo>
                    <a:pt x="641" y="329"/>
                    <a:pt x="530" y="1"/>
                    <a:pt x="32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" name="Google Shape;67;p2"/>
            <p:cNvSpPr/>
            <p:nvPr/>
          </p:nvSpPr>
          <p:spPr>
            <a:xfrm>
              <a:off x="3808350" y="3832775"/>
              <a:ext cx="159875" cy="133050"/>
            </a:xfrm>
            <a:custGeom>
              <a:avLst/>
              <a:gdLst/>
              <a:ahLst/>
              <a:cxnLst/>
              <a:rect l="l" t="t" r="r" b="b"/>
              <a:pathLst>
                <a:path w="6395" h="5322" extrusionOk="0">
                  <a:moveTo>
                    <a:pt x="2529" y="0"/>
                  </a:moveTo>
                  <a:cubicBezTo>
                    <a:pt x="2511" y="0"/>
                    <a:pt x="2490" y="1"/>
                    <a:pt x="2468" y="3"/>
                  </a:cubicBezTo>
                  <a:cubicBezTo>
                    <a:pt x="2302" y="294"/>
                    <a:pt x="1582" y="597"/>
                    <a:pt x="867" y="597"/>
                  </a:cubicBezTo>
                  <a:cubicBezTo>
                    <a:pt x="808" y="597"/>
                    <a:pt x="749" y="595"/>
                    <a:pt x="690" y="590"/>
                  </a:cubicBezTo>
                  <a:lnTo>
                    <a:pt x="690" y="590"/>
                  </a:lnTo>
                  <a:cubicBezTo>
                    <a:pt x="801" y="628"/>
                    <a:pt x="900" y="697"/>
                    <a:pt x="976" y="742"/>
                  </a:cubicBezTo>
                  <a:cubicBezTo>
                    <a:pt x="673" y="1102"/>
                    <a:pt x="256" y="1419"/>
                    <a:pt x="0" y="1791"/>
                  </a:cubicBezTo>
                  <a:cubicBezTo>
                    <a:pt x="427" y="2513"/>
                    <a:pt x="853" y="3553"/>
                    <a:pt x="1575" y="4003"/>
                  </a:cubicBezTo>
                  <a:cubicBezTo>
                    <a:pt x="1663" y="3938"/>
                    <a:pt x="1755" y="3912"/>
                    <a:pt x="1850" y="3912"/>
                  </a:cubicBezTo>
                  <a:cubicBezTo>
                    <a:pt x="2173" y="3912"/>
                    <a:pt x="2529" y="4212"/>
                    <a:pt x="2880" y="4313"/>
                  </a:cubicBezTo>
                  <a:cubicBezTo>
                    <a:pt x="2849" y="4382"/>
                    <a:pt x="2679" y="4476"/>
                    <a:pt x="2731" y="4495"/>
                  </a:cubicBezTo>
                  <a:cubicBezTo>
                    <a:pt x="3006" y="4470"/>
                    <a:pt x="3258" y="4219"/>
                    <a:pt x="3650" y="4219"/>
                  </a:cubicBezTo>
                  <a:cubicBezTo>
                    <a:pt x="3736" y="4219"/>
                    <a:pt x="3830" y="4231"/>
                    <a:pt x="3931" y="4261"/>
                  </a:cubicBezTo>
                  <a:cubicBezTo>
                    <a:pt x="4403" y="4574"/>
                    <a:pt x="3943" y="5012"/>
                    <a:pt x="3958" y="5322"/>
                  </a:cubicBezTo>
                  <a:cubicBezTo>
                    <a:pt x="4360" y="5083"/>
                    <a:pt x="4050" y="4363"/>
                    <a:pt x="4606" y="4121"/>
                  </a:cubicBezTo>
                  <a:cubicBezTo>
                    <a:pt x="4617" y="4125"/>
                    <a:pt x="4630" y="4127"/>
                    <a:pt x="4645" y="4127"/>
                  </a:cubicBezTo>
                  <a:cubicBezTo>
                    <a:pt x="4725" y="4127"/>
                    <a:pt x="4862" y="4079"/>
                    <a:pt x="4968" y="4079"/>
                  </a:cubicBezTo>
                  <a:cubicBezTo>
                    <a:pt x="5047" y="4079"/>
                    <a:pt x="5109" y="4106"/>
                    <a:pt x="5116" y="4202"/>
                  </a:cubicBezTo>
                  <a:cubicBezTo>
                    <a:pt x="5168" y="3939"/>
                    <a:pt x="5338" y="3775"/>
                    <a:pt x="5580" y="3657"/>
                  </a:cubicBezTo>
                  <a:cubicBezTo>
                    <a:pt x="5966" y="3730"/>
                    <a:pt x="6060" y="4024"/>
                    <a:pt x="6288" y="4164"/>
                  </a:cubicBezTo>
                  <a:cubicBezTo>
                    <a:pt x="5674" y="3667"/>
                    <a:pt x="5978" y="3188"/>
                    <a:pt x="5949" y="2719"/>
                  </a:cubicBezTo>
                  <a:cubicBezTo>
                    <a:pt x="5942" y="2645"/>
                    <a:pt x="5984" y="2625"/>
                    <a:pt x="6048" y="2625"/>
                  </a:cubicBezTo>
                  <a:cubicBezTo>
                    <a:pt x="6123" y="2625"/>
                    <a:pt x="6227" y="2651"/>
                    <a:pt x="6319" y="2651"/>
                  </a:cubicBezTo>
                  <a:cubicBezTo>
                    <a:pt x="6345" y="2651"/>
                    <a:pt x="6371" y="2649"/>
                    <a:pt x="6394" y="2643"/>
                  </a:cubicBezTo>
                  <a:cubicBezTo>
                    <a:pt x="6032" y="2447"/>
                    <a:pt x="5992" y="2236"/>
                    <a:pt x="5821" y="2025"/>
                  </a:cubicBezTo>
                  <a:cubicBezTo>
                    <a:pt x="6242" y="1920"/>
                    <a:pt x="5055" y="1265"/>
                    <a:pt x="5807" y="1265"/>
                  </a:cubicBezTo>
                  <a:cubicBezTo>
                    <a:pt x="5818" y="1265"/>
                    <a:pt x="5829" y="1265"/>
                    <a:pt x="5840" y="1265"/>
                  </a:cubicBezTo>
                  <a:cubicBezTo>
                    <a:pt x="5052" y="927"/>
                    <a:pt x="4628" y="721"/>
                    <a:pt x="3879" y="285"/>
                  </a:cubicBezTo>
                  <a:cubicBezTo>
                    <a:pt x="3683" y="291"/>
                    <a:pt x="3505" y="362"/>
                    <a:pt x="3307" y="362"/>
                  </a:cubicBezTo>
                  <a:cubicBezTo>
                    <a:pt x="3216" y="362"/>
                    <a:pt x="3120" y="347"/>
                    <a:pt x="3017" y="304"/>
                  </a:cubicBezTo>
                  <a:cubicBezTo>
                    <a:pt x="2573" y="288"/>
                    <a:pt x="2860" y="0"/>
                    <a:pt x="252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" name="Google Shape;68;p2"/>
            <p:cNvSpPr/>
            <p:nvPr/>
          </p:nvSpPr>
          <p:spPr>
            <a:xfrm>
              <a:off x="3133500" y="4641675"/>
              <a:ext cx="109825" cy="105525"/>
            </a:xfrm>
            <a:custGeom>
              <a:avLst/>
              <a:gdLst/>
              <a:ahLst/>
              <a:cxnLst/>
              <a:rect l="l" t="t" r="r" b="b"/>
              <a:pathLst>
                <a:path w="4393" h="4221" extrusionOk="0">
                  <a:moveTo>
                    <a:pt x="343" y="1258"/>
                  </a:moveTo>
                  <a:lnTo>
                    <a:pt x="343" y="1258"/>
                  </a:lnTo>
                  <a:cubicBezTo>
                    <a:pt x="330" y="1266"/>
                    <a:pt x="318" y="1275"/>
                    <a:pt x="307" y="1285"/>
                  </a:cubicBezTo>
                  <a:lnTo>
                    <a:pt x="307" y="1285"/>
                  </a:lnTo>
                  <a:cubicBezTo>
                    <a:pt x="319" y="1277"/>
                    <a:pt x="331" y="1268"/>
                    <a:pt x="343" y="1258"/>
                  </a:cubicBezTo>
                  <a:close/>
                  <a:moveTo>
                    <a:pt x="307" y="1285"/>
                  </a:moveTo>
                  <a:lnTo>
                    <a:pt x="307" y="1285"/>
                  </a:lnTo>
                  <a:cubicBezTo>
                    <a:pt x="224" y="1344"/>
                    <a:pt x="126" y="1381"/>
                    <a:pt x="0" y="1384"/>
                  </a:cubicBezTo>
                  <a:cubicBezTo>
                    <a:pt x="48" y="1405"/>
                    <a:pt x="86" y="1414"/>
                    <a:pt x="118" y="1414"/>
                  </a:cubicBezTo>
                  <a:cubicBezTo>
                    <a:pt x="210" y="1414"/>
                    <a:pt x="248" y="1339"/>
                    <a:pt x="307" y="1285"/>
                  </a:cubicBezTo>
                  <a:close/>
                  <a:moveTo>
                    <a:pt x="4391" y="2096"/>
                  </a:moveTo>
                  <a:cubicBezTo>
                    <a:pt x="4391" y="2098"/>
                    <a:pt x="4392" y="2099"/>
                    <a:pt x="4393" y="2101"/>
                  </a:cubicBezTo>
                  <a:cubicBezTo>
                    <a:pt x="4392" y="2099"/>
                    <a:pt x="4391" y="2098"/>
                    <a:pt x="4391" y="2096"/>
                  </a:cubicBezTo>
                  <a:close/>
                  <a:moveTo>
                    <a:pt x="1546" y="1"/>
                  </a:moveTo>
                  <a:lnTo>
                    <a:pt x="1674" y="145"/>
                  </a:lnTo>
                  <a:cubicBezTo>
                    <a:pt x="1637" y="300"/>
                    <a:pt x="1556" y="345"/>
                    <a:pt x="1455" y="345"/>
                  </a:cubicBezTo>
                  <a:cubicBezTo>
                    <a:pt x="1316" y="345"/>
                    <a:pt x="1141" y="259"/>
                    <a:pt x="993" y="259"/>
                  </a:cubicBezTo>
                  <a:cubicBezTo>
                    <a:pt x="962" y="259"/>
                    <a:pt x="931" y="263"/>
                    <a:pt x="902" y="273"/>
                  </a:cubicBezTo>
                  <a:lnTo>
                    <a:pt x="1156" y="526"/>
                  </a:lnTo>
                  <a:cubicBezTo>
                    <a:pt x="720" y="590"/>
                    <a:pt x="615" y="1036"/>
                    <a:pt x="343" y="1258"/>
                  </a:cubicBezTo>
                  <a:lnTo>
                    <a:pt x="343" y="1258"/>
                  </a:lnTo>
                  <a:cubicBezTo>
                    <a:pt x="368" y="1243"/>
                    <a:pt x="398" y="1233"/>
                    <a:pt x="435" y="1233"/>
                  </a:cubicBezTo>
                  <a:cubicBezTo>
                    <a:pt x="452" y="1233"/>
                    <a:pt x="470" y="1235"/>
                    <a:pt x="490" y="1239"/>
                  </a:cubicBezTo>
                  <a:cubicBezTo>
                    <a:pt x="668" y="1713"/>
                    <a:pt x="467" y="1822"/>
                    <a:pt x="353" y="2167"/>
                  </a:cubicBezTo>
                  <a:lnTo>
                    <a:pt x="642" y="2229"/>
                  </a:lnTo>
                  <a:cubicBezTo>
                    <a:pt x="628" y="2539"/>
                    <a:pt x="777" y="2800"/>
                    <a:pt x="725" y="3134"/>
                  </a:cubicBezTo>
                  <a:cubicBezTo>
                    <a:pt x="761" y="3060"/>
                    <a:pt x="793" y="3031"/>
                    <a:pt x="823" y="3031"/>
                  </a:cubicBezTo>
                  <a:cubicBezTo>
                    <a:pt x="913" y="3031"/>
                    <a:pt x="978" y="3305"/>
                    <a:pt x="1073" y="3389"/>
                  </a:cubicBezTo>
                  <a:cubicBezTo>
                    <a:pt x="1052" y="3702"/>
                    <a:pt x="500" y="3520"/>
                    <a:pt x="907" y="3865"/>
                  </a:cubicBezTo>
                  <a:cubicBezTo>
                    <a:pt x="963" y="3857"/>
                    <a:pt x="1019" y="3854"/>
                    <a:pt x="1077" y="3854"/>
                  </a:cubicBezTo>
                  <a:cubicBezTo>
                    <a:pt x="1652" y="3854"/>
                    <a:pt x="2309" y="4221"/>
                    <a:pt x="2932" y="4221"/>
                  </a:cubicBezTo>
                  <a:cubicBezTo>
                    <a:pt x="3072" y="4221"/>
                    <a:pt x="3211" y="4202"/>
                    <a:pt x="3346" y="4157"/>
                  </a:cubicBezTo>
                  <a:cubicBezTo>
                    <a:pt x="3711" y="3695"/>
                    <a:pt x="3924" y="3437"/>
                    <a:pt x="4206" y="2992"/>
                  </a:cubicBezTo>
                  <a:lnTo>
                    <a:pt x="4338" y="3164"/>
                  </a:lnTo>
                  <a:lnTo>
                    <a:pt x="4338" y="3164"/>
                  </a:lnTo>
                  <a:lnTo>
                    <a:pt x="4291" y="2040"/>
                  </a:lnTo>
                  <a:lnTo>
                    <a:pt x="4291" y="2040"/>
                  </a:lnTo>
                  <a:cubicBezTo>
                    <a:pt x="4326" y="2049"/>
                    <a:pt x="4358" y="2024"/>
                    <a:pt x="4391" y="2096"/>
                  </a:cubicBezTo>
                  <a:lnTo>
                    <a:pt x="4391" y="2096"/>
                  </a:lnTo>
                  <a:cubicBezTo>
                    <a:pt x="4099" y="1427"/>
                    <a:pt x="4055" y="670"/>
                    <a:pt x="3235" y="370"/>
                  </a:cubicBezTo>
                  <a:cubicBezTo>
                    <a:pt x="2645" y="304"/>
                    <a:pt x="2094" y="1"/>
                    <a:pt x="154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" name="Google Shape;69;p2"/>
            <p:cNvSpPr/>
            <p:nvPr/>
          </p:nvSpPr>
          <p:spPr>
            <a:xfrm>
              <a:off x="3191450" y="4374050"/>
              <a:ext cx="13525" cy="11650"/>
            </a:xfrm>
            <a:custGeom>
              <a:avLst/>
              <a:gdLst/>
              <a:ahLst/>
              <a:cxnLst/>
              <a:rect l="l" t="t" r="r" b="b"/>
              <a:pathLst>
                <a:path w="541" h="466" extrusionOk="0">
                  <a:moveTo>
                    <a:pt x="210" y="1"/>
                  </a:moveTo>
                  <a:cubicBezTo>
                    <a:pt x="76" y="1"/>
                    <a:pt x="0" y="92"/>
                    <a:pt x="86" y="293"/>
                  </a:cubicBezTo>
                  <a:cubicBezTo>
                    <a:pt x="159" y="373"/>
                    <a:pt x="266" y="466"/>
                    <a:pt x="384" y="466"/>
                  </a:cubicBezTo>
                  <a:cubicBezTo>
                    <a:pt x="493" y="402"/>
                    <a:pt x="540" y="167"/>
                    <a:pt x="304" y="13"/>
                  </a:cubicBezTo>
                  <a:cubicBezTo>
                    <a:pt x="270" y="5"/>
                    <a:pt x="239" y="1"/>
                    <a:pt x="21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" name="Google Shape;70;p2"/>
            <p:cNvSpPr/>
            <p:nvPr/>
          </p:nvSpPr>
          <p:spPr>
            <a:xfrm>
              <a:off x="3202300" y="4419125"/>
              <a:ext cx="7575" cy="6000"/>
            </a:xfrm>
            <a:custGeom>
              <a:avLst/>
              <a:gdLst/>
              <a:ahLst/>
              <a:cxnLst/>
              <a:rect l="l" t="t" r="r" b="b"/>
              <a:pathLst>
                <a:path w="303" h="240" extrusionOk="0">
                  <a:moveTo>
                    <a:pt x="87" y="1"/>
                  </a:moveTo>
                  <a:cubicBezTo>
                    <a:pt x="37" y="1"/>
                    <a:pt x="0" y="36"/>
                    <a:pt x="9" y="98"/>
                  </a:cubicBezTo>
                  <a:cubicBezTo>
                    <a:pt x="40" y="135"/>
                    <a:pt x="60" y="238"/>
                    <a:pt x="119" y="238"/>
                  </a:cubicBezTo>
                  <a:cubicBezTo>
                    <a:pt x="128" y="238"/>
                    <a:pt x="138" y="236"/>
                    <a:pt x="149" y="230"/>
                  </a:cubicBezTo>
                  <a:cubicBezTo>
                    <a:pt x="208" y="214"/>
                    <a:pt x="303" y="240"/>
                    <a:pt x="256" y="133"/>
                  </a:cubicBezTo>
                  <a:cubicBezTo>
                    <a:pt x="210" y="41"/>
                    <a:pt x="141" y="1"/>
                    <a:pt x="8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" name="Google Shape;71;p2"/>
            <p:cNvSpPr/>
            <p:nvPr/>
          </p:nvSpPr>
          <p:spPr>
            <a:xfrm>
              <a:off x="3172200" y="4575225"/>
              <a:ext cx="8450" cy="7225"/>
            </a:xfrm>
            <a:custGeom>
              <a:avLst/>
              <a:gdLst/>
              <a:ahLst/>
              <a:cxnLst/>
              <a:rect l="l" t="t" r="r" b="b"/>
              <a:pathLst>
                <a:path w="338" h="289" extrusionOk="0">
                  <a:moveTo>
                    <a:pt x="304" y="0"/>
                  </a:moveTo>
                  <a:cubicBezTo>
                    <a:pt x="153" y="0"/>
                    <a:pt x="0" y="107"/>
                    <a:pt x="186" y="288"/>
                  </a:cubicBezTo>
                  <a:cubicBezTo>
                    <a:pt x="311" y="262"/>
                    <a:pt x="337" y="137"/>
                    <a:pt x="332" y="2"/>
                  </a:cubicBezTo>
                  <a:cubicBezTo>
                    <a:pt x="323" y="1"/>
                    <a:pt x="314" y="0"/>
                    <a:pt x="30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" name="Google Shape;72;p2"/>
            <p:cNvSpPr/>
            <p:nvPr/>
          </p:nvSpPr>
          <p:spPr>
            <a:xfrm>
              <a:off x="3156175" y="4633975"/>
              <a:ext cx="11975" cy="6475"/>
            </a:xfrm>
            <a:custGeom>
              <a:avLst/>
              <a:gdLst/>
              <a:ahLst/>
              <a:cxnLst/>
              <a:rect l="l" t="t" r="r" b="b"/>
              <a:pathLst>
                <a:path w="479" h="259" extrusionOk="0">
                  <a:moveTo>
                    <a:pt x="0" y="1"/>
                  </a:moveTo>
                  <a:lnTo>
                    <a:pt x="128" y="145"/>
                  </a:lnTo>
                  <a:lnTo>
                    <a:pt x="478" y="259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" name="Google Shape;73;p2"/>
            <p:cNvSpPr/>
            <p:nvPr/>
          </p:nvSpPr>
          <p:spPr>
            <a:xfrm>
              <a:off x="3149425" y="4747950"/>
              <a:ext cx="4800" cy="6050"/>
            </a:xfrm>
            <a:custGeom>
              <a:avLst/>
              <a:gdLst/>
              <a:ahLst/>
              <a:cxnLst/>
              <a:rect l="l" t="t" r="r" b="b"/>
              <a:pathLst>
                <a:path w="192" h="242" extrusionOk="0">
                  <a:moveTo>
                    <a:pt x="40" y="0"/>
                  </a:moveTo>
                  <a:cubicBezTo>
                    <a:pt x="0" y="95"/>
                    <a:pt x="57" y="221"/>
                    <a:pt x="123" y="242"/>
                  </a:cubicBezTo>
                  <a:cubicBezTo>
                    <a:pt x="192" y="195"/>
                    <a:pt x="137" y="34"/>
                    <a:pt x="4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" name="Google Shape;74;p2"/>
            <p:cNvSpPr/>
            <p:nvPr/>
          </p:nvSpPr>
          <p:spPr>
            <a:xfrm>
              <a:off x="3120750" y="4698225"/>
              <a:ext cx="13300" cy="10425"/>
            </a:xfrm>
            <a:custGeom>
              <a:avLst/>
              <a:gdLst/>
              <a:ahLst/>
              <a:cxnLst/>
              <a:rect l="l" t="t" r="r" b="b"/>
              <a:pathLst>
                <a:path w="532" h="417" extrusionOk="0">
                  <a:moveTo>
                    <a:pt x="531" y="0"/>
                  </a:moveTo>
                  <a:cubicBezTo>
                    <a:pt x="481" y="160"/>
                    <a:pt x="376" y="177"/>
                    <a:pt x="274" y="177"/>
                  </a:cubicBezTo>
                  <a:cubicBezTo>
                    <a:pt x="247" y="177"/>
                    <a:pt x="220" y="176"/>
                    <a:pt x="195" y="176"/>
                  </a:cubicBezTo>
                  <a:cubicBezTo>
                    <a:pt x="87" y="176"/>
                    <a:pt x="1" y="197"/>
                    <a:pt x="18" y="417"/>
                  </a:cubicBezTo>
                  <a:cubicBezTo>
                    <a:pt x="64" y="409"/>
                    <a:pt x="120" y="263"/>
                    <a:pt x="177" y="263"/>
                  </a:cubicBezTo>
                  <a:cubicBezTo>
                    <a:pt x="201" y="263"/>
                    <a:pt x="225" y="288"/>
                    <a:pt x="250" y="358"/>
                  </a:cubicBezTo>
                  <a:cubicBezTo>
                    <a:pt x="262" y="360"/>
                    <a:pt x="274" y="361"/>
                    <a:pt x="286" y="361"/>
                  </a:cubicBezTo>
                  <a:cubicBezTo>
                    <a:pt x="450" y="361"/>
                    <a:pt x="494" y="151"/>
                    <a:pt x="53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" name="Google Shape;75;p2"/>
            <p:cNvSpPr/>
            <p:nvPr/>
          </p:nvSpPr>
          <p:spPr>
            <a:xfrm>
              <a:off x="2833450" y="4905675"/>
              <a:ext cx="88125" cy="88000"/>
            </a:xfrm>
            <a:custGeom>
              <a:avLst/>
              <a:gdLst/>
              <a:ahLst/>
              <a:cxnLst/>
              <a:rect l="l" t="t" r="r" b="b"/>
              <a:pathLst>
                <a:path w="3525" h="3520" extrusionOk="0">
                  <a:moveTo>
                    <a:pt x="1859" y="0"/>
                  </a:moveTo>
                  <a:cubicBezTo>
                    <a:pt x="1464" y="0"/>
                    <a:pt x="1090" y="345"/>
                    <a:pt x="746" y="345"/>
                  </a:cubicBezTo>
                  <a:cubicBezTo>
                    <a:pt x="726" y="345"/>
                    <a:pt x="707" y="344"/>
                    <a:pt x="687" y="341"/>
                  </a:cubicBezTo>
                  <a:lnTo>
                    <a:pt x="687" y="341"/>
                  </a:lnTo>
                  <a:cubicBezTo>
                    <a:pt x="697" y="360"/>
                    <a:pt x="708" y="374"/>
                    <a:pt x="713" y="398"/>
                  </a:cubicBezTo>
                  <a:cubicBezTo>
                    <a:pt x="394" y="673"/>
                    <a:pt x="360" y="850"/>
                    <a:pt x="266" y="1265"/>
                  </a:cubicBezTo>
                  <a:cubicBezTo>
                    <a:pt x="221" y="1236"/>
                    <a:pt x="197" y="1224"/>
                    <a:pt x="183" y="1182"/>
                  </a:cubicBezTo>
                  <a:lnTo>
                    <a:pt x="183" y="1182"/>
                  </a:lnTo>
                  <a:cubicBezTo>
                    <a:pt x="154" y="1497"/>
                    <a:pt x="112" y="1909"/>
                    <a:pt x="296" y="2255"/>
                  </a:cubicBezTo>
                  <a:cubicBezTo>
                    <a:pt x="255" y="2323"/>
                    <a:pt x="195" y="2329"/>
                    <a:pt x="135" y="2329"/>
                  </a:cubicBezTo>
                  <a:cubicBezTo>
                    <a:pt x="123" y="2329"/>
                    <a:pt x="110" y="2328"/>
                    <a:pt x="97" y="2328"/>
                  </a:cubicBezTo>
                  <a:cubicBezTo>
                    <a:pt x="61" y="2328"/>
                    <a:pt x="27" y="2331"/>
                    <a:pt x="0" y="2349"/>
                  </a:cubicBezTo>
                  <a:cubicBezTo>
                    <a:pt x="185" y="2392"/>
                    <a:pt x="370" y="2366"/>
                    <a:pt x="472" y="2629"/>
                  </a:cubicBezTo>
                  <a:lnTo>
                    <a:pt x="251" y="2903"/>
                  </a:lnTo>
                  <a:cubicBezTo>
                    <a:pt x="346" y="2841"/>
                    <a:pt x="424" y="2815"/>
                    <a:pt x="489" y="2815"/>
                  </a:cubicBezTo>
                  <a:cubicBezTo>
                    <a:pt x="789" y="2815"/>
                    <a:pt x="835" y="3360"/>
                    <a:pt x="1154" y="3360"/>
                  </a:cubicBezTo>
                  <a:cubicBezTo>
                    <a:pt x="1219" y="3360"/>
                    <a:pt x="1296" y="3337"/>
                    <a:pt x="1388" y="3282"/>
                  </a:cubicBezTo>
                  <a:lnTo>
                    <a:pt x="1388" y="3282"/>
                  </a:lnTo>
                  <a:cubicBezTo>
                    <a:pt x="1464" y="3394"/>
                    <a:pt x="1336" y="3422"/>
                    <a:pt x="1315" y="3477"/>
                  </a:cubicBezTo>
                  <a:cubicBezTo>
                    <a:pt x="1377" y="3507"/>
                    <a:pt x="1440" y="3520"/>
                    <a:pt x="1503" y="3520"/>
                  </a:cubicBezTo>
                  <a:cubicBezTo>
                    <a:pt x="1861" y="3520"/>
                    <a:pt x="2232" y="3108"/>
                    <a:pt x="2656" y="3108"/>
                  </a:cubicBezTo>
                  <a:cubicBezTo>
                    <a:pt x="2726" y="3108"/>
                    <a:pt x="2797" y="3119"/>
                    <a:pt x="2871" y="3145"/>
                  </a:cubicBezTo>
                  <a:cubicBezTo>
                    <a:pt x="3418" y="2667"/>
                    <a:pt x="3519" y="1907"/>
                    <a:pt x="3524" y="1165"/>
                  </a:cubicBezTo>
                  <a:cubicBezTo>
                    <a:pt x="3453" y="838"/>
                    <a:pt x="3382" y="611"/>
                    <a:pt x="3077" y="512"/>
                  </a:cubicBezTo>
                  <a:cubicBezTo>
                    <a:pt x="2886" y="436"/>
                    <a:pt x="2713" y="106"/>
                    <a:pt x="2531" y="106"/>
                  </a:cubicBezTo>
                  <a:cubicBezTo>
                    <a:pt x="2474" y="106"/>
                    <a:pt x="2416" y="139"/>
                    <a:pt x="2357" y="223"/>
                  </a:cubicBezTo>
                  <a:cubicBezTo>
                    <a:pt x="2188" y="58"/>
                    <a:pt x="2022" y="0"/>
                    <a:pt x="185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" name="Google Shape;76;p2"/>
            <p:cNvSpPr/>
            <p:nvPr/>
          </p:nvSpPr>
          <p:spPr>
            <a:xfrm>
              <a:off x="2844925" y="4911725"/>
              <a:ext cx="5725" cy="2500"/>
            </a:xfrm>
            <a:custGeom>
              <a:avLst/>
              <a:gdLst/>
              <a:ahLst/>
              <a:cxnLst/>
              <a:rect l="l" t="t" r="r" b="b"/>
              <a:pathLst>
                <a:path w="229" h="100" extrusionOk="0">
                  <a:moveTo>
                    <a:pt x="46" y="1"/>
                  </a:moveTo>
                  <a:cubicBezTo>
                    <a:pt x="30" y="1"/>
                    <a:pt x="15" y="2"/>
                    <a:pt x="1" y="4"/>
                  </a:cubicBezTo>
                  <a:cubicBezTo>
                    <a:pt x="74" y="64"/>
                    <a:pt x="152" y="90"/>
                    <a:pt x="228" y="99"/>
                  </a:cubicBezTo>
                  <a:cubicBezTo>
                    <a:pt x="188" y="24"/>
                    <a:pt x="112" y="1"/>
                    <a:pt x="4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" name="Google Shape;77;p2"/>
            <p:cNvSpPr/>
            <p:nvPr/>
          </p:nvSpPr>
          <p:spPr>
            <a:xfrm>
              <a:off x="3094900" y="4362675"/>
              <a:ext cx="12575" cy="11725"/>
            </a:xfrm>
            <a:custGeom>
              <a:avLst/>
              <a:gdLst/>
              <a:ahLst/>
              <a:cxnLst/>
              <a:rect l="l" t="t" r="r" b="b"/>
              <a:pathLst>
                <a:path w="503" h="469" extrusionOk="0">
                  <a:moveTo>
                    <a:pt x="125" y="1"/>
                  </a:moveTo>
                  <a:cubicBezTo>
                    <a:pt x="60" y="1"/>
                    <a:pt x="11" y="36"/>
                    <a:pt x="0" y="130"/>
                  </a:cubicBezTo>
                  <a:cubicBezTo>
                    <a:pt x="78" y="276"/>
                    <a:pt x="191" y="468"/>
                    <a:pt x="359" y="468"/>
                  </a:cubicBezTo>
                  <a:cubicBezTo>
                    <a:pt x="360" y="468"/>
                    <a:pt x="361" y="468"/>
                    <a:pt x="362" y="468"/>
                  </a:cubicBezTo>
                  <a:cubicBezTo>
                    <a:pt x="407" y="393"/>
                    <a:pt x="502" y="272"/>
                    <a:pt x="391" y="113"/>
                  </a:cubicBezTo>
                  <a:cubicBezTo>
                    <a:pt x="304" y="51"/>
                    <a:pt x="203" y="1"/>
                    <a:pt x="12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" name="Google Shape;78;p2"/>
            <p:cNvSpPr/>
            <p:nvPr/>
          </p:nvSpPr>
          <p:spPr>
            <a:xfrm>
              <a:off x="3095650" y="4522150"/>
              <a:ext cx="3825" cy="1975"/>
            </a:xfrm>
            <a:custGeom>
              <a:avLst/>
              <a:gdLst/>
              <a:ahLst/>
              <a:cxnLst/>
              <a:rect l="l" t="t" r="r" b="b"/>
              <a:pathLst>
                <a:path w="153" h="79" extrusionOk="0">
                  <a:moveTo>
                    <a:pt x="119" y="0"/>
                  </a:moveTo>
                  <a:lnTo>
                    <a:pt x="1" y="55"/>
                  </a:lnTo>
                  <a:lnTo>
                    <a:pt x="62" y="78"/>
                  </a:lnTo>
                  <a:cubicBezTo>
                    <a:pt x="91" y="57"/>
                    <a:pt x="152" y="78"/>
                    <a:pt x="11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" name="Google Shape;79;p2"/>
            <p:cNvSpPr/>
            <p:nvPr/>
          </p:nvSpPr>
          <p:spPr>
            <a:xfrm>
              <a:off x="3082275" y="4522550"/>
              <a:ext cx="4525" cy="2275"/>
            </a:xfrm>
            <a:custGeom>
              <a:avLst/>
              <a:gdLst/>
              <a:ahLst/>
              <a:cxnLst/>
              <a:rect l="l" t="t" r="r" b="b"/>
              <a:pathLst>
                <a:path w="181" h="91" extrusionOk="0">
                  <a:moveTo>
                    <a:pt x="1" y="1"/>
                  </a:moveTo>
                  <a:lnTo>
                    <a:pt x="34" y="46"/>
                  </a:lnTo>
                  <a:cubicBezTo>
                    <a:pt x="54" y="53"/>
                    <a:pt x="107" y="90"/>
                    <a:pt x="145" y="90"/>
                  </a:cubicBezTo>
                  <a:cubicBezTo>
                    <a:pt x="160" y="90"/>
                    <a:pt x="173" y="85"/>
                    <a:pt x="181" y="70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" name="Google Shape;80;p2"/>
            <p:cNvSpPr/>
            <p:nvPr/>
          </p:nvSpPr>
          <p:spPr>
            <a:xfrm>
              <a:off x="3058900" y="4471875"/>
              <a:ext cx="24475" cy="28975"/>
            </a:xfrm>
            <a:custGeom>
              <a:avLst/>
              <a:gdLst/>
              <a:ahLst/>
              <a:cxnLst/>
              <a:rect l="l" t="t" r="r" b="b"/>
              <a:pathLst>
                <a:path w="979" h="1159" extrusionOk="0">
                  <a:moveTo>
                    <a:pt x="389" y="0"/>
                  </a:moveTo>
                  <a:cubicBezTo>
                    <a:pt x="259" y="0"/>
                    <a:pt x="176" y="87"/>
                    <a:pt x="74" y="87"/>
                  </a:cubicBezTo>
                  <a:cubicBezTo>
                    <a:pt x="50" y="87"/>
                    <a:pt x="26" y="83"/>
                    <a:pt x="0" y="72"/>
                  </a:cubicBezTo>
                  <a:lnTo>
                    <a:pt x="0" y="72"/>
                  </a:lnTo>
                  <a:cubicBezTo>
                    <a:pt x="24" y="531"/>
                    <a:pt x="202" y="602"/>
                    <a:pt x="135" y="1029"/>
                  </a:cubicBezTo>
                  <a:lnTo>
                    <a:pt x="481" y="972"/>
                  </a:lnTo>
                  <a:cubicBezTo>
                    <a:pt x="552" y="1107"/>
                    <a:pt x="610" y="1159"/>
                    <a:pt x="660" y="1159"/>
                  </a:cubicBezTo>
                  <a:cubicBezTo>
                    <a:pt x="790" y="1159"/>
                    <a:pt x="864" y="809"/>
                    <a:pt x="962" y="706"/>
                  </a:cubicBezTo>
                  <a:cubicBezTo>
                    <a:pt x="978" y="519"/>
                    <a:pt x="784" y="188"/>
                    <a:pt x="663" y="112"/>
                  </a:cubicBezTo>
                  <a:cubicBezTo>
                    <a:pt x="549" y="27"/>
                    <a:pt x="461" y="0"/>
                    <a:pt x="38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" name="Google Shape;81;p2"/>
            <p:cNvSpPr/>
            <p:nvPr/>
          </p:nvSpPr>
          <p:spPr>
            <a:xfrm>
              <a:off x="2852925" y="5013125"/>
              <a:ext cx="1750" cy="2450"/>
            </a:xfrm>
            <a:custGeom>
              <a:avLst/>
              <a:gdLst/>
              <a:ahLst/>
              <a:cxnLst/>
              <a:rect l="l" t="t" r="r" b="b"/>
              <a:pathLst>
                <a:path w="70" h="98" extrusionOk="0">
                  <a:moveTo>
                    <a:pt x="69" y="0"/>
                  </a:moveTo>
                  <a:lnTo>
                    <a:pt x="1" y="97"/>
                  </a:lnTo>
                  <a:lnTo>
                    <a:pt x="36" y="83"/>
                  </a:lnTo>
                  <a:lnTo>
                    <a:pt x="69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" name="Google Shape;82;p2"/>
            <p:cNvSpPr/>
            <p:nvPr/>
          </p:nvSpPr>
          <p:spPr>
            <a:xfrm>
              <a:off x="3072500" y="4500000"/>
              <a:ext cx="925" cy="2875"/>
            </a:xfrm>
            <a:custGeom>
              <a:avLst/>
              <a:gdLst/>
              <a:ahLst/>
              <a:cxnLst/>
              <a:rect l="l" t="t" r="r" b="b"/>
              <a:pathLst>
                <a:path w="37" h="115" extrusionOk="0">
                  <a:moveTo>
                    <a:pt x="1" y="1"/>
                  </a:moveTo>
                  <a:lnTo>
                    <a:pt x="36" y="114"/>
                  </a:lnTo>
                  <a:lnTo>
                    <a:pt x="32" y="15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" name="Google Shape;83;p2"/>
            <p:cNvSpPr/>
            <p:nvPr/>
          </p:nvSpPr>
          <p:spPr>
            <a:xfrm>
              <a:off x="2773350" y="5469750"/>
              <a:ext cx="5725" cy="4425"/>
            </a:xfrm>
            <a:custGeom>
              <a:avLst/>
              <a:gdLst/>
              <a:ahLst/>
              <a:cxnLst/>
              <a:rect l="l" t="t" r="r" b="b"/>
              <a:pathLst>
                <a:path w="229" h="177" extrusionOk="0">
                  <a:moveTo>
                    <a:pt x="228" y="1"/>
                  </a:moveTo>
                  <a:lnTo>
                    <a:pt x="1" y="176"/>
                  </a:lnTo>
                  <a:lnTo>
                    <a:pt x="1" y="176"/>
                  </a:lnTo>
                  <a:lnTo>
                    <a:pt x="65" y="159"/>
                  </a:lnTo>
                  <a:lnTo>
                    <a:pt x="228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" name="Google Shape;84;p2"/>
            <p:cNvSpPr/>
            <p:nvPr/>
          </p:nvSpPr>
          <p:spPr>
            <a:xfrm>
              <a:off x="2832450" y="5005250"/>
              <a:ext cx="3875" cy="2100"/>
            </a:xfrm>
            <a:custGeom>
              <a:avLst/>
              <a:gdLst/>
              <a:ahLst/>
              <a:cxnLst/>
              <a:rect l="l" t="t" r="r" b="b"/>
              <a:pathLst>
                <a:path w="155" h="84" extrusionOk="0">
                  <a:moveTo>
                    <a:pt x="154" y="0"/>
                  </a:moveTo>
                  <a:lnTo>
                    <a:pt x="0" y="83"/>
                  </a:lnTo>
                  <a:lnTo>
                    <a:pt x="0" y="83"/>
                  </a:lnTo>
                  <a:lnTo>
                    <a:pt x="109" y="41"/>
                  </a:lnTo>
                  <a:lnTo>
                    <a:pt x="154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" name="Google Shape;85;p2"/>
            <p:cNvSpPr/>
            <p:nvPr/>
          </p:nvSpPr>
          <p:spPr>
            <a:xfrm>
              <a:off x="2818050" y="5012000"/>
              <a:ext cx="4175" cy="3525"/>
            </a:xfrm>
            <a:custGeom>
              <a:avLst/>
              <a:gdLst/>
              <a:ahLst/>
              <a:cxnLst/>
              <a:rect l="l" t="t" r="r" b="b"/>
              <a:pathLst>
                <a:path w="167" h="141" extrusionOk="0">
                  <a:moveTo>
                    <a:pt x="84" y="0"/>
                  </a:moveTo>
                  <a:cubicBezTo>
                    <a:pt x="60" y="57"/>
                    <a:pt x="1" y="126"/>
                    <a:pt x="84" y="140"/>
                  </a:cubicBezTo>
                  <a:cubicBezTo>
                    <a:pt x="166" y="86"/>
                    <a:pt x="119" y="57"/>
                    <a:pt x="8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" name="Google Shape;86;p2"/>
            <p:cNvSpPr/>
            <p:nvPr/>
          </p:nvSpPr>
          <p:spPr>
            <a:xfrm>
              <a:off x="2832850" y="4945475"/>
              <a:ext cx="3175" cy="3075"/>
            </a:xfrm>
            <a:custGeom>
              <a:avLst/>
              <a:gdLst/>
              <a:ahLst/>
              <a:cxnLst/>
              <a:rect l="l" t="t" r="r" b="b"/>
              <a:pathLst>
                <a:path w="127" h="123" extrusionOk="0">
                  <a:moveTo>
                    <a:pt x="22" y="0"/>
                  </a:moveTo>
                  <a:cubicBezTo>
                    <a:pt x="10" y="0"/>
                    <a:pt x="2" y="18"/>
                    <a:pt x="1" y="68"/>
                  </a:cubicBezTo>
                  <a:cubicBezTo>
                    <a:pt x="46" y="70"/>
                    <a:pt x="72" y="122"/>
                    <a:pt x="102" y="122"/>
                  </a:cubicBezTo>
                  <a:cubicBezTo>
                    <a:pt x="110" y="122"/>
                    <a:pt x="118" y="119"/>
                    <a:pt x="126" y="111"/>
                  </a:cubicBezTo>
                  <a:cubicBezTo>
                    <a:pt x="95" y="93"/>
                    <a:pt x="49" y="0"/>
                    <a:pt x="2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" name="Google Shape;87;p2"/>
            <p:cNvSpPr/>
            <p:nvPr/>
          </p:nvSpPr>
          <p:spPr>
            <a:xfrm>
              <a:off x="2833575" y="4919075"/>
              <a:ext cx="9300" cy="7050"/>
            </a:xfrm>
            <a:custGeom>
              <a:avLst/>
              <a:gdLst/>
              <a:ahLst/>
              <a:cxnLst/>
              <a:rect l="l" t="t" r="r" b="b"/>
              <a:pathLst>
                <a:path w="372" h="282" extrusionOk="0">
                  <a:moveTo>
                    <a:pt x="330" y="1"/>
                  </a:moveTo>
                  <a:cubicBezTo>
                    <a:pt x="264" y="1"/>
                    <a:pt x="171" y="145"/>
                    <a:pt x="54" y="145"/>
                  </a:cubicBezTo>
                  <a:cubicBezTo>
                    <a:pt x="37" y="145"/>
                    <a:pt x="19" y="142"/>
                    <a:pt x="0" y="134"/>
                  </a:cubicBezTo>
                  <a:lnTo>
                    <a:pt x="0" y="134"/>
                  </a:lnTo>
                  <a:cubicBezTo>
                    <a:pt x="39" y="243"/>
                    <a:pt x="79" y="282"/>
                    <a:pt x="118" y="282"/>
                  </a:cubicBezTo>
                  <a:cubicBezTo>
                    <a:pt x="205" y="282"/>
                    <a:pt x="291" y="93"/>
                    <a:pt x="372" y="28"/>
                  </a:cubicBezTo>
                  <a:cubicBezTo>
                    <a:pt x="360" y="9"/>
                    <a:pt x="346" y="1"/>
                    <a:pt x="33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" name="Google Shape;88;p2"/>
            <p:cNvSpPr/>
            <p:nvPr/>
          </p:nvSpPr>
          <p:spPr>
            <a:xfrm>
              <a:off x="2827875" y="4945150"/>
              <a:ext cx="3875" cy="6850"/>
            </a:xfrm>
            <a:custGeom>
              <a:avLst/>
              <a:gdLst/>
              <a:ahLst/>
              <a:cxnLst/>
              <a:rect l="l" t="t" r="r" b="b"/>
              <a:pathLst>
                <a:path w="155" h="274" extrusionOk="0">
                  <a:moveTo>
                    <a:pt x="62" y="1"/>
                  </a:moveTo>
                  <a:lnTo>
                    <a:pt x="1" y="230"/>
                  </a:lnTo>
                  <a:lnTo>
                    <a:pt x="72" y="273"/>
                  </a:lnTo>
                  <a:lnTo>
                    <a:pt x="155" y="53"/>
                  </a:lnTo>
                  <a:lnTo>
                    <a:pt x="62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" name="Google Shape;89;p2"/>
            <p:cNvSpPr/>
            <p:nvPr/>
          </p:nvSpPr>
          <p:spPr>
            <a:xfrm>
              <a:off x="3013000" y="4466625"/>
              <a:ext cx="9675" cy="8525"/>
            </a:xfrm>
            <a:custGeom>
              <a:avLst/>
              <a:gdLst/>
              <a:ahLst/>
              <a:cxnLst/>
              <a:rect l="l" t="t" r="r" b="b"/>
              <a:pathLst>
                <a:path w="387" h="341" extrusionOk="0">
                  <a:moveTo>
                    <a:pt x="213" y="1"/>
                  </a:moveTo>
                  <a:cubicBezTo>
                    <a:pt x="95" y="1"/>
                    <a:pt x="0" y="170"/>
                    <a:pt x="224" y="339"/>
                  </a:cubicBezTo>
                  <a:cubicBezTo>
                    <a:pt x="231" y="340"/>
                    <a:pt x="239" y="340"/>
                    <a:pt x="246" y="340"/>
                  </a:cubicBezTo>
                  <a:cubicBezTo>
                    <a:pt x="344" y="340"/>
                    <a:pt x="387" y="239"/>
                    <a:pt x="354" y="104"/>
                  </a:cubicBezTo>
                  <a:cubicBezTo>
                    <a:pt x="317" y="31"/>
                    <a:pt x="263" y="1"/>
                    <a:pt x="21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" name="Google Shape;90;p2"/>
            <p:cNvSpPr/>
            <p:nvPr/>
          </p:nvSpPr>
          <p:spPr>
            <a:xfrm>
              <a:off x="3014175" y="4485100"/>
              <a:ext cx="7025" cy="5950"/>
            </a:xfrm>
            <a:custGeom>
              <a:avLst/>
              <a:gdLst/>
              <a:ahLst/>
              <a:cxnLst/>
              <a:rect l="l" t="t" r="r" b="b"/>
              <a:pathLst>
                <a:path w="281" h="238" extrusionOk="0">
                  <a:moveTo>
                    <a:pt x="118" y="1"/>
                  </a:moveTo>
                  <a:cubicBezTo>
                    <a:pt x="46" y="1"/>
                    <a:pt x="1" y="72"/>
                    <a:pt x="84" y="201"/>
                  </a:cubicBezTo>
                  <a:cubicBezTo>
                    <a:pt x="119" y="227"/>
                    <a:pt x="145" y="238"/>
                    <a:pt x="167" y="238"/>
                  </a:cubicBezTo>
                  <a:cubicBezTo>
                    <a:pt x="218" y="238"/>
                    <a:pt x="242" y="179"/>
                    <a:pt x="281" y="128"/>
                  </a:cubicBezTo>
                  <a:cubicBezTo>
                    <a:pt x="241" y="41"/>
                    <a:pt x="172" y="1"/>
                    <a:pt x="11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" name="Google Shape;91;p2"/>
            <p:cNvSpPr/>
            <p:nvPr/>
          </p:nvSpPr>
          <p:spPr>
            <a:xfrm>
              <a:off x="3002575" y="4455500"/>
              <a:ext cx="4850" cy="4250"/>
            </a:xfrm>
            <a:custGeom>
              <a:avLst/>
              <a:gdLst/>
              <a:ahLst/>
              <a:cxnLst/>
              <a:rect l="l" t="t" r="r" b="b"/>
              <a:pathLst>
                <a:path w="194" h="170" extrusionOk="0">
                  <a:moveTo>
                    <a:pt x="46" y="0"/>
                  </a:moveTo>
                  <a:cubicBezTo>
                    <a:pt x="11" y="0"/>
                    <a:pt x="0" y="27"/>
                    <a:pt x="58" y="132"/>
                  </a:cubicBezTo>
                  <a:cubicBezTo>
                    <a:pt x="99" y="159"/>
                    <a:pt x="125" y="170"/>
                    <a:pt x="141" y="170"/>
                  </a:cubicBezTo>
                  <a:cubicBezTo>
                    <a:pt x="194" y="170"/>
                    <a:pt x="151" y="64"/>
                    <a:pt x="191" y="33"/>
                  </a:cubicBezTo>
                  <a:cubicBezTo>
                    <a:pt x="148" y="31"/>
                    <a:pt x="83" y="0"/>
                    <a:pt x="4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" name="Google Shape;92;p2"/>
            <p:cNvSpPr/>
            <p:nvPr/>
          </p:nvSpPr>
          <p:spPr>
            <a:xfrm>
              <a:off x="2966650" y="4380450"/>
              <a:ext cx="8200" cy="14550"/>
            </a:xfrm>
            <a:custGeom>
              <a:avLst/>
              <a:gdLst/>
              <a:ahLst/>
              <a:cxnLst/>
              <a:rect l="l" t="t" r="r" b="b"/>
              <a:pathLst>
                <a:path w="328" h="582" extrusionOk="0">
                  <a:moveTo>
                    <a:pt x="201" y="0"/>
                  </a:moveTo>
                  <a:cubicBezTo>
                    <a:pt x="0" y="0"/>
                    <a:pt x="217" y="407"/>
                    <a:pt x="110" y="582"/>
                  </a:cubicBezTo>
                  <a:cubicBezTo>
                    <a:pt x="259" y="468"/>
                    <a:pt x="327" y="314"/>
                    <a:pt x="275" y="13"/>
                  </a:cubicBezTo>
                  <a:cubicBezTo>
                    <a:pt x="246" y="4"/>
                    <a:pt x="222" y="0"/>
                    <a:pt x="20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" name="Google Shape;93;p2"/>
            <p:cNvSpPr/>
            <p:nvPr/>
          </p:nvSpPr>
          <p:spPr>
            <a:xfrm>
              <a:off x="2963700" y="4379050"/>
              <a:ext cx="1975" cy="2975"/>
            </a:xfrm>
            <a:custGeom>
              <a:avLst/>
              <a:gdLst/>
              <a:ahLst/>
              <a:cxnLst/>
              <a:rect l="l" t="t" r="r" b="b"/>
              <a:pathLst>
                <a:path w="79" h="119" extrusionOk="0">
                  <a:moveTo>
                    <a:pt x="26" y="1"/>
                  </a:moveTo>
                  <a:cubicBezTo>
                    <a:pt x="1" y="1"/>
                    <a:pt x="31" y="77"/>
                    <a:pt x="43" y="119"/>
                  </a:cubicBezTo>
                  <a:lnTo>
                    <a:pt x="78" y="36"/>
                  </a:lnTo>
                  <a:cubicBezTo>
                    <a:pt x="51" y="11"/>
                    <a:pt x="35" y="1"/>
                    <a:pt x="2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" name="Google Shape;94;p2"/>
            <p:cNvSpPr/>
            <p:nvPr/>
          </p:nvSpPr>
          <p:spPr>
            <a:xfrm>
              <a:off x="2964525" y="4382000"/>
              <a:ext cx="425" cy="700"/>
            </a:xfrm>
            <a:custGeom>
              <a:avLst/>
              <a:gdLst/>
              <a:ahLst/>
              <a:cxnLst/>
              <a:rect l="l" t="t" r="r" b="b"/>
              <a:pathLst>
                <a:path w="17" h="28" extrusionOk="0">
                  <a:moveTo>
                    <a:pt x="10" y="1"/>
                  </a:moveTo>
                  <a:lnTo>
                    <a:pt x="0" y="20"/>
                  </a:lnTo>
                  <a:cubicBezTo>
                    <a:pt x="5" y="25"/>
                    <a:pt x="9" y="27"/>
                    <a:pt x="11" y="27"/>
                  </a:cubicBezTo>
                  <a:cubicBezTo>
                    <a:pt x="16" y="27"/>
                    <a:pt x="15" y="16"/>
                    <a:pt x="1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" name="Google Shape;95;p2"/>
            <p:cNvSpPr/>
            <p:nvPr/>
          </p:nvSpPr>
          <p:spPr>
            <a:xfrm>
              <a:off x="2963825" y="4387275"/>
              <a:ext cx="1075" cy="2575"/>
            </a:xfrm>
            <a:custGeom>
              <a:avLst/>
              <a:gdLst/>
              <a:ahLst/>
              <a:cxnLst/>
              <a:rect l="l" t="t" r="r" b="b"/>
              <a:pathLst>
                <a:path w="43" h="103" extrusionOk="0">
                  <a:moveTo>
                    <a:pt x="43" y="1"/>
                  </a:moveTo>
                  <a:lnTo>
                    <a:pt x="0" y="103"/>
                  </a:lnTo>
                  <a:lnTo>
                    <a:pt x="24" y="84"/>
                  </a:lnTo>
                  <a:lnTo>
                    <a:pt x="43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" name="Google Shape;96;p2"/>
            <p:cNvSpPr/>
            <p:nvPr/>
          </p:nvSpPr>
          <p:spPr>
            <a:xfrm>
              <a:off x="2958900" y="4380875"/>
              <a:ext cx="1025" cy="4525"/>
            </a:xfrm>
            <a:custGeom>
              <a:avLst/>
              <a:gdLst/>
              <a:ahLst/>
              <a:cxnLst/>
              <a:rect l="l" t="t" r="r" b="b"/>
              <a:pathLst>
                <a:path w="41" h="181" extrusionOk="0">
                  <a:moveTo>
                    <a:pt x="41" y="1"/>
                  </a:moveTo>
                  <a:lnTo>
                    <a:pt x="0" y="167"/>
                  </a:lnTo>
                  <a:lnTo>
                    <a:pt x="29" y="181"/>
                  </a:lnTo>
                  <a:lnTo>
                    <a:pt x="41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" name="Google Shape;97;p2"/>
            <p:cNvSpPr/>
            <p:nvPr/>
          </p:nvSpPr>
          <p:spPr>
            <a:xfrm>
              <a:off x="2935700" y="4401200"/>
              <a:ext cx="3800" cy="4575"/>
            </a:xfrm>
            <a:custGeom>
              <a:avLst/>
              <a:gdLst/>
              <a:ahLst/>
              <a:cxnLst/>
              <a:rect l="l" t="t" r="r" b="b"/>
              <a:pathLst>
                <a:path w="152" h="183" extrusionOk="0">
                  <a:moveTo>
                    <a:pt x="48" y="1"/>
                  </a:moveTo>
                  <a:cubicBezTo>
                    <a:pt x="1" y="1"/>
                    <a:pt x="0" y="94"/>
                    <a:pt x="78" y="183"/>
                  </a:cubicBezTo>
                  <a:cubicBezTo>
                    <a:pt x="100" y="130"/>
                    <a:pt x="152" y="128"/>
                    <a:pt x="123" y="50"/>
                  </a:cubicBezTo>
                  <a:cubicBezTo>
                    <a:pt x="93" y="15"/>
                    <a:pt x="67" y="1"/>
                    <a:pt x="4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" name="Google Shape;98;p2"/>
            <p:cNvSpPr/>
            <p:nvPr/>
          </p:nvSpPr>
          <p:spPr>
            <a:xfrm>
              <a:off x="2694550" y="4929300"/>
              <a:ext cx="21575" cy="15825"/>
            </a:xfrm>
            <a:custGeom>
              <a:avLst/>
              <a:gdLst/>
              <a:ahLst/>
              <a:cxnLst/>
              <a:rect l="l" t="t" r="r" b="b"/>
              <a:pathLst>
                <a:path w="863" h="633" extrusionOk="0">
                  <a:moveTo>
                    <a:pt x="429" y="0"/>
                  </a:moveTo>
                  <a:cubicBezTo>
                    <a:pt x="251" y="0"/>
                    <a:pt x="59" y="85"/>
                    <a:pt x="1" y="341"/>
                  </a:cubicBezTo>
                  <a:lnTo>
                    <a:pt x="252" y="632"/>
                  </a:lnTo>
                  <a:cubicBezTo>
                    <a:pt x="446" y="599"/>
                    <a:pt x="863" y="469"/>
                    <a:pt x="721" y="85"/>
                  </a:cubicBezTo>
                  <a:cubicBezTo>
                    <a:pt x="658" y="37"/>
                    <a:pt x="547" y="0"/>
                    <a:pt x="42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" name="Google Shape;99;p2"/>
            <p:cNvSpPr/>
            <p:nvPr/>
          </p:nvSpPr>
          <p:spPr>
            <a:xfrm>
              <a:off x="2763050" y="4698800"/>
              <a:ext cx="7950" cy="7475"/>
            </a:xfrm>
            <a:custGeom>
              <a:avLst/>
              <a:gdLst/>
              <a:ahLst/>
              <a:cxnLst/>
              <a:rect l="l" t="t" r="r" b="b"/>
              <a:pathLst>
                <a:path w="318" h="299" extrusionOk="0">
                  <a:moveTo>
                    <a:pt x="202" y="3"/>
                  </a:moveTo>
                  <a:lnTo>
                    <a:pt x="202" y="3"/>
                  </a:lnTo>
                  <a:cubicBezTo>
                    <a:pt x="112" y="13"/>
                    <a:pt x="1" y="1"/>
                    <a:pt x="20" y="141"/>
                  </a:cubicBezTo>
                  <a:cubicBezTo>
                    <a:pt x="52" y="256"/>
                    <a:pt x="99" y="298"/>
                    <a:pt x="142" y="298"/>
                  </a:cubicBezTo>
                  <a:cubicBezTo>
                    <a:pt x="238" y="298"/>
                    <a:pt x="317" y="94"/>
                    <a:pt x="202" y="3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" name="Google Shape;100;p2"/>
            <p:cNvSpPr/>
            <p:nvPr/>
          </p:nvSpPr>
          <p:spPr>
            <a:xfrm>
              <a:off x="2712550" y="4790100"/>
              <a:ext cx="5350" cy="3525"/>
            </a:xfrm>
            <a:custGeom>
              <a:avLst/>
              <a:gdLst/>
              <a:ahLst/>
              <a:cxnLst/>
              <a:rect l="l" t="t" r="r" b="b"/>
              <a:pathLst>
                <a:path w="214" h="141" extrusionOk="0">
                  <a:moveTo>
                    <a:pt x="1" y="1"/>
                  </a:moveTo>
                  <a:lnTo>
                    <a:pt x="10" y="140"/>
                  </a:lnTo>
                  <a:lnTo>
                    <a:pt x="214" y="95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" name="Google Shape;101;p2"/>
            <p:cNvSpPr/>
            <p:nvPr/>
          </p:nvSpPr>
          <p:spPr>
            <a:xfrm>
              <a:off x="3011650" y="4700750"/>
              <a:ext cx="32475" cy="32550"/>
            </a:xfrm>
            <a:custGeom>
              <a:avLst/>
              <a:gdLst/>
              <a:ahLst/>
              <a:cxnLst/>
              <a:rect l="l" t="t" r="r" b="b"/>
              <a:pathLst>
                <a:path w="1299" h="1302" extrusionOk="0">
                  <a:moveTo>
                    <a:pt x="365" y="1"/>
                  </a:moveTo>
                  <a:cubicBezTo>
                    <a:pt x="336" y="1"/>
                    <a:pt x="305" y="4"/>
                    <a:pt x="270" y="10"/>
                  </a:cubicBezTo>
                  <a:cubicBezTo>
                    <a:pt x="0" y="394"/>
                    <a:pt x="410" y="861"/>
                    <a:pt x="462" y="1301"/>
                  </a:cubicBezTo>
                  <a:lnTo>
                    <a:pt x="960" y="1199"/>
                  </a:lnTo>
                  <a:cubicBezTo>
                    <a:pt x="1284" y="932"/>
                    <a:pt x="1298" y="408"/>
                    <a:pt x="1104" y="145"/>
                  </a:cubicBezTo>
                  <a:lnTo>
                    <a:pt x="1104" y="145"/>
                  </a:lnTo>
                  <a:cubicBezTo>
                    <a:pt x="1012" y="202"/>
                    <a:pt x="941" y="223"/>
                    <a:pt x="881" y="223"/>
                  </a:cubicBezTo>
                  <a:cubicBezTo>
                    <a:pt x="687" y="223"/>
                    <a:pt x="612" y="1"/>
                    <a:pt x="36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" name="Google Shape;102;p2"/>
            <p:cNvSpPr/>
            <p:nvPr/>
          </p:nvSpPr>
          <p:spPr>
            <a:xfrm>
              <a:off x="3240875" y="5066125"/>
              <a:ext cx="13650" cy="8600"/>
            </a:xfrm>
            <a:custGeom>
              <a:avLst/>
              <a:gdLst/>
              <a:ahLst/>
              <a:cxnLst/>
              <a:rect l="l" t="t" r="r" b="b"/>
              <a:pathLst>
                <a:path w="546" h="344" extrusionOk="0">
                  <a:moveTo>
                    <a:pt x="149" y="1"/>
                  </a:moveTo>
                  <a:cubicBezTo>
                    <a:pt x="118" y="1"/>
                    <a:pt x="89" y="6"/>
                    <a:pt x="62" y="19"/>
                  </a:cubicBezTo>
                  <a:cubicBezTo>
                    <a:pt x="41" y="132"/>
                    <a:pt x="1" y="284"/>
                    <a:pt x="214" y="343"/>
                  </a:cubicBezTo>
                  <a:cubicBezTo>
                    <a:pt x="387" y="341"/>
                    <a:pt x="524" y="272"/>
                    <a:pt x="546" y="161"/>
                  </a:cubicBezTo>
                  <a:cubicBezTo>
                    <a:pt x="436" y="98"/>
                    <a:pt x="278" y="1"/>
                    <a:pt x="14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" name="Google Shape;103;p2"/>
            <p:cNvSpPr/>
            <p:nvPr/>
          </p:nvSpPr>
          <p:spPr>
            <a:xfrm>
              <a:off x="3252950" y="4910350"/>
              <a:ext cx="60650" cy="44575"/>
            </a:xfrm>
            <a:custGeom>
              <a:avLst/>
              <a:gdLst/>
              <a:ahLst/>
              <a:cxnLst/>
              <a:rect l="l" t="t" r="r" b="b"/>
              <a:pathLst>
                <a:path w="2426" h="1783" extrusionOk="0">
                  <a:moveTo>
                    <a:pt x="1438" y="0"/>
                  </a:moveTo>
                  <a:cubicBezTo>
                    <a:pt x="1076" y="52"/>
                    <a:pt x="910" y="256"/>
                    <a:pt x="588" y="303"/>
                  </a:cubicBezTo>
                  <a:cubicBezTo>
                    <a:pt x="1140" y="576"/>
                    <a:pt x="1" y="434"/>
                    <a:pt x="479" y="824"/>
                  </a:cubicBezTo>
                  <a:cubicBezTo>
                    <a:pt x="700" y="1397"/>
                    <a:pt x="1329" y="1544"/>
                    <a:pt x="1945" y="1772"/>
                  </a:cubicBezTo>
                  <a:cubicBezTo>
                    <a:pt x="1979" y="1779"/>
                    <a:pt x="2015" y="1782"/>
                    <a:pt x="2052" y="1782"/>
                  </a:cubicBezTo>
                  <a:cubicBezTo>
                    <a:pt x="2220" y="1782"/>
                    <a:pt x="2398" y="1707"/>
                    <a:pt x="2398" y="1561"/>
                  </a:cubicBezTo>
                  <a:cubicBezTo>
                    <a:pt x="2426" y="997"/>
                    <a:pt x="2156" y="292"/>
                    <a:pt x="143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" name="Google Shape;104;p2"/>
            <p:cNvSpPr/>
            <p:nvPr/>
          </p:nvSpPr>
          <p:spPr>
            <a:xfrm>
              <a:off x="3382725" y="5059950"/>
              <a:ext cx="228675" cy="133500"/>
            </a:xfrm>
            <a:custGeom>
              <a:avLst/>
              <a:gdLst/>
              <a:ahLst/>
              <a:cxnLst/>
              <a:rect l="l" t="t" r="r" b="b"/>
              <a:pathLst>
                <a:path w="9147" h="5340" extrusionOk="0">
                  <a:moveTo>
                    <a:pt x="1988" y="1"/>
                  </a:moveTo>
                  <a:cubicBezTo>
                    <a:pt x="1687" y="600"/>
                    <a:pt x="1121" y="545"/>
                    <a:pt x="908" y="1144"/>
                  </a:cubicBezTo>
                  <a:cubicBezTo>
                    <a:pt x="802" y="1080"/>
                    <a:pt x="709" y="949"/>
                    <a:pt x="579" y="949"/>
                  </a:cubicBezTo>
                  <a:cubicBezTo>
                    <a:pt x="547" y="949"/>
                    <a:pt x="512" y="957"/>
                    <a:pt x="475" y="976"/>
                  </a:cubicBezTo>
                  <a:lnTo>
                    <a:pt x="754" y="1433"/>
                  </a:lnTo>
                  <a:cubicBezTo>
                    <a:pt x="725" y="1448"/>
                    <a:pt x="690" y="1455"/>
                    <a:pt x="652" y="1455"/>
                  </a:cubicBezTo>
                  <a:cubicBezTo>
                    <a:pt x="468" y="1455"/>
                    <a:pt x="201" y="1309"/>
                    <a:pt x="65" y="1309"/>
                  </a:cubicBezTo>
                  <a:cubicBezTo>
                    <a:pt x="48" y="1309"/>
                    <a:pt x="32" y="1312"/>
                    <a:pt x="20" y="1317"/>
                  </a:cubicBezTo>
                  <a:lnTo>
                    <a:pt x="247" y="1481"/>
                  </a:lnTo>
                  <a:cubicBezTo>
                    <a:pt x="77" y="1611"/>
                    <a:pt x="1" y="1689"/>
                    <a:pt x="174" y="1895"/>
                  </a:cubicBezTo>
                  <a:cubicBezTo>
                    <a:pt x="339" y="1917"/>
                    <a:pt x="428" y="2130"/>
                    <a:pt x="520" y="2130"/>
                  </a:cubicBezTo>
                  <a:cubicBezTo>
                    <a:pt x="555" y="2130"/>
                    <a:pt x="589" y="2100"/>
                    <a:pt x="628" y="2021"/>
                  </a:cubicBezTo>
                  <a:lnTo>
                    <a:pt x="628" y="2021"/>
                  </a:lnTo>
                  <a:cubicBezTo>
                    <a:pt x="1464" y="2352"/>
                    <a:pt x="453" y="2518"/>
                    <a:pt x="1069" y="2947"/>
                  </a:cubicBezTo>
                  <a:cubicBezTo>
                    <a:pt x="1597" y="3354"/>
                    <a:pt x="2786" y="3657"/>
                    <a:pt x="3089" y="4256"/>
                  </a:cubicBezTo>
                  <a:cubicBezTo>
                    <a:pt x="3280" y="4324"/>
                    <a:pt x="3394" y="4350"/>
                    <a:pt x="3464" y="4350"/>
                  </a:cubicBezTo>
                  <a:cubicBezTo>
                    <a:pt x="3683" y="4350"/>
                    <a:pt x="3479" y="4100"/>
                    <a:pt x="3843" y="4100"/>
                  </a:cubicBezTo>
                  <a:cubicBezTo>
                    <a:pt x="3865" y="4100"/>
                    <a:pt x="3888" y="4100"/>
                    <a:pt x="3913" y="4102"/>
                  </a:cubicBezTo>
                  <a:cubicBezTo>
                    <a:pt x="4292" y="4240"/>
                    <a:pt x="3925" y="4292"/>
                    <a:pt x="3956" y="4448"/>
                  </a:cubicBezTo>
                  <a:cubicBezTo>
                    <a:pt x="4247" y="4626"/>
                    <a:pt x="5088" y="4578"/>
                    <a:pt x="5147" y="5038"/>
                  </a:cubicBezTo>
                  <a:cubicBezTo>
                    <a:pt x="5779" y="5254"/>
                    <a:pt x="6548" y="5339"/>
                    <a:pt x="7239" y="5339"/>
                  </a:cubicBezTo>
                  <a:cubicBezTo>
                    <a:pt x="7480" y="5339"/>
                    <a:pt x="7712" y="5329"/>
                    <a:pt x="7925" y="5310"/>
                  </a:cubicBezTo>
                  <a:cubicBezTo>
                    <a:pt x="8327" y="5244"/>
                    <a:pt x="8043" y="4306"/>
                    <a:pt x="8725" y="4197"/>
                  </a:cubicBezTo>
                  <a:lnTo>
                    <a:pt x="8394" y="4100"/>
                  </a:lnTo>
                  <a:cubicBezTo>
                    <a:pt x="8505" y="3702"/>
                    <a:pt x="8640" y="3572"/>
                    <a:pt x="8647" y="3117"/>
                  </a:cubicBezTo>
                  <a:cubicBezTo>
                    <a:pt x="8602" y="3105"/>
                    <a:pt x="8563" y="3099"/>
                    <a:pt x="8529" y="3099"/>
                  </a:cubicBezTo>
                  <a:cubicBezTo>
                    <a:pt x="8320" y="3099"/>
                    <a:pt x="8288" y="3297"/>
                    <a:pt x="8077" y="3297"/>
                  </a:cubicBezTo>
                  <a:cubicBezTo>
                    <a:pt x="8043" y="3297"/>
                    <a:pt x="8005" y="3292"/>
                    <a:pt x="7960" y="3280"/>
                  </a:cubicBezTo>
                  <a:lnTo>
                    <a:pt x="7963" y="3280"/>
                  </a:lnTo>
                  <a:cubicBezTo>
                    <a:pt x="7792" y="3081"/>
                    <a:pt x="7678" y="2842"/>
                    <a:pt x="7714" y="2717"/>
                  </a:cubicBezTo>
                  <a:lnTo>
                    <a:pt x="7714" y="2717"/>
                  </a:lnTo>
                  <a:cubicBezTo>
                    <a:pt x="7878" y="2803"/>
                    <a:pt x="8012" y="2834"/>
                    <a:pt x="8130" y="2834"/>
                  </a:cubicBezTo>
                  <a:cubicBezTo>
                    <a:pt x="8427" y="2834"/>
                    <a:pt x="8618" y="2638"/>
                    <a:pt x="8919" y="2638"/>
                  </a:cubicBezTo>
                  <a:cubicBezTo>
                    <a:pt x="8952" y="2638"/>
                    <a:pt x="8986" y="2641"/>
                    <a:pt x="9021" y="2646"/>
                  </a:cubicBezTo>
                  <a:cubicBezTo>
                    <a:pt x="9147" y="2487"/>
                    <a:pt x="8694" y="1992"/>
                    <a:pt x="8862" y="1708"/>
                  </a:cubicBezTo>
                  <a:cubicBezTo>
                    <a:pt x="8391" y="1545"/>
                    <a:pt x="8050" y="1343"/>
                    <a:pt x="7664" y="1334"/>
                  </a:cubicBezTo>
                  <a:cubicBezTo>
                    <a:pt x="6980" y="1402"/>
                    <a:pt x="7176" y="1919"/>
                    <a:pt x="6812" y="2132"/>
                  </a:cubicBezTo>
                  <a:cubicBezTo>
                    <a:pt x="6738" y="2013"/>
                    <a:pt x="6222" y="1864"/>
                    <a:pt x="6352" y="1698"/>
                  </a:cubicBezTo>
                  <a:lnTo>
                    <a:pt x="6352" y="1698"/>
                  </a:lnTo>
                  <a:cubicBezTo>
                    <a:pt x="6305" y="1756"/>
                    <a:pt x="6234" y="1786"/>
                    <a:pt x="6148" y="1786"/>
                  </a:cubicBezTo>
                  <a:cubicBezTo>
                    <a:pt x="6035" y="1786"/>
                    <a:pt x="5899" y="1733"/>
                    <a:pt x="5763" y="1620"/>
                  </a:cubicBezTo>
                  <a:lnTo>
                    <a:pt x="5931" y="1447"/>
                  </a:lnTo>
                  <a:cubicBezTo>
                    <a:pt x="5747" y="1431"/>
                    <a:pt x="5544" y="1416"/>
                    <a:pt x="5358" y="1416"/>
                  </a:cubicBezTo>
                  <a:cubicBezTo>
                    <a:pt x="5172" y="1416"/>
                    <a:pt x="5004" y="1431"/>
                    <a:pt x="4891" y="1474"/>
                  </a:cubicBezTo>
                  <a:cubicBezTo>
                    <a:pt x="4858" y="1159"/>
                    <a:pt x="4441" y="782"/>
                    <a:pt x="4294" y="602"/>
                  </a:cubicBezTo>
                  <a:cubicBezTo>
                    <a:pt x="3837" y="353"/>
                    <a:pt x="3151" y="685"/>
                    <a:pt x="3020" y="114"/>
                  </a:cubicBezTo>
                  <a:cubicBezTo>
                    <a:pt x="3019" y="114"/>
                    <a:pt x="3018" y="114"/>
                    <a:pt x="3017" y="114"/>
                  </a:cubicBezTo>
                  <a:cubicBezTo>
                    <a:pt x="2738" y="114"/>
                    <a:pt x="2652" y="384"/>
                    <a:pt x="2352" y="420"/>
                  </a:cubicBezTo>
                  <a:lnTo>
                    <a:pt x="1988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" name="Google Shape;105;p2"/>
            <p:cNvSpPr/>
            <p:nvPr/>
          </p:nvSpPr>
          <p:spPr>
            <a:xfrm>
              <a:off x="3493750" y="4945275"/>
              <a:ext cx="40925" cy="23525"/>
            </a:xfrm>
            <a:custGeom>
              <a:avLst/>
              <a:gdLst/>
              <a:ahLst/>
              <a:cxnLst/>
              <a:rect l="l" t="t" r="r" b="b"/>
              <a:pathLst>
                <a:path w="1637" h="941" extrusionOk="0">
                  <a:moveTo>
                    <a:pt x="684" y="1"/>
                  </a:moveTo>
                  <a:cubicBezTo>
                    <a:pt x="647" y="1"/>
                    <a:pt x="611" y="9"/>
                    <a:pt x="576" y="29"/>
                  </a:cubicBezTo>
                  <a:cubicBezTo>
                    <a:pt x="389" y="135"/>
                    <a:pt x="0" y="320"/>
                    <a:pt x="374" y="630"/>
                  </a:cubicBezTo>
                  <a:cubicBezTo>
                    <a:pt x="574" y="787"/>
                    <a:pt x="831" y="940"/>
                    <a:pt x="1069" y="940"/>
                  </a:cubicBezTo>
                  <a:cubicBezTo>
                    <a:pt x="1115" y="940"/>
                    <a:pt x="1161" y="934"/>
                    <a:pt x="1206" y="922"/>
                  </a:cubicBezTo>
                  <a:cubicBezTo>
                    <a:pt x="1324" y="754"/>
                    <a:pt x="1637" y="420"/>
                    <a:pt x="1158" y="206"/>
                  </a:cubicBezTo>
                  <a:cubicBezTo>
                    <a:pt x="1012" y="158"/>
                    <a:pt x="844" y="1"/>
                    <a:pt x="68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" name="Google Shape;106;p2"/>
            <p:cNvSpPr/>
            <p:nvPr/>
          </p:nvSpPr>
          <p:spPr>
            <a:xfrm>
              <a:off x="3596350" y="5080775"/>
              <a:ext cx="42175" cy="28375"/>
            </a:xfrm>
            <a:custGeom>
              <a:avLst/>
              <a:gdLst/>
              <a:ahLst/>
              <a:cxnLst/>
              <a:rect l="l" t="t" r="r" b="b"/>
              <a:pathLst>
                <a:path w="1687" h="1135" extrusionOk="0">
                  <a:moveTo>
                    <a:pt x="772" y="1"/>
                  </a:moveTo>
                  <a:cubicBezTo>
                    <a:pt x="602" y="1"/>
                    <a:pt x="479" y="86"/>
                    <a:pt x="339" y="136"/>
                  </a:cubicBezTo>
                  <a:cubicBezTo>
                    <a:pt x="0" y="399"/>
                    <a:pt x="568" y="1048"/>
                    <a:pt x="1132" y="1121"/>
                  </a:cubicBezTo>
                  <a:cubicBezTo>
                    <a:pt x="1194" y="1130"/>
                    <a:pt x="1247" y="1134"/>
                    <a:pt x="1293" y="1134"/>
                  </a:cubicBezTo>
                  <a:cubicBezTo>
                    <a:pt x="1640" y="1134"/>
                    <a:pt x="1582" y="899"/>
                    <a:pt x="1686" y="683"/>
                  </a:cubicBezTo>
                  <a:cubicBezTo>
                    <a:pt x="1620" y="442"/>
                    <a:pt x="1284" y="236"/>
                    <a:pt x="947" y="30"/>
                  </a:cubicBezTo>
                  <a:cubicBezTo>
                    <a:pt x="883" y="9"/>
                    <a:pt x="825" y="1"/>
                    <a:pt x="77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" name="Google Shape;107;p2"/>
            <p:cNvSpPr/>
            <p:nvPr/>
          </p:nvSpPr>
          <p:spPr>
            <a:xfrm>
              <a:off x="3496275" y="4729250"/>
              <a:ext cx="63675" cy="43675"/>
            </a:xfrm>
            <a:custGeom>
              <a:avLst/>
              <a:gdLst/>
              <a:ahLst/>
              <a:cxnLst/>
              <a:rect l="l" t="t" r="r" b="b"/>
              <a:pathLst>
                <a:path w="2547" h="1747" extrusionOk="0">
                  <a:moveTo>
                    <a:pt x="639" y="1"/>
                  </a:moveTo>
                  <a:cubicBezTo>
                    <a:pt x="526" y="1"/>
                    <a:pt x="411" y="47"/>
                    <a:pt x="292" y="166"/>
                  </a:cubicBezTo>
                  <a:cubicBezTo>
                    <a:pt x="214" y="474"/>
                    <a:pt x="1" y="853"/>
                    <a:pt x="285" y="1160"/>
                  </a:cubicBezTo>
                  <a:cubicBezTo>
                    <a:pt x="399" y="1418"/>
                    <a:pt x="583" y="1481"/>
                    <a:pt x="791" y="1481"/>
                  </a:cubicBezTo>
                  <a:cubicBezTo>
                    <a:pt x="985" y="1481"/>
                    <a:pt x="1201" y="1426"/>
                    <a:pt x="1402" y="1426"/>
                  </a:cubicBezTo>
                  <a:cubicBezTo>
                    <a:pt x="1611" y="1426"/>
                    <a:pt x="1803" y="1486"/>
                    <a:pt x="1936" y="1729"/>
                  </a:cubicBezTo>
                  <a:cubicBezTo>
                    <a:pt x="1985" y="1741"/>
                    <a:pt x="2029" y="1746"/>
                    <a:pt x="2068" y="1746"/>
                  </a:cubicBezTo>
                  <a:cubicBezTo>
                    <a:pt x="2265" y="1746"/>
                    <a:pt x="2351" y="1614"/>
                    <a:pt x="2416" y="1501"/>
                  </a:cubicBezTo>
                  <a:cubicBezTo>
                    <a:pt x="2547" y="829"/>
                    <a:pt x="1408" y="1239"/>
                    <a:pt x="1602" y="497"/>
                  </a:cubicBezTo>
                  <a:cubicBezTo>
                    <a:pt x="1246" y="340"/>
                    <a:pt x="946" y="1"/>
                    <a:pt x="63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" name="Google Shape;108;p2"/>
            <p:cNvSpPr/>
            <p:nvPr/>
          </p:nvSpPr>
          <p:spPr>
            <a:xfrm>
              <a:off x="3542100" y="4874800"/>
              <a:ext cx="31525" cy="21350"/>
            </a:xfrm>
            <a:custGeom>
              <a:avLst/>
              <a:gdLst/>
              <a:ahLst/>
              <a:cxnLst/>
              <a:rect l="l" t="t" r="r" b="b"/>
              <a:pathLst>
                <a:path w="1261" h="854" extrusionOk="0">
                  <a:moveTo>
                    <a:pt x="421" y="1"/>
                  </a:moveTo>
                  <a:cubicBezTo>
                    <a:pt x="378" y="1"/>
                    <a:pt x="337" y="6"/>
                    <a:pt x="299" y="16"/>
                  </a:cubicBezTo>
                  <a:cubicBezTo>
                    <a:pt x="207" y="181"/>
                    <a:pt x="1" y="250"/>
                    <a:pt x="136" y="510"/>
                  </a:cubicBezTo>
                  <a:cubicBezTo>
                    <a:pt x="210" y="708"/>
                    <a:pt x="516" y="854"/>
                    <a:pt x="756" y="854"/>
                  </a:cubicBezTo>
                  <a:cubicBezTo>
                    <a:pt x="798" y="854"/>
                    <a:pt x="838" y="849"/>
                    <a:pt x="875" y="840"/>
                  </a:cubicBezTo>
                  <a:cubicBezTo>
                    <a:pt x="1029" y="743"/>
                    <a:pt x="1261" y="544"/>
                    <a:pt x="1062" y="316"/>
                  </a:cubicBezTo>
                  <a:cubicBezTo>
                    <a:pt x="967" y="147"/>
                    <a:pt x="663" y="1"/>
                    <a:pt x="42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" name="Google Shape;109;p2"/>
            <p:cNvSpPr/>
            <p:nvPr/>
          </p:nvSpPr>
          <p:spPr>
            <a:xfrm>
              <a:off x="3584800" y="4947700"/>
              <a:ext cx="22225" cy="14475"/>
            </a:xfrm>
            <a:custGeom>
              <a:avLst/>
              <a:gdLst/>
              <a:ahLst/>
              <a:cxnLst/>
              <a:rect l="l" t="t" r="r" b="b"/>
              <a:pathLst>
                <a:path w="889" h="579" extrusionOk="0">
                  <a:moveTo>
                    <a:pt x="296" y="1"/>
                  </a:moveTo>
                  <a:cubicBezTo>
                    <a:pt x="126" y="128"/>
                    <a:pt x="0" y="195"/>
                    <a:pt x="60" y="417"/>
                  </a:cubicBezTo>
                  <a:lnTo>
                    <a:pt x="543" y="578"/>
                  </a:lnTo>
                  <a:cubicBezTo>
                    <a:pt x="614" y="481"/>
                    <a:pt x="888" y="420"/>
                    <a:pt x="716" y="195"/>
                  </a:cubicBezTo>
                  <a:cubicBezTo>
                    <a:pt x="538" y="131"/>
                    <a:pt x="486" y="1"/>
                    <a:pt x="29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" name="Google Shape;110;p2"/>
            <p:cNvSpPr/>
            <p:nvPr/>
          </p:nvSpPr>
          <p:spPr>
            <a:xfrm>
              <a:off x="3573950" y="4881225"/>
              <a:ext cx="26975" cy="20950"/>
            </a:xfrm>
            <a:custGeom>
              <a:avLst/>
              <a:gdLst/>
              <a:ahLst/>
              <a:cxnLst/>
              <a:rect l="l" t="t" r="r" b="b"/>
              <a:pathLst>
                <a:path w="1079" h="838" extrusionOk="0">
                  <a:moveTo>
                    <a:pt x="413" y="0"/>
                  </a:moveTo>
                  <a:cubicBezTo>
                    <a:pt x="171" y="64"/>
                    <a:pt x="1" y="225"/>
                    <a:pt x="10" y="455"/>
                  </a:cubicBezTo>
                  <a:cubicBezTo>
                    <a:pt x="261" y="621"/>
                    <a:pt x="335" y="815"/>
                    <a:pt x="602" y="817"/>
                  </a:cubicBezTo>
                  <a:cubicBezTo>
                    <a:pt x="664" y="831"/>
                    <a:pt x="716" y="838"/>
                    <a:pt x="760" y="838"/>
                  </a:cubicBezTo>
                  <a:cubicBezTo>
                    <a:pt x="1046" y="838"/>
                    <a:pt x="1019" y="569"/>
                    <a:pt x="1078" y="372"/>
                  </a:cubicBezTo>
                  <a:cubicBezTo>
                    <a:pt x="894" y="175"/>
                    <a:pt x="666" y="69"/>
                    <a:pt x="41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" name="Google Shape;111;p2"/>
            <p:cNvSpPr/>
            <p:nvPr/>
          </p:nvSpPr>
          <p:spPr>
            <a:xfrm>
              <a:off x="3615700" y="4945225"/>
              <a:ext cx="65775" cy="43225"/>
            </a:xfrm>
            <a:custGeom>
              <a:avLst/>
              <a:gdLst/>
              <a:ahLst/>
              <a:cxnLst/>
              <a:rect l="l" t="t" r="r" b="b"/>
              <a:pathLst>
                <a:path w="2631" h="1729" extrusionOk="0">
                  <a:moveTo>
                    <a:pt x="848" y="0"/>
                  </a:moveTo>
                  <a:cubicBezTo>
                    <a:pt x="763" y="156"/>
                    <a:pt x="680" y="313"/>
                    <a:pt x="394" y="339"/>
                  </a:cubicBezTo>
                  <a:cubicBezTo>
                    <a:pt x="536" y="500"/>
                    <a:pt x="391" y="592"/>
                    <a:pt x="332" y="718"/>
                  </a:cubicBezTo>
                  <a:cubicBezTo>
                    <a:pt x="0" y="1156"/>
                    <a:pt x="967" y="1326"/>
                    <a:pt x="1338" y="1679"/>
                  </a:cubicBezTo>
                  <a:cubicBezTo>
                    <a:pt x="1475" y="1713"/>
                    <a:pt x="1601" y="1729"/>
                    <a:pt x="1718" y="1729"/>
                  </a:cubicBezTo>
                  <a:cubicBezTo>
                    <a:pt x="2306" y="1729"/>
                    <a:pt x="2631" y="1334"/>
                    <a:pt x="2591" y="943"/>
                  </a:cubicBezTo>
                  <a:cubicBezTo>
                    <a:pt x="2362" y="651"/>
                    <a:pt x="1724" y="438"/>
                    <a:pt x="1907" y="161"/>
                  </a:cubicBezTo>
                  <a:cubicBezTo>
                    <a:pt x="1832" y="142"/>
                    <a:pt x="1747" y="138"/>
                    <a:pt x="1657" y="138"/>
                  </a:cubicBezTo>
                  <a:cubicBezTo>
                    <a:pt x="1586" y="138"/>
                    <a:pt x="1511" y="140"/>
                    <a:pt x="1435" y="140"/>
                  </a:cubicBezTo>
                  <a:cubicBezTo>
                    <a:pt x="1240" y="140"/>
                    <a:pt x="1035" y="123"/>
                    <a:pt x="84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" name="Google Shape;112;p2"/>
            <p:cNvSpPr/>
            <p:nvPr/>
          </p:nvSpPr>
          <p:spPr>
            <a:xfrm>
              <a:off x="3700175" y="5081500"/>
              <a:ext cx="60000" cy="56800"/>
            </a:xfrm>
            <a:custGeom>
              <a:avLst/>
              <a:gdLst/>
              <a:ahLst/>
              <a:cxnLst/>
              <a:rect l="l" t="t" r="r" b="b"/>
              <a:pathLst>
                <a:path w="2400" h="2272" extrusionOk="0">
                  <a:moveTo>
                    <a:pt x="903" y="1"/>
                  </a:moveTo>
                  <a:lnTo>
                    <a:pt x="271" y="334"/>
                  </a:lnTo>
                  <a:cubicBezTo>
                    <a:pt x="389" y="607"/>
                    <a:pt x="320" y="749"/>
                    <a:pt x="82" y="749"/>
                  </a:cubicBezTo>
                  <a:cubicBezTo>
                    <a:pt x="57" y="749"/>
                    <a:pt x="30" y="747"/>
                    <a:pt x="1" y="744"/>
                  </a:cubicBezTo>
                  <a:lnTo>
                    <a:pt x="1" y="744"/>
                  </a:lnTo>
                  <a:cubicBezTo>
                    <a:pt x="1029" y="945"/>
                    <a:pt x="522" y="1900"/>
                    <a:pt x="1550" y="2264"/>
                  </a:cubicBezTo>
                  <a:cubicBezTo>
                    <a:pt x="1597" y="2269"/>
                    <a:pt x="1642" y="2271"/>
                    <a:pt x="1686" y="2271"/>
                  </a:cubicBezTo>
                  <a:cubicBezTo>
                    <a:pt x="2085" y="2271"/>
                    <a:pt x="2325" y="2089"/>
                    <a:pt x="2317" y="1805"/>
                  </a:cubicBezTo>
                  <a:cubicBezTo>
                    <a:pt x="1708" y="1405"/>
                    <a:pt x="2369" y="1230"/>
                    <a:pt x="2400" y="971"/>
                  </a:cubicBezTo>
                  <a:cubicBezTo>
                    <a:pt x="2066" y="870"/>
                    <a:pt x="1535" y="199"/>
                    <a:pt x="90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" name="Google Shape;113;p2"/>
            <p:cNvSpPr/>
            <p:nvPr/>
          </p:nvSpPr>
          <p:spPr>
            <a:xfrm>
              <a:off x="3605150" y="4881675"/>
              <a:ext cx="32175" cy="20075"/>
            </a:xfrm>
            <a:custGeom>
              <a:avLst/>
              <a:gdLst/>
              <a:ahLst/>
              <a:cxnLst/>
              <a:rect l="l" t="t" r="r" b="b"/>
              <a:pathLst>
                <a:path w="1287" h="803" extrusionOk="0">
                  <a:moveTo>
                    <a:pt x="424" y="1"/>
                  </a:moveTo>
                  <a:cubicBezTo>
                    <a:pt x="372" y="1"/>
                    <a:pt x="320" y="3"/>
                    <a:pt x="271" y="8"/>
                  </a:cubicBezTo>
                  <a:cubicBezTo>
                    <a:pt x="1" y="98"/>
                    <a:pt x="18" y="456"/>
                    <a:pt x="280" y="657"/>
                  </a:cubicBezTo>
                  <a:cubicBezTo>
                    <a:pt x="448" y="771"/>
                    <a:pt x="620" y="803"/>
                    <a:pt x="785" y="803"/>
                  </a:cubicBezTo>
                  <a:cubicBezTo>
                    <a:pt x="965" y="803"/>
                    <a:pt x="1137" y="765"/>
                    <a:pt x="1287" y="754"/>
                  </a:cubicBezTo>
                  <a:cubicBezTo>
                    <a:pt x="1239" y="527"/>
                    <a:pt x="1083" y="297"/>
                    <a:pt x="1090" y="103"/>
                  </a:cubicBezTo>
                  <a:cubicBezTo>
                    <a:pt x="888" y="42"/>
                    <a:pt x="644" y="1"/>
                    <a:pt x="42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" name="Google Shape;114;p2"/>
            <p:cNvSpPr/>
            <p:nvPr/>
          </p:nvSpPr>
          <p:spPr>
            <a:xfrm>
              <a:off x="3628200" y="4860725"/>
              <a:ext cx="34175" cy="23550"/>
            </a:xfrm>
            <a:custGeom>
              <a:avLst/>
              <a:gdLst/>
              <a:ahLst/>
              <a:cxnLst/>
              <a:rect l="l" t="t" r="r" b="b"/>
              <a:pathLst>
                <a:path w="1367" h="942" extrusionOk="0">
                  <a:moveTo>
                    <a:pt x="855" y="1"/>
                  </a:moveTo>
                  <a:cubicBezTo>
                    <a:pt x="628" y="216"/>
                    <a:pt x="119" y="29"/>
                    <a:pt x="0" y="349"/>
                  </a:cubicBezTo>
                  <a:cubicBezTo>
                    <a:pt x="55" y="612"/>
                    <a:pt x="223" y="780"/>
                    <a:pt x="497" y="922"/>
                  </a:cubicBezTo>
                  <a:cubicBezTo>
                    <a:pt x="573" y="935"/>
                    <a:pt x="643" y="941"/>
                    <a:pt x="707" y="941"/>
                  </a:cubicBezTo>
                  <a:cubicBezTo>
                    <a:pt x="842" y="941"/>
                    <a:pt x="950" y="912"/>
                    <a:pt x="1030" y="851"/>
                  </a:cubicBezTo>
                  <a:cubicBezTo>
                    <a:pt x="952" y="524"/>
                    <a:pt x="1367" y="320"/>
                    <a:pt x="85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" name="Google Shape;115;p2"/>
            <p:cNvSpPr/>
            <p:nvPr/>
          </p:nvSpPr>
          <p:spPr>
            <a:xfrm>
              <a:off x="3628025" y="4737700"/>
              <a:ext cx="27200" cy="18550"/>
            </a:xfrm>
            <a:custGeom>
              <a:avLst/>
              <a:gdLst/>
              <a:ahLst/>
              <a:cxnLst/>
              <a:rect l="l" t="t" r="r" b="b"/>
              <a:pathLst>
                <a:path w="1088" h="742" extrusionOk="0">
                  <a:moveTo>
                    <a:pt x="593" y="1"/>
                  </a:moveTo>
                  <a:cubicBezTo>
                    <a:pt x="555" y="1"/>
                    <a:pt x="513" y="8"/>
                    <a:pt x="467" y="24"/>
                  </a:cubicBezTo>
                  <a:cubicBezTo>
                    <a:pt x="0" y="159"/>
                    <a:pt x="213" y="709"/>
                    <a:pt x="715" y="742"/>
                  </a:cubicBezTo>
                  <a:cubicBezTo>
                    <a:pt x="976" y="725"/>
                    <a:pt x="1087" y="569"/>
                    <a:pt x="1078" y="370"/>
                  </a:cubicBezTo>
                  <a:cubicBezTo>
                    <a:pt x="918" y="245"/>
                    <a:pt x="815" y="1"/>
                    <a:pt x="59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" name="Google Shape;116;p2"/>
            <p:cNvSpPr/>
            <p:nvPr/>
          </p:nvSpPr>
          <p:spPr>
            <a:xfrm>
              <a:off x="3761450" y="4895600"/>
              <a:ext cx="18250" cy="11750"/>
            </a:xfrm>
            <a:custGeom>
              <a:avLst/>
              <a:gdLst/>
              <a:ahLst/>
              <a:cxnLst/>
              <a:rect l="l" t="t" r="r" b="b"/>
              <a:pathLst>
                <a:path w="730" h="470" extrusionOk="0">
                  <a:moveTo>
                    <a:pt x="231" y="0"/>
                  </a:moveTo>
                  <a:cubicBezTo>
                    <a:pt x="229" y="0"/>
                    <a:pt x="226" y="0"/>
                    <a:pt x="223" y="1"/>
                  </a:cubicBezTo>
                  <a:cubicBezTo>
                    <a:pt x="13" y="10"/>
                    <a:pt x="67" y="173"/>
                    <a:pt x="1" y="292"/>
                  </a:cubicBezTo>
                  <a:lnTo>
                    <a:pt x="519" y="469"/>
                  </a:lnTo>
                  <a:cubicBezTo>
                    <a:pt x="730" y="369"/>
                    <a:pt x="442" y="0"/>
                    <a:pt x="23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" name="Google Shape;117;p2"/>
            <p:cNvSpPr/>
            <p:nvPr/>
          </p:nvSpPr>
          <p:spPr>
            <a:xfrm>
              <a:off x="3845000" y="3996900"/>
              <a:ext cx="5225" cy="1850"/>
            </a:xfrm>
            <a:custGeom>
              <a:avLst/>
              <a:gdLst/>
              <a:ahLst/>
              <a:cxnLst/>
              <a:rect l="l" t="t" r="r" b="b"/>
              <a:pathLst>
                <a:path w="209" h="74" extrusionOk="0">
                  <a:moveTo>
                    <a:pt x="121" y="1"/>
                  </a:moveTo>
                  <a:cubicBezTo>
                    <a:pt x="111" y="1"/>
                    <a:pt x="101" y="3"/>
                    <a:pt x="90" y="10"/>
                  </a:cubicBezTo>
                  <a:cubicBezTo>
                    <a:pt x="83" y="47"/>
                    <a:pt x="0" y="29"/>
                    <a:pt x="36" y="74"/>
                  </a:cubicBezTo>
                  <a:lnTo>
                    <a:pt x="209" y="74"/>
                  </a:lnTo>
                  <a:cubicBezTo>
                    <a:pt x="183" y="36"/>
                    <a:pt x="155" y="1"/>
                    <a:pt x="12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" name="Google Shape;118;p2"/>
            <p:cNvSpPr/>
            <p:nvPr/>
          </p:nvSpPr>
          <p:spPr>
            <a:xfrm>
              <a:off x="3858500" y="4573425"/>
              <a:ext cx="149675" cy="129025"/>
            </a:xfrm>
            <a:custGeom>
              <a:avLst/>
              <a:gdLst/>
              <a:ahLst/>
              <a:cxnLst/>
              <a:rect l="l" t="t" r="r" b="b"/>
              <a:pathLst>
                <a:path w="5987" h="5161" extrusionOk="0">
                  <a:moveTo>
                    <a:pt x="3732" y="0"/>
                  </a:moveTo>
                  <a:cubicBezTo>
                    <a:pt x="3775" y="114"/>
                    <a:pt x="3749" y="277"/>
                    <a:pt x="3640" y="317"/>
                  </a:cubicBezTo>
                  <a:cubicBezTo>
                    <a:pt x="3557" y="379"/>
                    <a:pt x="3465" y="405"/>
                    <a:pt x="3374" y="405"/>
                  </a:cubicBezTo>
                  <a:cubicBezTo>
                    <a:pt x="3160" y="405"/>
                    <a:pt x="2948" y="258"/>
                    <a:pt x="2859" y="74"/>
                  </a:cubicBezTo>
                  <a:cubicBezTo>
                    <a:pt x="2451" y="554"/>
                    <a:pt x="1466" y="142"/>
                    <a:pt x="1381" y="973"/>
                  </a:cubicBezTo>
                  <a:cubicBezTo>
                    <a:pt x="1319" y="1084"/>
                    <a:pt x="1241" y="1129"/>
                    <a:pt x="1153" y="1129"/>
                  </a:cubicBezTo>
                  <a:cubicBezTo>
                    <a:pt x="830" y="1129"/>
                    <a:pt x="366" y="529"/>
                    <a:pt x="0" y="325"/>
                  </a:cubicBezTo>
                  <a:lnTo>
                    <a:pt x="0" y="325"/>
                  </a:lnTo>
                  <a:cubicBezTo>
                    <a:pt x="183" y="732"/>
                    <a:pt x="1016" y="999"/>
                    <a:pt x="988" y="1537"/>
                  </a:cubicBezTo>
                  <a:lnTo>
                    <a:pt x="727" y="1483"/>
                  </a:lnTo>
                  <a:lnTo>
                    <a:pt x="727" y="1483"/>
                  </a:lnTo>
                  <a:cubicBezTo>
                    <a:pt x="801" y="1902"/>
                    <a:pt x="803" y="2274"/>
                    <a:pt x="1243" y="2664"/>
                  </a:cubicBezTo>
                  <a:lnTo>
                    <a:pt x="798" y="2574"/>
                  </a:lnTo>
                  <a:lnTo>
                    <a:pt x="798" y="2574"/>
                  </a:lnTo>
                  <a:cubicBezTo>
                    <a:pt x="1073" y="2761"/>
                    <a:pt x="1646" y="3046"/>
                    <a:pt x="1362" y="3389"/>
                  </a:cubicBezTo>
                  <a:cubicBezTo>
                    <a:pt x="1539" y="3988"/>
                    <a:pt x="2473" y="3981"/>
                    <a:pt x="2679" y="4523"/>
                  </a:cubicBezTo>
                  <a:cubicBezTo>
                    <a:pt x="2695" y="4527"/>
                    <a:pt x="2713" y="4528"/>
                    <a:pt x="2733" y="4528"/>
                  </a:cubicBezTo>
                  <a:cubicBezTo>
                    <a:pt x="2840" y="4528"/>
                    <a:pt x="2988" y="4480"/>
                    <a:pt x="3169" y="4464"/>
                  </a:cubicBezTo>
                  <a:cubicBezTo>
                    <a:pt x="3571" y="4587"/>
                    <a:pt x="3434" y="4919"/>
                    <a:pt x="3642" y="5160"/>
                  </a:cubicBezTo>
                  <a:lnTo>
                    <a:pt x="3581" y="4656"/>
                  </a:lnTo>
                  <a:cubicBezTo>
                    <a:pt x="3635" y="4599"/>
                    <a:pt x="3701" y="4576"/>
                    <a:pt x="3772" y="4576"/>
                  </a:cubicBezTo>
                  <a:cubicBezTo>
                    <a:pt x="4072" y="4576"/>
                    <a:pt x="4476" y="4980"/>
                    <a:pt x="4564" y="4980"/>
                  </a:cubicBezTo>
                  <a:cubicBezTo>
                    <a:pt x="4565" y="4980"/>
                    <a:pt x="4565" y="4980"/>
                    <a:pt x="4566" y="4980"/>
                  </a:cubicBezTo>
                  <a:cubicBezTo>
                    <a:pt x="4590" y="4888"/>
                    <a:pt x="4315" y="4627"/>
                    <a:pt x="4481" y="4535"/>
                  </a:cubicBezTo>
                  <a:cubicBezTo>
                    <a:pt x="4829" y="4481"/>
                    <a:pt x="5385" y="4455"/>
                    <a:pt x="5409" y="3964"/>
                  </a:cubicBezTo>
                  <a:lnTo>
                    <a:pt x="5222" y="3851"/>
                  </a:lnTo>
                  <a:cubicBezTo>
                    <a:pt x="5473" y="3517"/>
                    <a:pt x="5603" y="2948"/>
                    <a:pt x="5987" y="2847"/>
                  </a:cubicBezTo>
                  <a:cubicBezTo>
                    <a:pt x="5938" y="2813"/>
                    <a:pt x="5906" y="2801"/>
                    <a:pt x="5884" y="2801"/>
                  </a:cubicBezTo>
                  <a:cubicBezTo>
                    <a:pt x="5820" y="2801"/>
                    <a:pt x="5835" y="2902"/>
                    <a:pt x="5775" y="2902"/>
                  </a:cubicBezTo>
                  <a:cubicBezTo>
                    <a:pt x="5759" y="2902"/>
                    <a:pt x="5736" y="2895"/>
                    <a:pt x="5705" y="2875"/>
                  </a:cubicBezTo>
                  <a:cubicBezTo>
                    <a:pt x="5468" y="2551"/>
                    <a:pt x="5198" y="1712"/>
                    <a:pt x="4950" y="1108"/>
                  </a:cubicBezTo>
                  <a:cubicBezTo>
                    <a:pt x="4403" y="940"/>
                    <a:pt x="3962" y="192"/>
                    <a:pt x="373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" name="Google Shape;119;p2"/>
            <p:cNvSpPr/>
            <p:nvPr/>
          </p:nvSpPr>
          <p:spPr>
            <a:xfrm>
              <a:off x="3859850" y="4597750"/>
              <a:ext cx="8850" cy="6125"/>
            </a:xfrm>
            <a:custGeom>
              <a:avLst/>
              <a:gdLst/>
              <a:ahLst/>
              <a:cxnLst/>
              <a:rect l="l" t="t" r="r" b="b"/>
              <a:pathLst>
                <a:path w="354" h="245" extrusionOk="0">
                  <a:moveTo>
                    <a:pt x="36" y="0"/>
                  </a:moveTo>
                  <a:cubicBezTo>
                    <a:pt x="24" y="0"/>
                    <a:pt x="12" y="2"/>
                    <a:pt x="1" y="8"/>
                  </a:cubicBezTo>
                  <a:lnTo>
                    <a:pt x="354" y="244"/>
                  </a:lnTo>
                  <a:lnTo>
                    <a:pt x="351" y="211"/>
                  </a:lnTo>
                  <a:cubicBezTo>
                    <a:pt x="248" y="160"/>
                    <a:pt x="134" y="0"/>
                    <a:pt x="3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" name="Google Shape;120;p2"/>
            <p:cNvSpPr/>
            <p:nvPr/>
          </p:nvSpPr>
          <p:spPr>
            <a:xfrm>
              <a:off x="3889100" y="4664400"/>
              <a:ext cx="5525" cy="4175"/>
            </a:xfrm>
            <a:custGeom>
              <a:avLst/>
              <a:gdLst/>
              <a:ahLst/>
              <a:cxnLst/>
              <a:rect l="l" t="t" r="r" b="b"/>
              <a:pathLst>
                <a:path w="221" h="167" extrusionOk="0">
                  <a:moveTo>
                    <a:pt x="57" y="1"/>
                  </a:moveTo>
                  <a:lnTo>
                    <a:pt x="57" y="1"/>
                  </a:lnTo>
                  <a:cubicBezTo>
                    <a:pt x="1" y="122"/>
                    <a:pt x="112" y="145"/>
                    <a:pt x="221" y="167"/>
                  </a:cubicBezTo>
                  <a:cubicBezTo>
                    <a:pt x="209" y="63"/>
                    <a:pt x="98" y="41"/>
                    <a:pt x="5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" name="Google Shape;121;p2"/>
            <p:cNvSpPr/>
            <p:nvPr/>
          </p:nvSpPr>
          <p:spPr>
            <a:xfrm>
              <a:off x="3923050" y="5151250"/>
              <a:ext cx="11675" cy="6300"/>
            </a:xfrm>
            <a:custGeom>
              <a:avLst/>
              <a:gdLst/>
              <a:ahLst/>
              <a:cxnLst/>
              <a:rect l="l" t="t" r="r" b="b"/>
              <a:pathLst>
                <a:path w="467" h="252" extrusionOk="0">
                  <a:moveTo>
                    <a:pt x="137" y="1"/>
                  </a:moveTo>
                  <a:cubicBezTo>
                    <a:pt x="21" y="1"/>
                    <a:pt x="1" y="116"/>
                    <a:pt x="70" y="242"/>
                  </a:cubicBezTo>
                  <a:cubicBezTo>
                    <a:pt x="83" y="237"/>
                    <a:pt x="100" y="235"/>
                    <a:pt x="121" y="235"/>
                  </a:cubicBezTo>
                  <a:cubicBezTo>
                    <a:pt x="182" y="235"/>
                    <a:pt x="271" y="252"/>
                    <a:pt x="335" y="252"/>
                  </a:cubicBezTo>
                  <a:cubicBezTo>
                    <a:pt x="425" y="252"/>
                    <a:pt x="466" y="219"/>
                    <a:pt x="317" y="59"/>
                  </a:cubicBezTo>
                  <a:cubicBezTo>
                    <a:pt x="242" y="18"/>
                    <a:pt x="183" y="1"/>
                    <a:pt x="13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" name="Google Shape;122;p2"/>
            <p:cNvSpPr/>
            <p:nvPr/>
          </p:nvSpPr>
          <p:spPr>
            <a:xfrm>
              <a:off x="3913250" y="4680100"/>
              <a:ext cx="3475" cy="2400"/>
            </a:xfrm>
            <a:custGeom>
              <a:avLst/>
              <a:gdLst/>
              <a:ahLst/>
              <a:cxnLst/>
              <a:rect l="l" t="t" r="r" b="b"/>
              <a:pathLst>
                <a:path w="139" h="96" extrusionOk="0">
                  <a:moveTo>
                    <a:pt x="65" y="1"/>
                  </a:moveTo>
                  <a:cubicBezTo>
                    <a:pt x="31" y="27"/>
                    <a:pt x="1" y="55"/>
                    <a:pt x="41" y="95"/>
                  </a:cubicBezTo>
                  <a:lnTo>
                    <a:pt x="138" y="17"/>
                  </a:lnTo>
                  <a:lnTo>
                    <a:pt x="65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" name="Google Shape;123;p2"/>
            <p:cNvSpPr/>
            <p:nvPr/>
          </p:nvSpPr>
          <p:spPr>
            <a:xfrm>
              <a:off x="3929350" y="4562225"/>
              <a:ext cx="4775" cy="4650"/>
            </a:xfrm>
            <a:custGeom>
              <a:avLst/>
              <a:gdLst/>
              <a:ahLst/>
              <a:cxnLst/>
              <a:rect l="l" t="t" r="r" b="b"/>
              <a:pathLst>
                <a:path w="191" h="186" extrusionOk="0">
                  <a:moveTo>
                    <a:pt x="145" y="1"/>
                  </a:moveTo>
                  <a:cubicBezTo>
                    <a:pt x="110" y="27"/>
                    <a:pt x="1" y="36"/>
                    <a:pt x="81" y="157"/>
                  </a:cubicBezTo>
                  <a:cubicBezTo>
                    <a:pt x="112" y="177"/>
                    <a:pt x="131" y="186"/>
                    <a:pt x="143" y="186"/>
                  </a:cubicBezTo>
                  <a:cubicBezTo>
                    <a:pt x="191" y="186"/>
                    <a:pt x="119" y="50"/>
                    <a:pt x="14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" name="Google Shape;124;p2"/>
            <p:cNvSpPr/>
            <p:nvPr/>
          </p:nvSpPr>
          <p:spPr>
            <a:xfrm>
              <a:off x="3956900" y="4537425"/>
              <a:ext cx="4700" cy="1625"/>
            </a:xfrm>
            <a:custGeom>
              <a:avLst/>
              <a:gdLst/>
              <a:ahLst/>
              <a:cxnLst/>
              <a:rect l="l" t="t" r="r" b="b"/>
              <a:pathLst>
                <a:path w="188" h="65" extrusionOk="0">
                  <a:moveTo>
                    <a:pt x="76" y="0"/>
                  </a:moveTo>
                  <a:cubicBezTo>
                    <a:pt x="40" y="29"/>
                    <a:pt x="0" y="17"/>
                    <a:pt x="40" y="62"/>
                  </a:cubicBezTo>
                  <a:lnTo>
                    <a:pt x="187" y="64"/>
                  </a:lnTo>
                  <a:cubicBezTo>
                    <a:pt x="187" y="29"/>
                    <a:pt x="114" y="10"/>
                    <a:pt x="7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" name="Google Shape;125;p2"/>
            <p:cNvSpPr/>
            <p:nvPr/>
          </p:nvSpPr>
          <p:spPr>
            <a:xfrm>
              <a:off x="3990800" y="4591875"/>
              <a:ext cx="3650" cy="3000"/>
            </a:xfrm>
            <a:custGeom>
              <a:avLst/>
              <a:gdLst/>
              <a:ahLst/>
              <a:cxnLst/>
              <a:rect l="l" t="t" r="r" b="b"/>
              <a:pathLst>
                <a:path w="146" h="120" extrusionOk="0">
                  <a:moveTo>
                    <a:pt x="72" y="1"/>
                  </a:moveTo>
                  <a:cubicBezTo>
                    <a:pt x="1" y="18"/>
                    <a:pt x="1" y="51"/>
                    <a:pt x="6" y="119"/>
                  </a:cubicBezTo>
                  <a:lnTo>
                    <a:pt x="145" y="2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" name="Google Shape;126;p2"/>
            <p:cNvSpPr/>
            <p:nvPr/>
          </p:nvSpPr>
          <p:spPr>
            <a:xfrm>
              <a:off x="4053675" y="4575850"/>
              <a:ext cx="46800" cy="43800"/>
            </a:xfrm>
            <a:custGeom>
              <a:avLst/>
              <a:gdLst/>
              <a:ahLst/>
              <a:cxnLst/>
              <a:rect l="l" t="t" r="r" b="b"/>
              <a:pathLst>
                <a:path w="1872" h="1752" extrusionOk="0">
                  <a:moveTo>
                    <a:pt x="891" y="0"/>
                  </a:moveTo>
                  <a:cubicBezTo>
                    <a:pt x="749" y="353"/>
                    <a:pt x="20" y="95"/>
                    <a:pt x="202" y="573"/>
                  </a:cubicBezTo>
                  <a:cubicBezTo>
                    <a:pt x="194" y="572"/>
                    <a:pt x="187" y="572"/>
                    <a:pt x="180" y="572"/>
                  </a:cubicBezTo>
                  <a:cubicBezTo>
                    <a:pt x="1" y="572"/>
                    <a:pt x="308" y="972"/>
                    <a:pt x="92" y="972"/>
                  </a:cubicBezTo>
                  <a:cubicBezTo>
                    <a:pt x="68" y="972"/>
                    <a:pt x="38" y="968"/>
                    <a:pt x="1" y="957"/>
                  </a:cubicBezTo>
                  <a:lnTo>
                    <a:pt x="1" y="957"/>
                  </a:lnTo>
                  <a:cubicBezTo>
                    <a:pt x="467" y="1191"/>
                    <a:pt x="269" y="1573"/>
                    <a:pt x="801" y="1727"/>
                  </a:cubicBezTo>
                  <a:cubicBezTo>
                    <a:pt x="872" y="1743"/>
                    <a:pt x="937" y="1751"/>
                    <a:pt x="997" y="1751"/>
                  </a:cubicBezTo>
                  <a:cubicBezTo>
                    <a:pt x="1481" y="1751"/>
                    <a:pt x="1655" y="1250"/>
                    <a:pt x="1872" y="862"/>
                  </a:cubicBezTo>
                  <a:lnTo>
                    <a:pt x="1872" y="862"/>
                  </a:lnTo>
                  <a:lnTo>
                    <a:pt x="1628" y="957"/>
                  </a:lnTo>
                  <a:cubicBezTo>
                    <a:pt x="1483" y="812"/>
                    <a:pt x="1299" y="315"/>
                    <a:pt x="1547" y="187"/>
                  </a:cubicBezTo>
                  <a:cubicBezTo>
                    <a:pt x="1492" y="164"/>
                    <a:pt x="1457" y="155"/>
                    <a:pt x="1435" y="155"/>
                  </a:cubicBezTo>
                  <a:cubicBezTo>
                    <a:pt x="1331" y="155"/>
                    <a:pt x="1534" y="376"/>
                    <a:pt x="1301" y="419"/>
                  </a:cubicBezTo>
                  <a:cubicBezTo>
                    <a:pt x="1274" y="431"/>
                    <a:pt x="1248" y="436"/>
                    <a:pt x="1223" y="436"/>
                  </a:cubicBezTo>
                  <a:cubicBezTo>
                    <a:pt x="1024" y="436"/>
                    <a:pt x="891" y="112"/>
                    <a:pt x="89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" name="Google Shape;127;p2"/>
            <p:cNvSpPr/>
            <p:nvPr/>
          </p:nvSpPr>
          <p:spPr>
            <a:xfrm>
              <a:off x="4075950" y="4574900"/>
              <a:ext cx="375" cy="975"/>
            </a:xfrm>
            <a:custGeom>
              <a:avLst/>
              <a:gdLst/>
              <a:ahLst/>
              <a:cxnLst/>
              <a:rect l="l" t="t" r="r" b="b"/>
              <a:pathLst>
                <a:path w="15" h="39" extrusionOk="0">
                  <a:moveTo>
                    <a:pt x="15" y="0"/>
                  </a:moveTo>
                  <a:lnTo>
                    <a:pt x="15" y="0"/>
                  </a:lnTo>
                  <a:cubicBezTo>
                    <a:pt x="5" y="3"/>
                    <a:pt x="0" y="17"/>
                    <a:pt x="0" y="38"/>
                  </a:cubicBezTo>
                  <a:cubicBezTo>
                    <a:pt x="5" y="26"/>
                    <a:pt x="12" y="15"/>
                    <a:pt x="1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" name="Google Shape;128;p2"/>
            <p:cNvSpPr/>
            <p:nvPr/>
          </p:nvSpPr>
          <p:spPr>
            <a:xfrm>
              <a:off x="4073050" y="4768975"/>
              <a:ext cx="11875" cy="9500"/>
            </a:xfrm>
            <a:custGeom>
              <a:avLst/>
              <a:gdLst/>
              <a:ahLst/>
              <a:cxnLst/>
              <a:rect l="l" t="t" r="r" b="b"/>
              <a:pathLst>
                <a:path w="475" h="380" extrusionOk="0">
                  <a:moveTo>
                    <a:pt x="178" y="1"/>
                  </a:moveTo>
                  <a:cubicBezTo>
                    <a:pt x="160" y="1"/>
                    <a:pt x="142" y="4"/>
                    <a:pt x="126" y="12"/>
                  </a:cubicBezTo>
                  <a:cubicBezTo>
                    <a:pt x="0" y="190"/>
                    <a:pt x="167" y="380"/>
                    <a:pt x="319" y="380"/>
                  </a:cubicBezTo>
                  <a:cubicBezTo>
                    <a:pt x="373" y="380"/>
                    <a:pt x="425" y="356"/>
                    <a:pt x="462" y="298"/>
                  </a:cubicBezTo>
                  <a:cubicBezTo>
                    <a:pt x="474" y="162"/>
                    <a:pt x="305" y="1"/>
                    <a:pt x="17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" name="Google Shape;129;p2"/>
            <p:cNvSpPr/>
            <p:nvPr/>
          </p:nvSpPr>
          <p:spPr>
            <a:xfrm>
              <a:off x="4069250" y="4520575"/>
              <a:ext cx="10025" cy="8350"/>
            </a:xfrm>
            <a:custGeom>
              <a:avLst/>
              <a:gdLst/>
              <a:ahLst/>
              <a:cxnLst/>
              <a:rect l="l" t="t" r="r" b="b"/>
              <a:pathLst>
                <a:path w="401" h="334" extrusionOk="0">
                  <a:moveTo>
                    <a:pt x="160" y="0"/>
                  </a:moveTo>
                  <a:cubicBezTo>
                    <a:pt x="117" y="0"/>
                    <a:pt x="75" y="6"/>
                    <a:pt x="41" y="6"/>
                  </a:cubicBezTo>
                  <a:cubicBezTo>
                    <a:pt x="77" y="87"/>
                    <a:pt x="41" y="144"/>
                    <a:pt x="1" y="203"/>
                  </a:cubicBezTo>
                  <a:cubicBezTo>
                    <a:pt x="77" y="279"/>
                    <a:pt x="173" y="333"/>
                    <a:pt x="253" y="333"/>
                  </a:cubicBezTo>
                  <a:cubicBezTo>
                    <a:pt x="324" y="333"/>
                    <a:pt x="382" y="290"/>
                    <a:pt x="401" y="182"/>
                  </a:cubicBezTo>
                  <a:cubicBezTo>
                    <a:pt x="354" y="26"/>
                    <a:pt x="254" y="0"/>
                    <a:pt x="16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" name="Google Shape;130;p2"/>
            <p:cNvSpPr/>
            <p:nvPr/>
          </p:nvSpPr>
          <p:spPr>
            <a:xfrm>
              <a:off x="4283275" y="4546600"/>
              <a:ext cx="2150" cy="6950"/>
            </a:xfrm>
            <a:custGeom>
              <a:avLst/>
              <a:gdLst/>
              <a:ahLst/>
              <a:cxnLst/>
              <a:rect l="l" t="t" r="r" b="b"/>
              <a:pathLst>
                <a:path w="86" h="278" extrusionOk="0">
                  <a:moveTo>
                    <a:pt x="5" y="0"/>
                  </a:moveTo>
                  <a:cubicBezTo>
                    <a:pt x="1" y="86"/>
                    <a:pt x="41" y="183"/>
                    <a:pt x="86" y="277"/>
                  </a:cubicBezTo>
                  <a:cubicBezTo>
                    <a:pt x="74" y="192"/>
                    <a:pt x="50" y="102"/>
                    <a:pt x="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" name="Google Shape;131;p2"/>
            <p:cNvSpPr/>
            <p:nvPr/>
          </p:nvSpPr>
          <p:spPr>
            <a:xfrm>
              <a:off x="4263500" y="4553525"/>
              <a:ext cx="75450" cy="83850"/>
            </a:xfrm>
            <a:custGeom>
              <a:avLst/>
              <a:gdLst/>
              <a:ahLst/>
              <a:cxnLst/>
              <a:rect l="l" t="t" r="r" b="b"/>
              <a:pathLst>
                <a:path w="3018" h="3354" extrusionOk="0">
                  <a:moveTo>
                    <a:pt x="877" y="0"/>
                  </a:moveTo>
                  <a:lnTo>
                    <a:pt x="877" y="0"/>
                  </a:lnTo>
                  <a:cubicBezTo>
                    <a:pt x="938" y="524"/>
                    <a:pt x="441" y="787"/>
                    <a:pt x="623" y="1213"/>
                  </a:cubicBezTo>
                  <a:lnTo>
                    <a:pt x="621" y="1213"/>
                  </a:lnTo>
                  <a:cubicBezTo>
                    <a:pt x="1" y="1279"/>
                    <a:pt x="1282" y="2271"/>
                    <a:pt x="756" y="2608"/>
                  </a:cubicBezTo>
                  <a:cubicBezTo>
                    <a:pt x="777" y="2606"/>
                    <a:pt x="798" y="2605"/>
                    <a:pt x="820" y="2605"/>
                  </a:cubicBezTo>
                  <a:cubicBezTo>
                    <a:pt x="1206" y="2605"/>
                    <a:pt x="1572" y="2940"/>
                    <a:pt x="1947" y="3126"/>
                  </a:cubicBezTo>
                  <a:cubicBezTo>
                    <a:pt x="1857" y="2885"/>
                    <a:pt x="2184" y="3055"/>
                    <a:pt x="2227" y="2901"/>
                  </a:cubicBezTo>
                  <a:cubicBezTo>
                    <a:pt x="2449" y="3131"/>
                    <a:pt x="2309" y="3245"/>
                    <a:pt x="2572" y="3354"/>
                  </a:cubicBezTo>
                  <a:lnTo>
                    <a:pt x="2475" y="3280"/>
                  </a:lnTo>
                  <a:cubicBezTo>
                    <a:pt x="2371" y="2688"/>
                    <a:pt x="2639" y="2733"/>
                    <a:pt x="2989" y="2504"/>
                  </a:cubicBezTo>
                  <a:lnTo>
                    <a:pt x="2857" y="2482"/>
                  </a:lnTo>
                  <a:cubicBezTo>
                    <a:pt x="2743" y="2155"/>
                    <a:pt x="2833" y="1850"/>
                    <a:pt x="3018" y="1687"/>
                  </a:cubicBezTo>
                  <a:cubicBezTo>
                    <a:pt x="2549" y="1140"/>
                    <a:pt x="2402" y="834"/>
                    <a:pt x="2101" y="325"/>
                  </a:cubicBezTo>
                  <a:cubicBezTo>
                    <a:pt x="2025" y="408"/>
                    <a:pt x="1930" y="438"/>
                    <a:pt x="1827" y="438"/>
                  </a:cubicBezTo>
                  <a:cubicBezTo>
                    <a:pt x="1564" y="438"/>
                    <a:pt x="1246" y="245"/>
                    <a:pt x="1051" y="245"/>
                  </a:cubicBezTo>
                  <a:cubicBezTo>
                    <a:pt x="1022" y="245"/>
                    <a:pt x="997" y="249"/>
                    <a:pt x="974" y="259"/>
                  </a:cubicBezTo>
                  <a:cubicBezTo>
                    <a:pt x="971" y="192"/>
                    <a:pt x="922" y="98"/>
                    <a:pt x="87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" name="Google Shape;132;p2"/>
            <p:cNvSpPr/>
            <p:nvPr/>
          </p:nvSpPr>
          <p:spPr>
            <a:xfrm>
              <a:off x="4279725" y="4643525"/>
              <a:ext cx="9775" cy="8825"/>
            </a:xfrm>
            <a:custGeom>
              <a:avLst/>
              <a:gdLst/>
              <a:ahLst/>
              <a:cxnLst/>
              <a:rect l="l" t="t" r="r" b="b"/>
              <a:pathLst>
                <a:path w="391" h="353" extrusionOk="0">
                  <a:moveTo>
                    <a:pt x="93" y="1"/>
                  </a:moveTo>
                  <a:cubicBezTo>
                    <a:pt x="58" y="1"/>
                    <a:pt x="26" y="7"/>
                    <a:pt x="3" y="21"/>
                  </a:cubicBezTo>
                  <a:cubicBezTo>
                    <a:pt x="0" y="156"/>
                    <a:pt x="95" y="294"/>
                    <a:pt x="228" y="348"/>
                  </a:cubicBezTo>
                  <a:cubicBezTo>
                    <a:pt x="242" y="351"/>
                    <a:pt x="254" y="352"/>
                    <a:pt x="265" y="352"/>
                  </a:cubicBezTo>
                  <a:cubicBezTo>
                    <a:pt x="391" y="352"/>
                    <a:pt x="362" y="191"/>
                    <a:pt x="304" y="73"/>
                  </a:cubicBezTo>
                  <a:cubicBezTo>
                    <a:pt x="238" y="25"/>
                    <a:pt x="159" y="1"/>
                    <a:pt x="9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" name="Google Shape;133;p2"/>
            <p:cNvSpPr/>
            <p:nvPr/>
          </p:nvSpPr>
          <p:spPr>
            <a:xfrm>
              <a:off x="4315550" y="4553700"/>
              <a:ext cx="2625" cy="3625"/>
            </a:xfrm>
            <a:custGeom>
              <a:avLst/>
              <a:gdLst/>
              <a:ahLst/>
              <a:cxnLst/>
              <a:rect l="l" t="t" r="r" b="b"/>
              <a:pathLst>
                <a:path w="105" h="145" extrusionOk="0">
                  <a:moveTo>
                    <a:pt x="12" y="1"/>
                  </a:moveTo>
                  <a:lnTo>
                    <a:pt x="0" y="133"/>
                  </a:lnTo>
                  <a:lnTo>
                    <a:pt x="104" y="145"/>
                  </a:lnTo>
                  <a:lnTo>
                    <a:pt x="12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" name="Google Shape;134;p2"/>
            <p:cNvSpPr/>
            <p:nvPr/>
          </p:nvSpPr>
          <p:spPr>
            <a:xfrm>
              <a:off x="4346800" y="4612550"/>
              <a:ext cx="2575" cy="1275"/>
            </a:xfrm>
            <a:custGeom>
              <a:avLst/>
              <a:gdLst/>
              <a:ahLst/>
              <a:cxnLst/>
              <a:rect l="l" t="t" r="r" b="b"/>
              <a:pathLst>
                <a:path w="103" h="51" extrusionOk="0">
                  <a:moveTo>
                    <a:pt x="38" y="0"/>
                  </a:moveTo>
                  <a:lnTo>
                    <a:pt x="1" y="50"/>
                  </a:lnTo>
                  <a:lnTo>
                    <a:pt x="102" y="27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" name="Google Shape;135;p2"/>
            <p:cNvSpPr/>
            <p:nvPr/>
          </p:nvSpPr>
          <p:spPr>
            <a:xfrm>
              <a:off x="4382025" y="4586925"/>
              <a:ext cx="725" cy="1250"/>
            </a:xfrm>
            <a:custGeom>
              <a:avLst/>
              <a:gdLst/>
              <a:ahLst/>
              <a:cxnLst/>
              <a:rect l="l" t="t" r="r" b="b"/>
              <a:pathLst>
                <a:path w="29" h="50" extrusionOk="0">
                  <a:moveTo>
                    <a:pt x="1" y="0"/>
                  </a:moveTo>
                  <a:lnTo>
                    <a:pt x="1" y="0"/>
                  </a:lnTo>
                  <a:cubicBezTo>
                    <a:pt x="8" y="21"/>
                    <a:pt x="15" y="38"/>
                    <a:pt x="29" y="50"/>
                  </a:cubicBezTo>
                  <a:cubicBezTo>
                    <a:pt x="17" y="36"/>
                    <a:pt x="8" y="17"/>
                    <a:pt x="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" name="Google Shape;136;p2"/>
            <p:cNvSpPr/>
            <p:nvPr/>
          </p:nvSpPr>
          <p:spPr>
            <a:xfrm>
              <a:off x="4377950" y="4577200"/>
              <a:ext cx="4350" cy="9750"/>
            </a:xfrm>
            <a:custGeom>
              <a:avLst/>
              <a:gdLst/>
              <a:ahLst/>
              <a:cxnLst/>
              <a:rect l="l" t="t" r="r" b="b"/>
              <a:pathLst>
                <a:path w="174" h="390" extrusionOk="0">
                  <a:moveTo>
                    <a:pt x="0" y="1"/>
                  </a:moveTo>
                  <a:cubicBezTo>
                    <a:pt x="76" y="126"/>
                    <a:pt x="100" y="278"/>
                    <a:pt x="164" y="389"/>
                  </a:cubicBezTo>
                  <a:cubicBezTo>
                    <a:pt x="123" y="268"/>
                    <a:pt x="173" y="20"/>
                    <a:pt x="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" name="Google Shape;137;p2"/>
            <p:cNvSpPr/>
            <p:nvPr/>
          </p:nvSpPr>
          <p:spPr>
            <a:xfrm>
              <a:off x="4376350" y="4575675"/>
              <a:ext cx="118775" cy="120150"/>
            </a:xfrm>
            <a:custGeom>
              <a:avLst/>
              <a:gdLst/>
              <a:ahLst/>
              <a:cxnLst/>
              <a:rect l="l" t="t" r="r" b="b"/>
              <a:pathLst>
                <a:path w="4751" h="4806" extrusionOk="0">
                  <a:moveTo>
                    <a:pt x="1781" y="0"/>
                  </a:moveTo>
                  <a:cubicBezTo>
                    <a:pt x="1277" y="150"/>
                    <a:pt x="986" y="623"/>
                    <a:pt x="486" y="623"/>
                  </a:cubicBezTo>
                  <a:cubicBezTo>
                    <a:pt x="441" y="623"/>
                    <a:pt x="395" y="619"/>
                    <a:pt x="346" y="611"/>
                  </a:cubicBezTo>
                  <a:lnTo>
                    <a:pt x="346" y="611"/>
                  </a:lnTo>
                  <a:cubicBezTo>
                    <a:pt x="323" y="852"/>
                    <a:pt x="596" y="1425"/>
                    <a:pt x="296" y="1425"/>
                  </a:cubicBezTo>
                  <a:cubicBezTo>
                    <a:pt x="262" y="1425"/>
                    <a:pt x="222" y="1417"/>
                    <a:pt x="173" y="1402"/>
                  </a:cubicBezTo>
                  <a:lnTo>
                    <a:pt x="173" y="1402"/>
                  </a:lnTo>
                  <a:cubicBezTo>
                    <a:pt x="299" y="1494"/>
                    <a:pt x="453" y="1634"/>
                    <a:pt x="441" y="1769"/>
                  </a:cubicBezTo>
                  <a:cubicBezTo>
                    <a:pt x="422" y="1876"/>
                    <a:pt x="384" y="1910"/>
                    <a:pt x="338" y="1910"/>
                  </a:cubicBezTo>
                  <a:cubicBezTo>
                    <a:pt x="256" y="1910"/>
                    <a:pt x="148" y="1807"/>
                    <a:pt x="67" y="1807"/>
                  </a:cubicBezTo>
                  <a:cubicBezTo>
                    <a:pt x="42" y="1807"/>
                    <a:pt x="19" y="1817"/>
                    <a:pt x="0" y="1843"/>
                  </a:cubicBezTo>
                  <a:lnTo>
                    <a:pt x="372" y="2219"/>
                  </a:lnTo>
                  <a:cubicBezTo>
                    <a:pt x="171" y="2681"/>
                    <a:pt x="706" y="3062"/>
                    <a:pt x="547" y="3469"/>
                  </a:cubicBezTo>
                  <a:cubicBezTo>
                    <a:pt x="1281" y="3742"/>
                    <a:pt x="1862" y="4770"/>
                    <a:pt x="2660" y="4791"/>
                  </a:cubicBezTo>
                  <a:lnTo>
                    <a:pt x="2631" y="4741"/>
                  </a:lnTo>
                  <a:lnTo>
                    <a:pt x="2631" y="4741"/>
                  </a:lnTo>
                  <a:cubicBezTo>
                    <a:pt x="2642" y="4742"/>
                    <a:pt x="2652" y="4742"/>
                    <a:pt x="2662" y="4742"/>
                  </a:cubicBezTo>
                  <a:cubicBezTo>
                    <a:pt x="2927" y="4742"/>
                    <a:pt x="3102" y="4613"/>
                    <a:pt x="3317" y="4613"/>
                  </a:cubicBezTo>
                  <a:cubicBezTo>
                    <a:pt x="3446" y="4613"/>
                    <a:pt x="3589" y="4659"/>
                    <a:pt x="3775" y="4805"/>
                  </a:cubicBezTo>
                  <a:cubicBezTo>
                    <a:pt x="3668" y="4199"/>
                    <a:pt x="4604" y="4445"/>
                    <a:pt x="4381" y="3775"/>
                  </a:cubicBezTo>
                  <a:lnTo>
                    <a:pt x="4381" y="3775"/>
                  </a:lnTo>
                  <a:cubicBezTo>
                    <a:pt x="4385" y="3775"/>
                    <a:pt x="4388" y="3775"/>
                    <a:pt x="4392" y="3775"/>
                  </a:cubicBezTo>
                  <a:cubicBezTo>
                    <a:pt x="4511" y="3775"/>
                    <a:pt x="4616" y="3588"/>
                    <a:pt x="4744" y="3588"/>
                  </a:cubicBezTo>
                  <a:cubicBezTo>
                    <a:pt x="4746" y="3588"/>
                    <a:pt x="4748" y="3588"/>
                    <a:pt x="4751" y="3588"/>
                  </a:cubicBezTo>
                  <a:lnTo>
                    <a:pt x="4635" y="3524"/>
                  </a:lnTo>
                  <a:cubicBezTo>
                    <a:pt x="4571" y="2932"/>
                    <a:pt x="4417" y="2292"/>
                    <a:pt x="4703" y="1876"/>
                  </a:cubicBezTo>
                  <a:lnTo>
                    <a:pt x="4703" y="1876"/>
                  </a:lnTo>
                  <a:cubicBezTo>
                    <a:pt x="4685" y="1877"/>
                    <a:pt x="4666" y="1878"/>
                    <a:pt x="4648" y="1878"/>
                  </a:cubicBezTo>
                  <a:cubicBezTo>
                    <a:pt x="4430" y="1878"/>
                    <a:pt x="4206" y="1770"/>
                    <a:pt x="4036" y="1421"/>
                  </a:cubicBezTo>
                  <a:cubicBezTo>
                    <a:pt x="4107" y="1388"/>
                    <a:pt x="4175" y="1355"/>
                    <a:pt x="4192" y="1255"/>
                  </a:cubicBezTo>
                  <a:cubicBezTo>
                    <a:pt x="4145" y="1217"/>
                    <a:pt x="4100" y="1201"/>
                    <a:pt x="4060" y="1201"/>
                  </a:cubicBezTo>
                  <a:cubicBezTo>
                    <a:pt x="3998" y="1201"/>
                    <a:pt x="3947" y="1240"/>
                    <a:pt x="3919" y="1291"/>
                  </a:cubicBezTo>
                  <a:cubicBezTo>
                    <a:pt x="3680" y="1097"/>
                    <a:pt x="3751" y="815"/>
                    <a:pt x="3652" y="550"/>
                  </a:cubicBezTo>
                  <a:lnTo>
                    <a:pt x="3896" y="249"/>
                  </a:lnTo>
                  <a:lnTo>
                    <a:pt x="3896" y="249"/>
                  </a:lnTo>
                  <a:cubicBezTo>
                    <a:pt x="3721" y="301"/>
                    <a:pt x="3368" y="407"/>
                    <a:pt x="3358" y="756"/>
                  </a:cubicBezTo>
                  <a:lnTo>
                    <a:pt x="3356" y="756"/>
                  </a:lnTo>
                  <a:cubicBezTo>
                    <a:pt x="3200" y="677"/>
                    <a:pt x="2714" y="542"/>
                    <a:pt x="2977" y="320"/>
                  </a:cubicBezTo>
                  <a:cubicBezTo>
                    <a:pt x="2563" y="175"/>
                    <a:pt x="2165" y="346"/>
                    <a:pt x="178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" name="Google Shape;138;p2"/>
            <p:cNvSpPr/>
            <p:nvPr/>
          </p:nvSpPr>
          <p:spPr>
            <a:xfrm>
              <a:off x="4495100" y="4665350"/>
              <a:ext cx="3175" cy="1700"/>
            </a:xfrm>
            <a:custGeom>
              <a:avLst/>
              <a:gdLst/>
              <a:ahLst/>
              <a:cxnLst/>
              <a:rect l="l" t="t" r="r" b="b"/>
              <a:pathLst>
                <a:path w="127" h="68" extrusionOk="0">
                  <a:moveTo>
                    <a:pt x="1" y="1"/>
                  </a:moveTo>
                  <a:lnTo>
                    <a:pt x="126" y="67"/>
                  </a:lnTo>
                  <a:cubicBezTo>
                    <a:pt x="81" y="20"/>
                    <a:pt x="41" y="1"/>
                    <a:pt x="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" name="Google Shape;139;p2"/>
            <p:cNvSpPr/>
            <p:nvPr/>
          </p:nvSpPr>
          <p:spPr>
            <a:xfrm>
              <a:off x="4418375" y="4573125"/>
              <a:ext cx="3100" cy="2575"/>
            </a:xfrm>
            <a:custGeom>
              <a:avLst/>
              <a:gdLst/>
              <a:ahLst/>
              <a:cxnLst/>
              <a:rect l="l" t="t" r="r" b="b"/>
              <a:pathLst>
                <a:path w="124" h="103" extrusionOk="0">
                  <a:moveTo>
                    <a:pt x="1" y="0"/>
                  </a:moveTo>
                  <a:lnTo>
                    <a:pt x="1" y="0"/>
                  </a:lnTo>
                  <a:cubicBezTo>
                    <a:pt x="34" y="38"/>
                    <a:pt x="67" y="71"/>
                    <a:pt x="100" y="102"/>
                  </a:cubicBezTo>
                  <a:cubicBezTo>
                    <a:pt x="110" y="100"/>
                    <a:pt x="114" y="97"/>
                    <a:pt x="124" y="95"/>
                  </a:cubicBezTo>
                  <a:cubicBezTo>
                    <a:pt x="98" y="12"/>
                    <a:pt x="31" y="14"/>
                    <a:pt x="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" name="Google Shape;140;p2"/>
            <p:cNvSpPr/>
            <p:nvPr/>
          </p:nvSpPr>
          <p:spPr>
            <a:xfrm>
              <a:off x="4444550" y="5030225"/>
              <a:ext cx="6650" cy="4000"/>
            </a:xfrm>
            <a:custGeom>
              <a:avLst/>
              <a:gdLst/>
              <a:ahLst/>
              <a:cxnLst/>
              <a:rect l="l" t="t" r="r" b="b"/>
              <a:pathLst>
                <a:path w="266" h="160" extrusionOk="0">
                  <a:moveTo>
                    <a:pt x="0" y="1"/>
                  </a:moveTo>
                  <a:lnTo>
                    <a:pt x="3" y="32"/>
                  </a:lnTo>
                  <a:lnTo>
                    <a:pt x="266" y="159"/>
                  </a:lnTo>
                  <a:lnTo>
                    <a:pt x="261" y="129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" name="Google Shape;141;p2"/>
            <p:cNvSpPr/>
            <p:nvPr/>
          </p:nvSpPr>
          <p:spPr>
            <a:xfrm>
              <a:off x="4439625" y="4973050"/>
              <a:ext cx="4125" cy="7175"/>
            </a:xfrm>
            <a:custGeom>
              <a:avLst/>
              <a:gdLst/>
              <a:ahLst/>
              <a:cxnLst/>
              <a:rect l="l" t="t" r="r" b="b"/>
              <a:pathLst>
                <a:path w="165" h="287" extrusionOk="0">
                  <a:moveTo>
                    <a:pt x="60" y="0"/>
                  </a:moveTo>
                  <a:cubicBezTo>
                    <a:pt x="8" y="38"/>
                    <a:pt x="1" y="246"/>
                    <a:pt x="145" y="287"/>
                  </a:cubicBezTo>
                  <a:cubicBezTo>
                    <a:pt x="164" y="206"/>
                    <a:pt x="122" y="64"/>
                    <a:pt x="6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" name="Google Shape;142;p2"/>
            <p:cNvSpPr/>
            <p:nvPr/>
          </p:nvSpPr>
          <p:spPr>
            <a:xfrm>
              <a:off x="4479425" y="4575300"/>
              <a:ext cx="3025" cy="2400"/>
            </a:xfrm>
            <a:custGeom>
              <a:avLst/>
              <a:gdLst/>
              <a:ahLst/>
              <a:cxnLst/>
              <a:rect l="l" t="t" r="r" b="b"/>
              <a:pathLst>
                <a:path w="121" h="96" extrusionOk="0">
                  <a:moveTo>
                    <a:pt x="121" y="1"/>
                  </a:moveTo>
                  <a:cubicBezTo>
                    <a:pt x="64" y="15"/>
                    <a:pt x="19" y="39"/>
                    <a:pt x="0" y="96"/>
                  </a:cubicBezTo>
                  <a:cubicBezTo>
                    <a:pt x="50" y="79"/>
                    <a:pt x="88" y="41"/>
                    <a:pt x="12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" name="Google Shape;143;p2"/>
            <p:cNvSpPr/>
            <p:nvPr/>
          </p:nvSpPr>
          <p:spPr>
            <a:xfrm>
              <a:off x="4482425" y="4570975"/>
              <a:ext cx="8025" cy="4350"/>
            </a:xfrm>
            <a:custGeom>
              <a:avLst/>
              <a:gdLst/>
              <a:ahLst/>
              <a:cxnLst/>
              <a:rect l="l" t="t" r="r" b="b"/>
              <a:pathLst>
                <a:path w="321" h="174" extrusionOk="0">
                  <a:moveTo>
                    <a:pt x="211" y="0"/>
                  </a:moveTo>
                  <a:cubicBezTo>
                    <a:pt x="113" y="0"/>
                    <a:pt x="64" y="95"/>
                    <a:pt x="1" y="174"/>
                  </a:cubicBezTo>
                  <a:cubicBezTo>
                    <a:pt x="126" y="143"/>
                    <a:pt x="299" y="169"/>
                    <a:pt x="321" y="32"/>
                  </a:cubicBezTo>
                  <a:cubicBezTo>
                    <a:pt x="278" y="10"/>
                    <a:pt x="242" y="0"/>
                    <a:pt x="21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" name="Google Shape;144;p2"/>
            <p:cNvSpPr/>
            <p:nvPr/>
          </p:nvSpPr>
          <p:spPr>
            <a:xfrm>
              <a:off x="4484975" y="4594125"/>
              <a:ext cx="2750" cy="2475"/>
            </a:xfrm>
            <a:custGeom>
              <a:avLst/>
              <a:gdLst/>
              <a:ahLst/>
              <a:cxnLst/>
              <a:rect l="l" t="t" r="r" b="b"/>
              <a:pathLst>
                <a:path w="110" h="99" extrusionOk="0">
                  <a:moveTo>
                    <a:pt x="15" y="1"/>
                  </a:moveTo>
                  <a:lnTo>
                    <a:pt x="1" y="98"/>
                  </a:lnTo>
                  <a:lnTo>
                    <a:pt x="110" y="48"/>
                  </a:lnTo>
                  <a:lnTo>
                    <a:pt x="15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" name="Google Shape;145;p2"/>
            <p:cNvSpPr/>
            <p:nvPr/>
          </p:nvSpPr>
          <p:spPr>
            <a:xfrm>
              <a:off x="4504175" y="4515450"/>
              <a:ext cx="9900" cy="6850"/>
            </a:xfrm>
            <a:custGeom>
              <a:avLst/>
              <a:gdLst/>
              <a:ahLst/>
              <a:cxnLst/>
              <a:rect l="l" t="t" r="r" b="b"/>
              <a:pathLst>
                <a:path w="396" h="274" extrusionOk="0">
                  <a:moveTo>
                    <a:pt x="109" y="0"/>
                  </a:moveTo>
                  <a:cubicBezTo>
                    <a:pt x="0" y="0"/>
                    <a:pt x="55" y="184"/>
                    <a:pt x="99" y="273"/>
                  </a:cubicBezTo>
                  <a:cubicBezTo>
                    <a:pt x="237" y="273"/>
                    <a:pt x="395" y="176"/>
                    <a:pt x="152" y="8"/>
                  </a:cubicBezTo>
                  <a:cubicBezTo>
                    <a:pt x="135" y="3"/>
                    <a:pt x="121" y="0"/>
                    <a:pt x="10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" name="Google Shape;146;p2"/>
            <p:cNvSpPr/>
            <p:nvPr/>
          </p:nvSpPr>
          <p:spPr>
            <a:xfrm>
              <a:off x="4500975" y="4560025"/>
              <a:ext cx="4875" cy="3775"/>
            </a:xfrm>
            <a:custGeom>
              <a:avLst/>
              <a:gdLst/>
              <a:ahLst/>
              <a:cxnLst/>
              <a:rect l="l" t="t" r="r" b="b"/>
              <a:pathLst>
                <a:path w="195" h="151" extrusionOk="0">
                  <a:moveTo>
                    <a:pt x="194" y="1"/>
                  </a:moveTo>
                  <a:lnTo>
                    <a:pt x="47" y="67"/>
                  </a:lnTo>
                  <a:lnTo>
                    <a:pt x="0" y="150"/>
                  </a:lnTo>
                  <a:lnTo>
                    <a:pt x="194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" name="Google Shape;147;p2"/>
            <p:cNvSpPr/>
            <p:nvPr/>
          </p:nvSpPr>
          <p:spPr>
            <a:xfrm>
              <a:off x="4584750" y="4673525"/>
              <a:ext cx="31225" cy="29625"/>
            </a:xfrm>
            <a:custGeom>
              <a:avLst/>
              <a:gdLst/>
              <a:ahLst/>
              <a:cxnLst/>
              <a:rect l="l" t="t" r="r" b="b"/>
              <a:pathLst>
                <a:path w="1249" h="1185" extrusionOk="0">
                  <a:moveTo>
                    <a:pt x="567" y="1"/>
                  </a:moveTo>
                  <a:cubicBezTo>
                    <a:pt x="531" y="1"/>
                    <a:pt x="495" y="10"/>
                    <a:pt x="459" y="31"/>
                  </a:cubicBezTo>
                  <a:cubicBezTo>
                    <a:pt x="133" y="84"/>
                    <a:pt x="0" y="574"/>
                    <a:pt x="353" y="962"/>
                  </a:cubicBezTo>
                  <a:cubicBezTo>
                    <a:pt x="496" y="1131"/>
                    <a:pt x="638" y="1185"/>
                    <a:pt x="767" y="1185"/>
                  </a:cubicBezTo>
                  <a:cubicBezTo>
                    <a:pt x="974" y="1185"/>
                    <a:pt x="1149" y="1045"/>
                    <a:pt x="1248" y="1019"/>
                  </a:cubicBezTo>
                  <a:cubicBezTo>
                    <a:pt x="988" y="891"/>
                    <a:pt x="1184" y="621"/>
                    <a:pt x="1063" y="403"/>
                  </a:cubicBezTo>
                  <a:cubicBezTo>
                    <a:pt x="910" y="219"/>
                    <a:pt x="740" y="1"/>
                    <a:pt x="56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" name="Google Shape;148;p2"/>
            <p:cNvSpPr/>
            <p:nvPr/>
          </p:nvSpPr>
          <p:spPr>
            <a:xfrm>
              <a:off x="4612850" y="4598875"/>
              <a:ext cx="57875" cy="67925"/>
            </a:xfrm>
            <a:custGeom>
              <a:avLst/>
              <a:gdLst/>
              <a:ahLst/>
              <a:cxnLst/>
              <a:rect l="l" t="t" r="r" b="b"/>
              <a:pathLst>
                <a:path w="2315" h="2717" extrusionOk="0">
                  <a:moveTo>
                    <a:pt x="922" y="0"/>
                  </a:moveTo>
                  <a:cubicBezTo>
                    <a:pt x="761" y="602"/>
                    <a:pt x="287" y="379"/>
                    <a:pt x="167" y="817"/>
                  </a:cubicBezTo>
                  <a:cubicBezTo>
                    <a:pt x="508" y="1066"/>
                    <a:pt x="1" y="1007"/>
                    <a:pt x="266" y="1317"/>
                  </a:cubicBezTo>
                  <a:cubicBezTo>
                    <a:pt x="250" y="1344"/>
                    <a:pt x="231" y="1352"/>
                    <a:pt x="209" y="1352"/>
                  </a:cubicBezTo>
                  <a:cubicBezTo>
                    <a:pt x="176" y="1352"/>
                    <a:pt x="139" y="1334"/>
                    <a:pt x="102" y="1334"/>
                  </a:cubicBezTo>
                  <a:cubicBezTo>
                    <a:pt x="90" y="1334"/>
                    <a:pt x="79" y="1336"/>
                    <a:pt x="67" y="1341"/>
                  </a:cubicBezTo>
                  <a:cubicBezTo>
                    <a:pt x="79" y="1339"/>
                    <a:pt x="91" y="1339"/>
                    <a:pt x="103" y="1339"/>
                  </a:cubicBezTo>
                  <a:cubicBezTo>
                    <a:pt x="461" y="1339"/>
                    <a:pt x="432" y="2007"/>
                    <a:pt x="588" y="2174"/>
                  </a:cubicBezTo>
                  <a:cubicBezTo>
                    <a:pt x="1102" y="2501"/>
                    <a:pt x="1379" y="2534"/>
                    <a:pt x="1881" y="2717"/>
                  </a:cubicBezTo>
                  <a:cubicBezTo>
                    <a:pt x="1723" y="2395"/>
                    <a:pt x="2073" y="2222"/>
                    <a:pt x="2303" y="2191"/>
                  </a:cubicBezTo>
                  <a:cubicBezTo>
                    <a:pt x="1931" y="1833"/>
                    <a:pt x="2248" y="1530"/>
                    <a:pt x="2315" y="1237"/>
                  </a:cubicBezTo>
                  <a:cubicBezTo>
                    <a:pt x="2047" y="687"/>
                    <a:pt x="1720" y="547"/>
                    <a:pt x="1346" y="10"/>
                  </a:cubicBezTo>
                  <a:lnTo>
                    <a:pt x="1346" y="10"/>
                  </a:lnTo>
                  <a:cubicBezTo>
                    <a:pt x="1399" y="161"/>
                    <a:pt x="1296" y="252"/>
                    <a:pt x="1178" y="252"/>
                  </a:cubicBezTo>
                  <a:cubicBezTo>
                    <a:pt x="1069" y="252"/>
                    <a:pt x="948" y="176"/>
                    <a:pt x="92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" name="Google Shape;149;p2"/>
            <p:cNvSpPr/>
            <p:nvPr/>
          </p:nvSpPr>
          <p:spPr>
            <a:xfrm>
              <a:off x="4617900" y="5068475"/>
              <a:ext cx="29450" cy="33200"/>
            </a:xfrm>
            <a:custGeom>
              <a:avLst/>
              <a:gdLst/>
              <a:ahLst/>
              <a:cxnLst/>
              <a:rect l="l" t="t" r="r" b="b"/>
              <a:pathLst>
                <a:path w="1178" h="1328" extrusionOk="0">
                  <a:moveTo>
                    <a:pt x="424" y="1"/>
                  </a:moveTo>
                  <a:cubicBezTo>
                    <a:pt x="363" y="204"/>
                    <a:pt x="0" y="60"/>
                    <a:pt x="133" y="505"/>
                  </a:cubicBezTo>
                  <a:cubicBezTo>
                    <a:pt x="220" y="683"/>
                    <a:pt x="235" y="870"/>
                    <a:pt x="372" y="1050"/>
                  </a:cubicBezTo>
                  <a:cubicBezTo>
                    <a:pt x="573" y="1259"/>
                    <a:pt x="700" y="1328"/>
                    <a:pt x="814" y="1328"/>
                  </a:cubicBezTo>
                  <a:cubicBezTo>
                    <a:pt x="914" y="1328"/>
                    <a:pt x="1004" y="1274"/>
                    <a:pt x="1127" y="1215"/>
                  </a:cubicBezTo>
                  <a:cubicBezTo>
                    <a:pt x="928" y="841"/>
                    <a:pt x="1177" y="860"/>
                    <a:pt x="981" y="488"/>
                  </a:cubicBezTo>
                  <a:cubicBezTo>
                    <a:pt x="720" y="285"/>
                    <a:pt x="637" y="169"/>
                    <a:pt x="42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" name="Google Shape;150;p2"/>
            <p:cNvSpPr/>
            <p:nvPr/>
          </p:nvSpPr>
          <p:spPr>
            <a:xfrm>
              <a:off x="4658200" y="4594200"/>
              <a:ext cx="2350" cy="4175"/>
            </a:xfrm>
            <a:custGeom>
              <a:avLst/>
              <a:gdLst/>
              <a:ahLst/>
              <a:cxnLst/>
              <a:rect l="l" t="t" r="r" b="b"/>
              <a:pathLst>
                <a:path w="94" h="167" extrusionOk="0">
                  <a:moveTo>
                    <a:pt x="36" y="0"/>
                  </a:moveTo>
                  <a:lnTo>
                    <a:pt x="1" y="166"/>
                  </a:lnTo>
                  <a:lnTo>
                    <a:pt x="93" y="38"/>
                  </a:lnTo>
                  <a:lnTo>
                    <a:pt x="36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" name="Google Shape;151;p2"/>
            <p:cNvSpPr/>
            <p:nvPr/>
          </p:nvSpPr>
          <p:spPr>
            <a:xfrm>
              <a:off x="4646250" y="4908300"/>
              <a:ext cx="25175" cy="28650"/>
            </a:xfrm>
            <a:custGeom>
              <a:avLst/>
              <a:gdLst/>
              <a:ahLst/>
              <a:cxnLst/>
              <a:rect l="l" t="t" r="r" b="b"/>
              <a:pathLst>
                <a:path w="1007" h="1146" extrusionOk="0">
                  <a:moveTo>
                    <a:pt x="370" y="0"/>
                  </a:moveTo>
                  <a:cubicBezTo>
                    <a:pt x="200" y="0"/>
                    <a:pt x="135" y="234"/>
                    <a:pt x="34" y="392"/>
                  </a:cubicBezTo>
                  <a:cubicBezTo>
                    <a:pt x="1" y="532"/>
                    <a:pt x="180" y="786"/>
                    <a:pt x="254" y="966"/>
                  </a:cubicBezTo>
                  <a:cubicBezTo>
                    <a:pt x="358" y="1113"/>
                    <a:pt x="449" y="1130"/>
                    <a:pt x="533" y="1130"/>
                  </a:cubicBezTo>
                  <a:cubicBezTo>
                    <a:pt x="558" y="1130"/>
                    <a:pt x="583" y="1128"/>
                    <a:pt x="607" y="1128"/>
                  </a:cubicBezTo>
                  <a:cubicBezTo>
                    <a:pt x="641" y="1128"/>
                    <a:pt x="674" y="1131"/>
                    <a:pt x="706" y="1146"/>
                  </a:cubicBezTo>
                  <a:cubicBezTo>
                    <a:pt x="1007" y="1022"/>
                    <a:pt x="891" y="679"/>
                    <a:pt x="775" y="300"/>
                  </a:cubicBezTo>
                  <a:cubicBezTo>
                    <a:pt x="671" y="229"/>
                    <a:pt x="595" y="111"/>
                    <a:pt x="462" y="21"/>
                  </a:cubicBezTo>
                  <a:cubicBezTo>
                    <a:pt x="428" y="7"/>
                    <a:pt x="397" y="0"/>
                    <a:pt x="37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" name="Google Shape;152;p2"/>
            <p:cNvSpPr/>
            <p:nvPr/>
          </p:nvSpPr>
          <p:spPr>
            <a:xfrm>
              <a:off x="4674550" y="4812000"/>
              <a:ext cx="35725" cy="38800"/>
            </a:xfrm>
            <a:custGeom>
              <a:avLst/>
              <a:gdLst/>
              <a:ahLst/>
              <a:cxnLst/>
              <a:rect l="l" t="t" r="r" b="b"/>
              <a:pathLst>
                <a:path w="1429" h="1552" extrusionOk="0">
                  <a:moveTo>
                    <a:pt x="332" y="1"/>
                  </a:moveTo>
                  <a:cubicBezTo>
                    <a:pt x="247" y="221"/>
                    <a:pt x="8" y="297"/>
                    <a:pt x="55" y="643"/>
                  </a:cubicBezTo>
                  <a:lnTo>
                    <a:pt x="0" y="607"/>
                  </a:lnTo>
                  <a:lnTo>
                    <a:pt x="0" y="607"/>
                  </a:lnTo>
                  <a:cubicBezTo>
                    <a:pt x="195" y="912"/>
                    <a:pt x="524" y="1280"/>
                    <a:pt x="803" y="1552"/>
                  </a:cubicBezTo>
                  <a:cubicBezTo>
                    <a:pt x="720" y="1040"/>
                    <a:pt x="1428" y="1062"/>
                    <a:pt x="990" y="470"/>
                  </a:cubicBezTo>
                  <a:cubicBezTo>
                    <a:pt x="749" y="122"/>
                    <a:pt x="628" y="174"/>
                    <a:pt x="33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" name="Google Shape;153;p2"/>
            <p:cNvSpPr/>
            <p:nvPr/>
          </p:nvSpPr>
          <p:spPr>
            <a:xfrm>
              <a:off x="4777325" y="4414575"/>
              <a:ext cx="3625" cy="4050"/>
            </a:xfrm>
            <a:custGeom>
              <a:avLst/>
              <a:gdLst/>
              <a:ahLst/>
              <a:cxnLst/>
              <a:rect l="l" t="t" r="r" b="b"/>
              <a:pathLst>
                <a:path w="145" h="162" extrusionOk="0">
                  <a:moveTo>
                    <a:pt x="60" y="1"/>
                  </a:moveTo>
                  <a:cubicBezTo>
                    <a:pt x="44" y="1"/>
                    <a:pt x="25" y="7"/>
                    <a:pt x="1" y="26"/>
                  </a:cubicBezTo>
                  <a:lnTo>
                    <a:pt x="131" y="161"/>
                  </a:lnTo>
                  <a:cubicBezTo>
                    <a:pt x="145" y="128"/>
                    <a:pt x="128" y="76"/>
                    <a:pt x="112" y="22"/>
                  </a:cubicBezTo>
                  <a:cubicBezTo>
                    <a:pt x="96" y="11"/>
                    <a:pt x="80" y="1"/>
                    <a:pt x="6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" name="Google Shape;154;p2"/>
            <p:cNvSpPr/>
            <p:nvPr/>
          </p:nvSpPr>
          <p:spPr>
            <a:xfrm>
              <a:off x="4686275" y="5048575"/>
              <a:ext cx="19375" cy="26450"/>
            </a:xfrm>
            <a:custGeom>
              <a:avLst/>
              <a:gdLst/>
              <a:ahLst/>
              <a:cxnLst/>
              <a:rect l="l" t="t" r="r" b="b"/>
              <a:pathLst>
                <a:path w="775" h="1058" extrusionOk="0">
                  <a:moveTo>
                    <a:pt x="163" y="1"/>
                  </a:moveTo>
                  <a:cubicBezTo>
                    <a:pt x="43" y="1"/>
                    <a:pt x="40" y="222"/>
                    <a:pt x="0" y="351"/>
                  </a:cubicBezTo>
                  <a:cubicBezTo>
                    <a:pt x="79" y="626"/>
                    <a:pt x="287" y="991"/>
                    <a:pt x="507" y="1057"/>
                  </a:cubicBezTo>
                  <a:cubicBezTo>
                    <a:pt x="604" y="972"/>
                    <a:pt x="775" y="977"/>
                    <a:pt x="723" y="688"/>
                  </a:cubicBezTo>
                  <a:cubicBezTo>
                    <a:pt x="744" y="392"/>
                    <a:pt x="446" y="77"/>
                    <a:pt x="244" y="27"/>
                  </a:cubicBezTo>
                  <a:cubicBezTo>
                    <a:pt x="212" y="9"/>
                    <a:pt x="185" y="1"/>
                    <a:pt x="16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" name="Google Shape;155;p2"/>
            <p:cNvSpPr/>
            <p:nvPr/>
          </p:nvSpPr>
          <p:spPr>
            <a:xfrm>
              <a:off x="4759675" y="4644250"/>
              <a:ext cx="14725" cy="15975"/>
            </a:xfrm>
            <a:custGeom>
              <a:avLst/>
              <a:gdLst/>
              <a:ahLst/>
              <a:cxnLst/>
              <a:rect l="l" t="t" r="r" b="b"/>
              <a:pathLst>
                <a:path w="589" h="639" extrusionOk="0">
                  <a:moveTo>
                    <a:pt x="344" y="0"/>
                  </a:moveTo>
                  <a:cubicBezTo>
                    <a:pt x="262" y="0"/>
                    <a:pt x="176" y="31"/>
                    <a:pt x="92" y="31"/>
                  </a:cubicBezTo>
                  <a:cubicBezTo>
                    <a:pt x="61" y="31"/>
                    <a:pt x="31" y="27"/>
                    <a:pt x="1" y="16"/>
                  </a:cubicBezTo>
                  <a:lnTo>
                    <a:pt x="1" y="16"/>
                  </a:lnTo>
                  <a:cubicBezTo>
                    <a:pt x="84" y="194"/>
                    <a:pt x="46" y="587"/>
                    <a:pt x="287" y="618"/>
                  </a:cubicBezTo>
                  <a:cubicBezTo>
                    <a:pt x="319" y="632"/>
                    <a:pt x="348" y="639"/>
                    <a:pt x="372" y="639"/>
                  </a:cubicBezTo>
                  <a:cubicBezTo>
                    <a:pt x="541" y="639"/>
                    <a:pt x="551" y="334"/>
                    <a:pt x="588" y="194"/>
                  </a:cubicBezTo>
                  <a:cubicBezTo>
                    <a:pt x="517" y="38"/>
                    <a:pt x="433" y="0"/>
                    <a:pt x="34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" name="Google Shape;156;p2"/>
            <p:cNvSpPr/>
            <p:nvPr/>
          </p:nvSpPr>
          <p:spPr>
            <a:xfrm>
              <a:off x="3873200" y="4828650"/>
              <a:ext cx="140025" cy="140800"/>
            </a:xfrm>
            <a:custGeom>
              <a:avLst/>
              <a:gdLst/>
              <a:ahLst/>
              <a:cxnLst/>
              <a:rect l="l" t="t" r="r" b="b"/>
              <a:pathLst>
                <a:path w="5601" h="5632" extrusionOk="0">
                  <a:moveTo>
                    <a:pt x="3339" y="0"/>
                  </a:moveTo>
                  <a:cubicBezTo>
                    <a:pt x="2877" y="59"/>
                    <a:pt x="2881" y="846"/>
                    <a:pt x="2273" y="848"/>
                  </a:cubicBezTo>
                  <a:cubicBezTo>
                    <a:pt x="2188" y="767"/>
                    <a:pt x="1754" y="810"/>
                    <a:pt x="1837" y="576"/>
                  </a:cubicBezTo>
                  <a:lnTo>
                    <a:pt x="1837" y="576"/>
                  </a:lnTo>
                  <a:cubicBezTo>
                    <a:pt x="1683" y="798"/>
                    <a:pt x="1465" y="881"/>
                    <a:pt x="1195" y="895"/>
                  </a:cubicBezTo>
                  <a:cubicBezTo>
                    <a:pt x="869" y="677"/>
                    <a:pt x="897" y="370"/>
                    <a:pt x="743" y="152"/>
                  </a:cubicBezTo>
                  <a:lnTo>
                    <a:pt x="743" y="152"/>
                  </a:lnTo>
                  <a:cubicBezTo>
                    <a:pt x="1113" y="850"/>
                    <a:pt x="646" y="1172"/>
                    <a:pt x="487" y="1613"/>
                  </a:cubicBezTo>
                  <a:cubicBezTo>
                    <a:pt x="473" y="1658"/>
                    <a:pt x="450" y="1676"/>
                    <a:pt x="419" y="1676"/>
                  </a:cubicBezTo>
                  <a:cubicBezTo>
                    <a:pt x="330" y="1676"/>
                    <a:pt x="183" y="1530"/>
                    <a:pt x="49" y="1509"/>
                  </a:cubicBezTo>
                  <a:lnTo>
                    <a:pt x="49" y="1509"/>
                  </a:lnTo>
                  <a:cubicBezTo>
                    <a:pt x="307" y="1833"/>
                    <a:pt x="262" y="2044"/>
                    <a:pt x="333" y="2302"/>
                  </a:cubicBezTo>
                  <a:cubicBezTo>
                    <a:pt x="320" y="2300"/>
                    <a:pt x="308" y="2299"/>
                    <a:pt x="298" y="2299"/>
                  </a:cubicBezTo>
                  <a:cubicBezTo>
                    <a:pt x="1" y="2299"/>
                    <a:pt x="545" y="3058"/>
                    <a:pt x="240" y="3058"/>
                  </a:cubicBezTo>
                  <a:cubicBezTo>
                    <a:pt x="191" y="3058"/>
                    <a:pt x="121" y="3039"/>
                    <a:pt x="21" y="2994"/>
                  </a:cubicBezTo>
                  <a:lnTo>
                    <a:pt x="21" y="2994"/>
                  </a:lnTo>
                  <a:cubicBezTo>
                    <a:pt x="613" y="3614"/>
                    <a:pt x="921" y="3972"/>
                    <a:pt x="1442" y="4663"/>
                  </a:cubicBezTo>
                  <a:cubicBezTo>
                    <a:pt x="1707" y="4770"/>
                    <a:pt x="1993" y="4732"/>
                    <a:pt x="2240" y="4985"/>
                  </a:cubicBezTo>
                  <a:cubicBezTo>
                    <a:pt x="2666" y="5182"/>
                    <a:pt x="2221" y="5340"/>
                    <a:pt x="2628" y="5475"/>
                  </a:cubicBezTo>
                  <a:cubicBezTo>
                    <a:pt x="2750" y="5384"/>
                    <a:pt x="2979" y="5334"/>
                    <a:pt x="3254" y="5334"/>
                  </a:cubicBezTo>
                  <a:cubicBezTo>
                    <a:pt x="3633" y="5334"/>
                    <a:pt x="4099" y="5427"/>
                    <a:pt x="4497" y="5632"/>
                  </a:cubicBezTo>
                  <a:cubicBezTo>
                    <a:pt x="4407" y="5553"/>
                    <a:pt x="4345" y="5452"/>
                    <a:pt x="4291" y="5381"/>
                  </a:cubicBezTo>
                  <a:cubicBezTo>
                    <a:pt x="4710" y="5167"/>
                    <a:pt x="5219" y="5040"/>
                    <a:pt x="5600" y="4798"/>
                  </a:cubicBezTo>
                  <a:cubicBezTo>
                    <a:pt x="5489" y="3967"/>
                    <a:pt x="5505" y="2842"/>
                    <a:pt x="5015" y="2143"/>
                  </a:cubicBezTo>
                  <a:cubicBezTo>
                    <a:pt x="4977" y="2153"/>
                    <a:pt x="4940" y="2157"/>
                    <a:pt x="4904" y="2157"/>
                  </a:cubicBezTo>
                  <a:cubicBezTo>
                    <a:pt x="4506" y="2157"/>
                    <a:pt x="4275" y="1622"/>
                    <a:pt x="3938" y="1348"/>
                  </a:cubicBezTo>
                  <a:cubicBezTo>
                    <a:pt x="3992" y="1298"/>
                    <a:pt x="4186" y="1279"/>
                    <a:pt x="4146" y="1239"/>
                  </a:cubicBezTo>
                  <a:cubicBezTo>
                    <a:pt x="4068" y="1214"/>
                    <a:pt x="3985" y="1208"/>
                    <a:pt x="3898" y="1208"/>
                  </a:cubicBezTo>
                  <a:cubicBezTo>
                    <a:pt x="3815" y="1208"/>
                    <a:pt x="3729" y="1214"/>
                    <a:pt x="3639" y="1214"/>
                  </a:cubicBezTo>
                  <a:cubicBezTo>
                    <a:pt x="3425" y="1214"/>
                    <a:pt x="3192" y="1184"/>
                    <a:pt x="2948" y="985"/>
                  </a:cubicBezTo>
                  <a:cubicBezTo>
                    <a:pt x="2638" y="514"/>
                    <a:pt x="3232" y="291"/>
                    <a:pt x="333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" name="Google Shape;157;p2"/>
            <p:cNvSpPr/>
            <p:nvPr/>
          </p:nvSpPr>
          <p:spPr>
            <a:xfrm>
              <a:off x="4846525" y="4381300"/>
              <a:ext cx="106675" cy="113225"/>
            </a:xfrm>
            <a:custGeom>
              <a:avLst/>
              <a:gdLst/>
              <a:ahLst/>
              <a:cxnLst/>
              <a:rect l="l" t="t" r="r" b="b"/>
              <a:pathLst>
                <a:path w="4267" h="4529" extrusionOk="0">
                  <a:moveTo>
                    <a:pt x="3691" y="3831"/>
                  </a:moveTo>
                  <a:cubicBezTo>
                    <a:pt x="3677" y="3834"/>
                    <a:pt x="3664" y="3837"/>
                    <a:pt x="3650" y="3841"/>
                  </a:cubicBezTo>
                  <a:lnTo>
                    <a:pt x="3650" y="3841"/>
                  </a:lnTo>
                  <a:cubicBezTo>
                    <a:pt x="3664" y="3839"/>
                    <a:pt x="3678" y="3836"/>
                    <a:pt x="3691" y="3831"/>
                  </a:cubicBezTo>
                  <a:close/>
                  <a:moveTo>
                    <a:pt x="3861" y="3774"/>
                  </a:moveTo>
                  <a:cubicBezTo>
                    <a:pt x="3801" y="3774"/>
                    <a:pt x="3749" y="3811"/>
                    <a:pt x="3691" y="3831"/>
                  </a:cubicBezTo>
                  <a:lnTo>
                    <a:pt x="3691" y="3831"/>
                  </a:lnTo>
                  <a:cubicBezTo>
                    <a:pt x="3729" y="3823"/>
                    <a:pt x="3767" y="3818"/>
                    <a:pt x="3806" y="3818"/>
                  </a:cubicBezTo>
                  <a:cubicBezTo>
                    <a:pt x="3872" y="3818"/>
                    <a:pt x="3941" y="3831"/>
                    <a:pt x="4015" y="3861"/>
                  </a:cubicBezTo>
                  <a:cubicBezTo>
                    <a:pt x="3955" y="3795"/>
                    <a:pt x="3906" y="3774"/>
                    <a:pt x="3861" y="3774"/>
                  </a:cubicBezTo>
                  <a:close/>
                  <a:moveTo>
                    <a:pt x="2019" y="0"/>
                  </a:moveTo>
                  <a:cubicBezTo>
                    <a:pt x="1505" y="282"/>
                    <a:pt x="1209" y="436"/>
                    <a:pt x="773" y="735"/>
                  </a:cubicBezTo>
                  <a:lnTo>
                    <a:pt x="718" y="524"/>
                  </a:lnTo>
                  <a:lnTo>
                    <a:pt x="321" y="1578"/>
                  </a:lnTo>
                  <a:cubicBezTo>
                    <a:pt x="292" y="1554"/>
                    <a:pt x="254" y="1566"/>
                    <a:pt x="252" y="1481"/>
                  </a:cubicBezTo>
                  <a:lnTo>
                    <a:pt x="252" y="1481"/>
                  </a:lnTo>
                  <a:cubicBezTo>
                    <a:pt x="261" y="2212"/>
                    <a:pt x="1" y="2930"/>
                    <a:pt x="640" y="3527"/>
                  </a:cubicBezTo>
                  <a:cubicBezTo>
                    <a:pt x="1159" y="3818"/>
                    <a:pt x="1547" y="4313"/>
                    <a:pt x="2049" y="4528"/>
                  </a:cubicBezTo>
                  <a:lnTo>
                    <a:pt x="1988" y="4346"/>
                  </a:lnTo>
                  <a:cubicBezTo>
                    <a:pt x="2052" y="4260"/>
                    <a:pt x="2115" y="4227"/>
                    <a:pt x="2177" y="4227"/>
                  </a:cubicBezTo>
                  <a:cubicBezTo>
                    <a:pt x="2364" y="4227"/>
                    <a:pt x="2548" y="4514"/>
                    <a:pt x="2750" y="4528"/>
                  </a:cubicBezTo>
                  <a:lnTo>
                    <a:pt x="2615" y="4197"/>
                  </a:lnTo>
                  <a:lnTo>
                    <a:pt x="2615" y="4197"/>
                  </a:lnTo>
                  <a:cubicBezTo>
                    <a:pt x="2671" y="4211"/>
                    <a:pt x="2723" y="4218"/>
                    <a:pt x="2774" y="4218"/>
                  </a:cubicBezTo>
                  <a:cubicBezTo>
                    <a:pt x="3114" y="4218"/>
                    <a:pt x="3356" y="3927"/>
                    <a:pt x="3650" y="3841"/>
                  </a:cubicBezTo>
                  <a:lnTo>
                    <a:pt x="3650" y="3841"/>
                  </a:lnTo>
                  <a:cubicBezTo>
                    <a:pt x="3641" y="3843"/>
                    <a:pt x="3633" y="3843"/>
                    <a:pt x="3624" y="3843"/>
                  </a:cubicBezTo>
                  <a:cubicBezTo>
                    <a:pt x="3588" y="3843"/>
                    <a:pt x="3550" y="3832"/>
                    <a:pt x="3506" y="3801"/>
                  </a:cubicBezTo>
                  <a:cubicBezTo>
                    <a:pt x="3529" y="3297"/>
                    <a:pt x="3754" y="3276"/>
                    <a:pt x="3996" y="3001"/>
                  </a:cubicBezTo>
                  <a:lnTo>
                    <a:pt x="3752" y="2830"/>
                  </a:lnTo>
                  <a:cubicBezTo>
                    <a:pt x="3887" y="2551"/>
                    <a:pt x="3851" y="2253"/>
                    <a:pt x="4031" y="1966"/>
                  </a:cubicBezTo>
                  <a:lnTo>
                    <a:pt x="4031" y="1966"/>
                  </a:lnTo>
                  <a:cubicBezTo>
                    <a:pt x="3982" y="2009"/>
                    <a:pt x="3946" y="2027"/>
                    <a:pt x="3920" y="2027"/>
                  </a:cubicBezTo>
                  <a:cubicBezTo>
                    <a:pt x="3811" y="2027"/>
                    <a:pt x="3870" y="1716"/>
                    <a:pt x="3811" y="1594"/>
                  </a:cubicBezTo>
                  <a:cubicBezTo>
                    <a:pt x="3862" y="1495"/>
                    <a:pt x="3949" y="1480"/>
                    <a:pt x="4030" y="1480"/>
                  </a:cubicBezTo>
                  <a:cubicBezTo>
                    <a:pt x="4067" y="1480"/>
                    <a:pt x="4103" y="1483"/>
                    <a:pt x="4133" y="1483"/>
                  </a:cubicBezTo>
                  <a:cubicBezTo>
                    <a:pt x="4224" y="1483"/>
                    <a:pt x="4267" y="1454"/>
                    <a:pt x="4152" y="1222"/>
                  </a:cubicBezTo>
                  <a:cubicBezTo>
                    <a:pt x="3428" y="1031"/>
                    <a:pt x="2859" y="67"/>
                    <a:pt x="201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" name="Google Shape;158;p2"/>
            <p:cNvSpPr/>
            <p:nvPr/>
          </p:nvSpPr>
          <p:spPr>
            <a:xfrm>
              <a:off x="4764425" y="4718750"/>
              <a:ext cx="11675" cy="12850"/>
            </a:xfrm>
            <a:custGeom>
              <a:avLst/>
              <a:gdLst/>
              <a:ahLst/>
              <a:cxnLst/>
              <a:rect l="l" t="t" r="r" b="b"/>
              <a:pathLst>
                <a:path w="467" h="514" extrusionOk="0">
                  <a:moveTo>
                    <a:pt x="261" y="1"/>
                  </a:moveTo>
                  <a:cubicBezTo>
                    <a:pt x="135" y="15"/>
                    <a:pt x="0" y="212"/>
                    <a:pt x="159" y="446"/>
                  </a:cubicBezTo>
                  <a:cubicBezTo>
                    <a:pt x="215" y="490"/>
                    <a:pt x="272" y="514"/>
                    <a:pt x="321" y="514"/>
                  </a:cubicBezTo>
                  <a:cubicBezTo>
                    <a:pt x="405" y="514"/>
                    <a:pt x="467" y="442"/>
                    <a:pt x="467" y="276"/>
                  </a:cubicBezTo>
                  <a:cubicBezTo>
                    <a:pt x="431" y="174"/>
                    <a:pt x="370" y="46"/>
                    <a:pt x="26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" name="Google Shape;159;p2"/>
            <p:cNvSpPr/>
            <p:nvPr/>
          </p:nvSpPr>
          <p:spPr>
            <a:xfrm>
              <a:off x="4778275" y="4680125"/>
              <a:ext cx="5750" cy="6700"/>
            </a:xfrm>
            <a:custGeom>
              <a:avLst/>
              <a:gdLst/>
              <a:ahLst/>
              <a:cxnLst/>
              <a:rect l="l" t="t" r="r" b="b"/>
              <a:pathLst>
                <a:path w="230" h="268" extrusionOk="0">
                  <a:moveTo>
                    <a:pt x="43" y="1"/>
                  </a:moveTo>
                  <a:cubicBezTo>
                    <a:pt x="18" y="1"/>
                    <a:pt x="0" y="16"/>
                    <a:pt x="0" y="71"/>
                  </a:cubicBezTo>
                  <a:cubicBezTo>
                    <a:pt x="8" y="198"/>
                    <a:pt x="81" y="267"/>
                    <a:pt x="140" y="267"/>
                  </a:cubicBezTo>
                  <a:cubicBezTo>
                    <a:pt x="174" y="267"/>
                    <a:pt x="203" y="246"/>
                    <a:pt x="214" y="201"/>
                  </a:cubicBezTo>
                  <a:cubicBezTo>
                    <a:pt x="199" y="149"/>
                    <a:pt x="230" y="23"/>
                    <a:pt x="140" y="23"/>
                  </a:cubicBezTo>
                  <a:cubicBezTo>
                    <a:pt x="139" y="23"/>
                    <a:pt x="139" y="23"/>
                    <a:pt x="138" y="23"/>
                  </a:cubicBezTo>
                  <a:cubicBezTo>
                    <a:pt x="107" y="19"/>
                    <a:pt x="70" y="1"/>
                    <a:pt x="4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" name="Google Shape;160;p2"/>
            <p:cNvSpPr/>
            <p:nvPr/>
          </p:nvSpPr>
          <p:spPr>
            <a:xfrm>
              <a:off x="4864050" y="4547100"/>
              <a:ext cx="8050" cy="6175"/>
            </a:xfrm>
            <a:custGeom>
              <a:avLst/>
              <a:gdLst/>
              <a:ahLst/>
              <a:cxnLst/>
              <a:rect l="l" t="t" r="r" b="b"/>
              <a:pathLst>
                <a:path w="322" h="247" extrusionOk="0">
                  <a:moveTo>
                    <a:pt x="215" y="1"/>
                  </a:moveTo>
                  <a:cubicBezTo>
                    <a:pt x="110" y="1"/>
                    <a:pt x="44" y="97"/>
                    <a:pt x="1" y="210"/>
                  </a:cubicBezTo>
                  <a:cubicBezTo>
                    <a:pt x="44" y="233"/>
                    <a:pt x="94" y="247"/>
                    <a:pt x="140" y="247"/>
                  </a:cubicBezTo>
                  <a:cubicBezTo>
                    <a:pt x="242" y="247"/>
                    <a:pt x="322" y="179"/>
                    <a:pt x="250" y="4"/>
                  </a:cubicBezTo>
                  <a:cubicBezTo>
                    <a:pt x="237" y="2"/>
                    <a:pt x="226" y="1"/>
                    <a:pt x="21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" name="Google Shape;161;p2"/>
            <p:cNvSpPr/>
            <p:nvPr/>
          </p:nvSpPr>
          <p:spPr>
            <a:xfrm>
              <a:off x="4900950" y="4497225"/>
              <a:ext cx="8475" cy="10625"/>
            </a:xfrm>
            <a:custGeom>
              <a:avLst/>
              <a:gdLst/>
              <a:ahLst/>
              <a:cxnLst/>
              <a:rect l="l" t="t" r="r" b="b"/>
              <a:pathLst>
                <a:path w="339" h="425" extrusionOk="0">
                  <a:moveTo>
                    <a:pt x="0" y="0"/>
                  </a:moveTo>
                  <a:lnTo>
                    <a:pt x="339" y="424"/>
                  </a:lnTo>
                  <a:lnTo>
                    <a:pt x="280" y="24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" name="Google Shape;162;p2"/>
            <p:cNvSpPr/>
            <p:nvPr/>
          </p:nvSpPr>
          <p:spPr>
            <a:xfrm>
              <a:off x="4957425" y="4398825"/>
              <a:ext cx="3800" cy="6350"/>
            </a:xfrm>
            <a:custGeom>
              <a:avLst/>
              <a:gdLst/>
              <a:ahLst/>
              <a:cxnLst/>
              <a:rect l="l" t="t" r="r" b="b"/>
              <a:pathLst>
                <a:path w="152" h="254" extrusionOk="0">
                  <a:moveTo>
                    <a:pt x="97" y="0"/>
                  </a:moveTo>
                  <a:lnTo>
                    <a:pt x="97" y="0"/>
                  </a:lnTo>
                  <a:cubicBezTo>
                    <a:pt x="12" y="17"/>
                    <a:pt x="0" y="185"/>
                    <a:pt x="76" y="254"/>
                  </a:cubicBezTo>
                  <a:cubicBezTo>
                    <a:pt x="152" y="185"/>
                    <a:pt x="150" y="48"/>
                    <a:pt x="9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" name="Google Shape;163;p2"/>
            <p:cNvSpPr/>
            <p:nvPr/>
          </p:nvSpPr>
          <p:spPr>
            <a:xfrm>
              <a:off x="4954925" y="4451125"/>
              <a:ext cx="15950" cy="6275"/>
            </a:xfrm>
            <a:custGeom>
              <a:avLst/>
              <a:gdLst/>
              <a:ahLst/>
              <a:cxnLst/>
              <a:rect l="l" t="t" r="r" b="b"/>
              <a:pathLst>
                <a:path w="638" h="251" extrusionOk="0">
                  <a:moveTo>
                    <a:pt x="306" y="0"/>
                  </a:moveTo>
                  <a:cubicBezTo>
                    <a:pt x="184" y="0"/>
                    <a:pt x="82" y="144"/>
                    <a:pt x="1" y="251"/>
                  </a:cubicBezTo>
                  <a:lnTo>
                    <a:pt x="3" y="251"/>
                  </a:lnTo>
                  <a:cubicBezTo>
                    <a:pt x="64" y="180"/>
                    <a:pt x="122" y="156"/>
                    <a:pt x="178" y="156"/>
                  </a:cubicBezTo>
                  <a:cubicBezTo>
                    <a:pt x="288" y="156"/>
                    <a:pt x="389" y="247"/>
                    <a:pt x="478" y="247"/>
                  </a:cubicBezTo>
                  <a:cubicBezTo>
                    <a:pt x="537" y="247"/>
                    <a:pt x="591" y="206"/>
                    <a:pt x="638" y="68"/>
                  </a:cubicBezTo>
                  <a:cubicBezTo>
                    <a:pt x="636" y="68"/>
                    <a:pt x="634" y="68"/>
                    <a:pt x="632" y="68"/>
                  </a:cubicBezTo>
                  <a:cubicBezTo>
                    <a:pt x="587" y="68"/>
                    <a:pt x="500" y="150"/>
                    <a:pt x="446" y="150"/>
                  </a:cubicBezTo>
                  <a:cubicBezTo>
                    <a:pt x="414" y="150"/>
                    <a:pt x="394" y="121"/>
                    <a:pt x="401" y="30"/>
                  </a:cubicBezTo>
                  <a:cubicBezTo>
                    <a:pt x="368" y="9"/>
                    <a:pt x="336" y="0"/>
                    <a:pt x="30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" name="Google Shape;164;p2"/>
            <p:cNvSpPr/>
            <p:nvPr/>
          </p:nvSpPr>
          <p:spPr>
            <a:xfrm>
              <a:off x="5240950" y="4283725"/>
              <a:ext cx="94800" cy="85875"/>
            </a:xfrm>
            <a:custGeom>
              <a:avLst/>
              <a:gdLst/>
              <a:ahLst/>
              <a:cxnLst/>
              <a:rect l="l" t="t" r="r" b="b"/>
              <a:pathLst>
                <a:path w="3792" h="3435" extrusionOk="0">
                  <a:moveTo>
                    <a:pt x="1464" y="1"/>
                  </a:moveTo>
                  <a:cubicBezTo>
                    <a:pt x="772" y="226"/>
                    <a:pt x="379" y="884"/>
                    <a:pt x="88" y="1566"/>
                  </a:cubicBezTo>
                  <a:lnTo>
                    <a:pt x="88" y="1569"/>
                  </a:lnTo>
                  <a:cubicBezTo>
                    <a:pt x="22" y="1895"/>
                    <a:pt x="0" y="2132"/>
                    <a:pt x="244" y="2343"/>
                  </a:cubicBezTo>
                  <a:cubicBezTo>
                    <a:pt x="404" y="2502"/>
                    <a:pt x="424" y="2941"/>
                    <a:pt x="644" y="2941"/>
                  </a:cubicBezTo>
                  <a:cubicBezTo>
                    <a:pt x="685" y="2941"/>
                    <a:pt x="734" y="2925"/>
                    <a:pt x="791" y="2890"/>
                  </a:cubicBezTo>
                  <a:cubicBezTo>
                    <a:pt x="965" y="3303"/>
                    <a:pt x="1279" y="3359"/>
                    <a:pt x="1600" y="3359"/>
                  </a:cubicBezTo>
                  <a:cubicBezTo>
                    <a:pt x="1719" y="3359"/>
                    <a:pt x="1839" y="3352"/>
                    <a:pt x="1953" y="3352"/>
                  </a:cubicBezTo>
                  <a:cubicBezTo>
                    <a:pt x="2110" y="3352"/>
                    <a:pt x="2257" y="3366"/>
                    <a:pt x="2376" y="3435"/>
                  </a:cubicBezTo>
                  <a:cubicBezTo>
                    <a:pt x="2373" y="3416"/>
                    <a:pt x="2369" y="3397"/>
                    <a:pt x="2373" y="3371"/>
                  </a:cubicBezTo>
                  <a:cubicBezTo>
                    <a:pt x="2773" y="3245"/>
                    <a:pt x="2875" y="3096"/>
                    <a:pt x="3124" y="2750"/>
                  </a:cubicBezTo>
                  <a:cubicBezTo>
                    <a:pt x="3155" y="2795"/>
                    <a:pt x="3171" y="2814"/>
                    <a:pt x="3167" y="2859"/>
                  </a:cubicBezTo>
                  <a:cubicBezTo>
                    <a:pt x="3318" y="2582"/>
                    <a:pt x="3519" y="2217"/>
                    <a:pt x="3484" y="1827"/>
                  </a:cubicBezTo>
                  <a:cubicBezTo>
                    <a:pt x="3513" y="1806"/>
                    <a:pt x="3541" y="1798"/>
                    <a:pt x="3568" y="1798"/>
                  </a:cubicBezTo>
                  <a:cubicBezTo>
                    <a:pt x="3643" y="1798"/>
                    <a:pt x="3709" y="1857"/>
                    <a:pt x="3773" y="1857"/>
                  </a:cubicBezTo>
                  <a:cubicBezTo>
                    <a:pt x="3779" y="1857"/>
                    <a:pt x="3785" y="1856"/>
                    <a:pt x="3792" y="1855"/>
                  </a:cubicBezTo>
                  <a:cubicBezTo>
                    <a:pt x="3638" y="1744"/>
                    <a:pt x="3460" y="1696"/>
                    <a:pt x="3467" y="1415"/>
                  </a:cubicBezTo>
                  <a:lnTo>
                    <a:pt x="3780" y="1249"/>
                  </a:lnTo>
                  <a:lnTo>
                    <a:pt x="3780" y="1249"/>
                  </a:lnTo>
                  <a:cubicBezTo>
                    <a:pt x="3735" y="1257"/>
                    <a:pt x="3695" y="1261"/>
                    <a:pt x="3660" y="1261"/>
                  </a:cubicBezTo>
                  <a:cubicBezTo>
                    <a:pt x="3138" y="1261"/>
                    <a:pt x="3534" y="447"/>
                    <a:pt x="2973" y="447"/>
                  </a:cubicBezTo>
                  <a:cubicBezTo>
                    <a:pt x="2945" y="447"/>
                    <a:pt x="2914" y="449"/>
                    <a:pt x="2880" y="453"/>
                  </a:cubicBezTo>
                  <a:cubicBezTo>
                    <a:pt x="2854" y="323"/>
                    <a:pt x="2982" y="347"/>
                    <a:pt x="3024" y="304"/>
                  </a:cubicBezTo>
                  <a:cubicBezTo>
                    <a:pt x="2913" y="177"/>
                    <a:pt x="2761" y="144"/>
                    <a:pt x="2590" y="144"/>
                  </a:cubicBezTo>
                  <a:cubicBezTo>
                    <a:pt x="2406" y="144"/>
                    <a:pt x="2201" y="181"/>
                    <a:pt x="2003" y="181"/>
                  </a:cubicBezTo>
                  <a:cubicBezTo>
                    <a:pt x="1809" y="181"/>
                    <a:pt x="1620" y="145"/>
                    <a:pt x="146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" name="Google Shape;165;p2"/>
            <p:cNvSpPr/>
            <p:nvPr/>
          </p:nvSpPr>
          <p:spPr>
            <a:xfrm>
              <a:off x="5300325" y="4369575"/>
              <a:ext cx="4300" cy="4400"/>
            </a:xfrm>
            <a:custGeom>
              <a:avLst/>
              <a:gdLst/>
              <a:ahLst/>
              <a:cxnLst/>
              <a:rect l="l" t="t" r="r" b="b"/>
              <a:pathLst>
                <a:path w="172" h="176" extrusionOk="0">
                  <a:moveTo>
                    <a:pt x="1" y="1"/>
                  </a:moveTo>
                  <a:lnTo>
                    <a:pt x="1" y="1"/>
                  </a:lnTo>
                  <a:cubicBezTo>
                    <a:pt x="10" y="105"/>
                    <a:pt x="100" y="159"/>
                    <a:pt x="171" y="176"/>
                  </a:cubicBezTo>
                  <a:cubicBezTo>
                    <a:pt x="126" y="95"/>
                    <a:pt x="67" y="41"/>
                    <a:pt x="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" name="Google Shape;166;p2"/>
            <p:cNvSpPr/>
            <p:nvPr/>
          </p:nvSpPr>
          <p:spPr>
            <a:xfrm>
              <a:off x="4850750" y="4767200"/>
              <a:ext cx="10125" cy="13350"/>
            </a:xfrm>
            <a:custGeom>
              <a:avLst/>
              <a:gdLst/>
              <a:ahLst/>
              <a:cxnLst/>
              <a:rect l="l" t="t" r="r" b="b"/>
              <a:pathLst>
                <a:path w="405" h="534" extrusionOk="0">
                  <a:moveTo>
                    <a:pt x="206" y="0"/>
                  </a:moveTo>
                  <a:cubicBezTo>
                    <a:pt x="135" y="52"/>
                    <a:pt x="0" y="123"/>
                    <a:pt x="40" y="313"/>
                  </a:cubicBezTo>
                  <a:cubicBezTo>
                    <a:pt x="108" y="427"/>
                    <a:pt x="205" y="534"/>
                    <a:pt x="292" y="534"/>
                  </a:cubicBezTo>
                  <a:cubicBezTo>
                    <a:pt x="333" y="534"/>
                    <a:pt x="372" y="510"/>
                    <a:pt x="405" y="452"/>
                  </a:cubicBezTo>
                  <a:cubicBezTo>
                    <a:pt x="391" y="284"/>
                    <a:pt x="362" y="64"/>
                    <a:pt x="20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" name="Google Shape;167;p2"/>
            <p:cNvSpPr/>
            <p:nvPr/>
          </p:nvSpPr>
          <p:spPr>
            <a:xfrm>
              <a:off x="4918650" y="4631950"/>
              <a:ext cx="3225" cy="1350"/>
            </a:xfrm>
            <a:custGeom>
              <a:avLst/>
              <a:gdLst/>
              <a:ahLst/>
              <a:cxnLst/>
              <a:rect l="l" t="t" r="r" b="b"/>
              <a:pathLst>
                <a:path w="129" h="54" extrusionOk="0">
                  <a:moveTo>
                    <a:pt x="30" y="0"/>
                  </a:moveTo>
                  <a:cubicBezTo>
                    <a:pt x="13" y="0"/>
                    <a:pt x="0" y="9"/>
                    <a:pt x="0" y="53"/>
                  </a:cubicBezTo>
                  <a:lnTo>
                    <a:pt x="128" y="49"/>
                  </a:lnTo>
                  <a:lnTo>
                    <a:pt x="81" y="4"/>
                  </a:lnTo>
                  <a:cubicBezTo>
                    <a:pt x="77" y="5"/>
                    <a:pt x="74" y="5"/>
                    <a:pt x="70" y="5"/>
                  </a:cubicBezTo>
                  <a:cubicBezTo>
                    <a:pt x="56" y="5"/>
                    <a:pt x="42" y="0"/>
                    <a:pt x="3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" name="Google Shape;168;p2"/>
            <p:cNvSpPr/>
            <p:nvPr/>
          </p:nvSpPr>
          <p:spPr>
            <a:xfrm>
              <a:off x="4930300" y="4635725"/>
              <a:ext cx="3525" cy="3600"/>
            </a:xfrm>
            <a:custGeom>
              <a:avLst/>
              <a:gdLst/>
              <a:ahLst/>
              <a:cxnLst/>
              <a:rect l="l" t="t" r="r" b="b"/>
              <a:pathLst>
                <a:path w="141" h="144" extrusionOk="0">
                  <a:moveTo>
                    <a:pt x="24" y="0"/>
                  </a:moveTo>
                  <a:cubicBezTo>
                    <a:pt x="16" y="0"/>
                    <a:pt x="8" y="3"/>
                    <a:pt x="1" y="9"/>
                  </a:cubicBezTo>
                  <a:lnTo>
                    <a:pt x="141" y="144"/>
                  </a:lnTo>
                  <a:lnTo>
                    <a:pt x="129" y="89"/>
                  </a:lnTo>
                  <a:cubicBezTo>
                    <a:pt x="109" y="72"/>
                    <a:pt x="66" y="0"/>
                    <a:pt x="2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" name="Google Shape;169;p2"/>
            <p:cNvSpPr/>
            <p:nvPr/>
          </p:nvSpPr>
          <p:spPr>
            <a:xfrm>
              <a:off x="4918050" y="4661850"/>
              <a:ext cx="24425" cy="31600"/>
            </a:xfrm>
            <a:custGeom>
              <a:avLst/>
              <a:gdLst/>
              <a:ahLst/>
              <a:cxnLst/>
              <a:rect l="l" t="t" r="r" b="b"/>
              <a:pathLst>
                <a:path w="977" h="1264" extrusionOk="0">
                  <a:moveTo>
                    <a:pt x="515" y="1"/>
                  </a:moveTo>
                  <a:cubicBezTo>
                    <a:pt x="393" y="1"/>
                    <a:pt x="210" y="252"/>
                    <a:pt x="91" y="304"/>
                  </a:cubicBezTo>
                  <a:cubicBezTo>
                    <a:pt x="1" y="468"/>
                    <a:pt x="50" y="849"/>
                    <a:pt x="131" y="967"/>
                  </a:cubicBezTo>
                  <a:cubicBezTo>
                    <a:pt x="260" y="1188"/>
                    <a:pt x="382" y="1205"/>
                    <a:pt x="493" y="1205"/>
                  </a:cubicBezTo>
                  <a:cubicBezTo>
                    <a:pt x="513" y="1205"/>
                    <a:pt x="532" y="1204"/>
                    <a:pt x="551" y="1204"/>
                  </a:cubicBezTo>
                  <a:cubicBezTo>
                    <a:pt x="615" y="1204"/>
                    <a:pt x="674" y="1211"/>
                    <a:pt x="728" y="1263"/>
                  </a:cubicBezTo>
                  <a:cubicBezTo>
                    <a:pt x="884" y="832"/>
                    <a:pt x="749" y="697"/>
                    <a:pt x="976" y="330"/>
                  </a:cubicBezTo>
                  <a:lnTo>
                    <a:pt x="635" y="247"/>
                  </a:lnTo>
                  <a:cubicBezTo>
                    <a:pt x="621" y="64"/>
                    <a:pt x="576" y="1"/>
                    <a:pt x="51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" name="Google Shape;170;p2"/>
            <p:cNvSpPr/>
            <p:nvPr/>
          </p:nvSpPr>
          <p:spPr>
            <a:xfrm>
              <a:off x="5335325" y="4275375"/>
              <a:ext cx="2550" cy="1625"/>
            </a:xfrm>
            <a:custGeom>
              <a:avLst/>
              <a:gdLst/>
              <a:ahLst/>
              <a:cxnLst/>
              <a:rect l="l" t="t" r="r" b="b"/>
              <a:pathLst>
                <a:path w="102" h="65" extrusionOk="0">
                  <a:moveTo>
                    <a:pt x="64" y="1"/>
                  </a:moveTo>
                  <a:lnTo>
                    <a:pt x="0" y="65"/>
                  </a:lnTo>
                  <a:lnTo>
                    <a:pt x="102" y="3"/>
                  </a:lnTo>
                  <a:lnTo>
                    <a:pt x="64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" name="Google Shape;171;p2"/>
            <p:cNvSpPr/>
            <p:nvPr/>
          </p:nvSpPr>
          <p:spPr>
            <a:xfrm>
              <a:off x="4933375" y="4660925"/>
              <a:ext cx="925" cy="2925"/>
            </a:xfrm>
            <a:custGeom>
              <a:avLst/>
              <a:gdLst/>
              <a:ahLst/>
              <a:cxnLst/>
              <a:rect l="l" t="t" r="r" b="b"/>
              <a:pathLst>
                <a:path w="37" h="117" extrusionOk="0">
                  <a:moveTo>
                    <a:pt x="36" y="0"/>
                  </a:moveTo>
                  <a:lnTo>
                    <a:pt x="1" y="93"/>
                  </a:lnTo>
                  <a:lnTo>
                    <a:pt x="25" y="116"/>
                  </a:lnTo>
                  <a:lnTo>
                    <a:pt x="36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" name="Google Shape;172;p2"/>
            <p:cNvSpPr/>
            <p:nvPr/>
          </p:nvSpPr>
          <p:spPr>
            <a:xfrm>
              <a:off x="5583675" y="3884350"/>
              <a:ext cx="6950" cy="2100"/>
            </a:xfrm>
            <a:custGeom>
              <a:avLst/>
              <a:gdLst/>
              <a:ahLst/>
              <a:cxnLst/>
              <a:rect l="l" t="t" r="r" b="b"/>
              <a:pathLst>
                <a:path w="278" h="84" extrusionOk="0">
                  <a:moveTo>
                    <a:pt x="211" y="0"/>
                  </a:moveTo>
                  <a:lnTo>
                    <a:pt x="0" y="83"/>
                  </a:lnTo>
                  <a:lnTo>
                    <a:pt x="278" y="10"/>
                  </a:lnTo>
                  <a:lnTo>
                    <a:pt x="211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" name="Google Shape;173;p2"/>
            <p:cNvSpPr/>
            <p:nvPr/>
          </p:nvSpPr>
          <p:spPr>
            <a:xfrm>
              <a:off x="5349100" y="4290950"/>
              <a:ext cx="4350" cy="500"/>
            </a:xfrm>
            <a:custGeom>
              <a:avLst/>
              <a:gdLst/>
              <a:ahLst/>
              <a:cxnLst/>
              <a:rect l="l" t="t" r="r" b="b"/>
              <a:pathLst>
                <a:path w="174" h="20" extrusionOk="0">
                  <a:moveTo>
                    <a:pt x="60" y="1"/>
                  </a:moveTo>
                  <a:lnTo>
                    <a:pt x="1" y="20"/>
                  </a:lnTo>
                  <a:lnTo>
                    <a:pt x="174" y="3"/>
                  </a:lnTo>
                  <a:lnTo>
                    <a:pt x="6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" name="Google Shape;174;p2"/>
            <p:cNvSpPr/>
            <p:nvPr/>
          </p:nvSpPr>
          <p:spPr>
            <a:xfrm>
              <a:off x="5365575" y="4288300"/>
              <a:ext cx="4175" cy="3275"/>
            </a:xfrm>
            <a:custGeom>
              <a:avLst/>
              <a:gdLst/>
              <a:ahLst/>
              <a:cxnLst/>
              <a:rect l="l" t="t" r="r" b="b"/>
              <a:pathLst>
                <a:path w="167" h="131" extrusionOk="0">
                  <a:moveTo>
                    <a:pt x="97" y="0"/>
                  </a:moveTo>
                  <a:cubicBezTo>
                    <a:pt x="0" y="19"/>
                    <a:pt x="33" y="64"/>
                    <a:pt x="45" y="130"/>
                  </a:cubicBezTo>
                  <a:cubicBezTo>
                    <a:pt x="88" y="88"/>
                    <a:pt x="166" y="48"/>
                    <a:pt x="9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" name="Google Shape;175;p2"/>
            <p:cNvSpPr/>
            <p:nvPr/>
          </p:nvSpPr>
          <p:spPr>
            <a:xfrm>
              <a:off x="5327025" y="4343925"/>
              <a:ext cx="2525" cy="3700"/>
            </a:xfrm>
            <a:custGeom>
              <a:avLst/>
              <a:gdLst/>
              <a:ahLst/>
              <a:cxnLst/>
              <a:rect l="l" t="t" r="r" b="b"/>
              <a:pathLst>
                <a:path w="101" h="148" extrusionOk="0">
                  <a:moveTo>
                    <a:pt x="17" y="0"/>
                  </a:moveTo>
                  <a:cubicBezTo>
                    <a:pt x="12" y="0"/>
                    <a:pt x="7" y="1"/>
                    <a:pt x="1" y="4"/>
                  </a:cubicBezTo>
                  <a:cubicBezTo>
                    <a:pt x="25" y="35"/>
                    <a:pt x="30" y="148"/>
                    <a:pt x="58" y="148"/>
                  </a:cubicBezTo>
                  <a:cubicBezTo>
                    <a:pt x="68" y="148"/>
                    <a:pt x="82" y="132"/>
                    <a:pt x="100" y="91"/>
                  </a:cubicBezTo>
                  <a:cubicBezTo>
                    <a:pt x="54" y="70"/>
                    <a:pt x="56" y="0"/>
                    <a:pt x="1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" name="Google Shape;176;p2"/>
            <p:cNvSpPr/>
            <p:nvPr/>
          </p:nvSpPr>
          <p:spPr>
            <a:xfrm>
              <a:off x="5309575" y="4364025"/>
              <a:ext cx="9850" cy="4700"/>
            </a:xfrm>
            <a:custGeom>
              <a:avLst/>
              <a:gdLst/>
              <a:ahLst/>
              <a:cxnLst/>
              <a:rect l="l" t="t" r="r" b="b"/>
              <a:pathLst>
                <a:path w="394" h="188" extrusionOk="0">
                  <a:moveTo>
                    <a:pt x="307" y="0"/>
                  </a:moveTo>
                  <a:cubicBezTo>
                    <a:pt x="222" y="0"/>
                    <a:pt x="90" y="115"/>
                    <a:pt x="0" y="140"/>
                  </a:cubicBezTo>
                  <a:cubicBezTo>
                    <a:pt x="6" y="174"/>
                    <a:pt x="26" y="185"/>
                    <a:pt x="54" y="185"/>
                  </a:cubicBezTo>
                  <a:cubicBezTo>
                    <a:pt x="108" y="185"/>
                    <a:pt x="193" y="143"/>
                    <a:pt x="273" y="143"/>
                  </a:cubicBezTo>
                  <a:cubicBezTo>
                    <a:pt x="314" y="143"/>
                    <a:pt x="353" y="154"/>
                    <a:pt x="386" y="187"/>
                  </a:cubicBezTo>
                  <a:cubicBezTo>
                    <a:pt x="393" y="45"/>
                    <a:pt x="359" y="0"/>
                    <a:pt x="30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" name="Google Shape;177;p2"/>
            <p:cNvSpPr/>
            <p:nvPr/>
          </p:nvSpPr>
          <p:spPr>
            <a:xfrm>
              <a:off x="5330350" y="4343050"/>
              <a:ext cx="5275" cy="6425"/>
            </a:xfrm>
            <a:custGeom>
              <a:avLst/>
              <a:gdLst/>
              <a:ahLst/>
              <a:cxnLst/>
              <a:rect l="l" t="t" r="r" b="b"/>
              <a:pathLst>
                <a:path w="211" h="257" extrusionOk="0">
                  <a:moveTo>
                    <a:pt x="161" y="1"/>
                  </a:moveTo>
                  <a:lnTo>
                    <a:pt x="0" y="171"/>
                  </a:lnTo>
                  <a:lnTo>
                    <a:pt x="64" y="256"/>
                  </a:lnTo>
                  <a:lnTo>
                    <a:pt x="211" y="67"/>
                  </a:lnTo>
                  <a:lnTo>
                    <a:pt x="161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" name="Google Shape;178;p2"/>
            <p:cNvSpPr/>
            <p:nvPr/>
          </p:nvSpPr>
          <p:spPr>
            <a:xfrm>
              <a:off x="4968550" y="4707425"/>
              <a:ext cx="8250" cy="8600"/>
            </a:xfrm>
            <a:custGeom>
              <a:avLst/>
              <a:gdLst/>
              <a:ahLst/>
              <a:cxnLst/>
              <a:rect l="l" t="t" r="r" b="b"/>
              <a:pathLst>
                <a:path w="330" h="344" extrusionOk="0">
                  <a:moveTo>
                    <a:pt x="146" y="0"/>
                  </a:moveTo>
                  <a:cubicBezTo>
                    <a:pt x="76" y="0"/>
                    <a:pt x="19" y="71"/>
                    <a:pt x="1" y="184"/>
                  </a:cubicBezTo>
                  <a:cubicBezTo>
                    <a:pt x="7" y="293"/>
                    <a:pt x="73" y="344"/>
                    <a:pt x="137" y="344"/>
                  </a:cubicBezTo>
                  <a:cubicBezTo>
                    <a:pt x="235" y="344"/>
                    <a:pt x="330" y="227"/>
                    <a:pt x="211" y="21"/>
                  </a:cubicBezTo>
                  <a:cubicBezTo>
                    <a:pt x="189" y="7"/>
                    <a:pt x="167" y="0"/>
                    <a:pt x="14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" name="Google Shape;179;p2"/>
            <p:cNvSpPr/>
            <p:nvPr/>
          </p:nvSpPr>
          <p:spPr>
            <a:xfrm>
              <a:off x="4976600" y="4693175"/>
              <a:ext cx="5800" cy="6300"/>
            </a:xfrm>
            <a:custGeom>
              <a:avLst/>
              <a:gdLst/>
              <a:ahLst/>
              <a:cxnLst/>
              <a:rect l="l" t="t" r="r" b="b"/>
              <a:pathLst>
                <a:path w="232" h="252" extrusionOk="0">
                  <a:moveTo>
                    <a:pt x="123" y="1"/>
                  </a:moveTo>
                  <a:cubicBezTo>
                    <a:pt x="85" y="1"/>
                    <a:pt x="46" y="35"/>
                    <a:pt x="1" y="62"/>
                  </a:cubicBezTo>
                  <a:cubicBezTo>
                    <a:pt x="3" y="181"/>
                    <a:pt x="75" y="252"/>
                    <a:pt x="135" y="252"/>
                  </a:cubicBezTo>
                  <a:cubicBezTo>
                    <a:pt x="188" y="252"/>
                    <a:pt x="231" y="197"/>
                    <a:pt x="209" y="72"/>
                  </a:cubicBezTo>
                  <a:cubicBezTo>
                    <a:pt x="179" y="19"/>
                    <a:pt x="151" y="1"/>
                    <a:pt x="12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" name="Google Shape;180;p2"/>
            <p:cNvSpPr/>
            <p:nvPr/>
          </p:nvSpPr>
          <p:spPr>
            <a:xfrm>
              <a:off x="4976850" y="4726875"/>
              <a:ext cx="4300" cy="4975"/>
            </a:xfrm>
            <a:custGeom>
              <a:avLst/>
              <a:gdLst/>
              <a:ahLst/>
              <a:cxnLst/>
              <a:rect l="l" t="t" r="r" b="b"/>
              <a:pathLst>
                <a:path w="172" h="199" extrusionOk="0">
                  <a:moveTo>
                    <a:pt x="88" y="0"/>
                  </a:moveTo>
                  <a:cubicBezTo>
                    <a:pt x="50" y="0"/>
                    <a:pt x="45" y="97"/>
                    <a:pt x="0" y="107"/>
                  </a:cubicBezTo>
                  <a:cubicBezTo>
                    <a:pt x="44" y="130"/>
                    <a:pt x="102" y="199"/>
                    <a:pt x="136" y="199"/>
                  </a:cubicBezTo>
                  <a:cubicBezTo>
                    <a:pt x="160" y="199"/>
                    <a:pt x="172" y="167"/>
                    <a:pt x="161" y="69"/>
                  </a:cubicBezTo>
                  <a:cubicBezTo>
                    <a:pt x="127" y="18"/>
                    <a:pt x="104" y="0"/>
                    <a:pt x="8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" name="Google Shape;181;p2"/>
            <p:cNvSpPr/>
            <p:nvPr/>
          </p:nvSpPr>
          <p:spPr>
            <a:xfrm>
              <a:off x="4978375" y="4800875"/>
              <a:ext cx="9375" cy="12750"/>
            </a:xfrm>
            <a:custGeom>
              <a:avLst/>
              <a:gdLst/>
              <a:ahLst/>
              <a:cxnLst/>
              <a:rect l="l" t="t" r="r" b="b"/>
              <a:pathLst>
                <a:path w="375" h="510" extrusionOk="0">
                  <a:moveTo>
                    <a:pt x="375" y="1"/>
                  </a:moveTo>
                  <a:lnTo>
                    <a:pt x="375" y="1"/>
                  </a:lnTo>
                  <a:cubicBezTo>
                    <a:pt x="193" y="48"/>
                    <a:pt x="72" y="162"/>
                    <a:pt x="1" y="460"/>
                  </a:cubicBezTo>
                  <a:cubicBezTo>
                    <a:pt x="42" y="494"/>
                    <a:pt x="75" y="509"/>
                    <a:pt x="103" y="509"/>
                  </a:cubicBezTo>
                  <a:cubicBezTo>
                    <a:pt x="244" y="509"/>
                    <a:pt x="222" y="110"/>
                    <a:pt x="37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" name="Google Shape;182;p2"/>
            <p:cNvSpPr/>
            <p:nvPr/>
          </p:nvSpPr>
          <p:spPr>
            <a:xfrm>
              <a:off x="4985300" y="4814600"/>
              <a:ext cx="1625" cy="2950"/>
            </a:xfrm>
            <a:custGeom>
              <a:avLst/>
              <a:gdLst/>
              <a:ahLst/>
              <a:cxnLst/>
              <a:rect l="l" t="t" r="r" b="b"/>
              <a:pathLst>
                <a:path w="65" h="118" extrusionOk="0">
                  <a:moveTo>
                    <a:pt x="65" y="1"/>
                  </a:moveTo>
                  <a:lnTo>
                    <a:pt x="1" y="65"/>
                  </a:lnTo>
                  <a:cubicBezTo>
                    <a:pt x="17" y="103"/>
                    <a:pt x="29" y="118"/>
                    <a:pt x="38" y="118"/>
                  </a:cubicBezTo>
                  <a:cubicBezTo>
                    <a:pt x="57" y="118"/>
                    <a:pt x="60" y="42"/>
                    <a:pt x="6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" name="Google Shape;183;p2"/>
            <p:cNvSpPr/>
            <p:nvPr/>
          </p:nvSpPr>
          <p:spPr>
            <a:xfrm>
              <a:off x="4986900" y="4814000"/>
              <a:ext cx="375" cy="625"/>
            </a:xfrm>
            <a:custGeom>
              <a:avLst/>
              <a:gdLst/>
              <a:ahLst/>
              <a:cxnLst/>
              <a:rect l="l" t="t" r="r" b="b"/>
              <a:pathLst>
                <a:path w="15" h="25" extrusionOk="0">
                  <a:moveTo>
                    <a:pt x="8" y="0"/>
                  </a:moveTo>
                  <a:cubicBezTo>
                    <a:pt x="5" y="0"/>
                    <a:pt x="2" y="11"/>
                    <a:pt x="1" y="25"/>
                  </a:cubicBezTo>
                  <a:lnTo>
                    <a:pt x="15" y="11"/>
                  </a:lnTo>
                  <a:cubicBezTo>
                    <a:pt x="12" y="3"/>
                    <a:pt x="10" y="0"/>
                    <a:pt x="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" name="Google Shape;184;p2"/>
            <p:cNvSpPr/>
            <p:nvPr/>
          </p:nvSpPr>
          <p:spPr>
            <a:xfrm>
              <a:off x="4988850" y="4807800"/>
              <a:ext cx="2050" cy="1925"/>
            </a:xfrm>
            <a:custGeom>
              <a:avLst/>
              <a:gdLst/>
              <a:ahLst/>
              <a:cxnLst/>
              <a:rect l="l" t="t" r="r" b="b"/>
              <a:pathLst>
                <a:path w="82" h="77" extrusionOk="0">
                  <a:moveTo>
                    <a:pt x="81" y="1"/>
                  </a:moveTo>
                  <a:lnTo>
                    <a:pt x="51" y="8"/>
                  </a:lnTo>
                  <a:lnTo>
                    <a:pt x="1" y="76"/>
                  </a:lnTo>
                  <a:lnTo>
                    <a:pt x="81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" name="Google Shape;185;p2"/>
            <p:cNvSpPr/>
            <p:nvPr/>
          </p:nvSpPr>
          <p:spPr>
            <a:xfrm>
              <a:off x="4991000" y="4813550"/>
              <a:ext cx="2500" cy="4050"/>
            </a:xfrm>
            <a:custGeom>
              <a:avLst/>
              <a:gdLst/>
              <a:ahLst/>
              <a:cxnLst/>
              <a:rect l="l" t="t" r="r" b="b"/>
              <a:pathLst>
                <a:path w="100" h="162" extrusionOk="0">
                  <a:moveTo>
                    <a:pt x="81" y="0"/>
                  </a:moveTo>
                  <a:lnTo>
                    <a:pt x="0" y="161"/>
                  </a:lnTo>
                  <a:lnTo>
                    <a:pt x="0" y="161"/>
                  </a:lnTo>
                  <a:lnTo>
                    <a:pt x="100" y="24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" name="Google Shape;186;p2"/>
            <p:cNvSpPr/>
            <p:nvPr/>
          </p:nvSpPr>
          <p:spPr>
            <a:xfrm>
              <a:off x="5018825" y="4803425"/>
              <a:ext cx="3225" cy="4525"/>
            </a:xfrm>
            <a:custGeom>
              <a:avLst/>
              <a:gdLst/>
              <a:ahLst/>
              <a:cxnLst/>
              <a:rect l="l" t="t" r="r" b="b"/>
              <a:pathLst>
                <a:path w="129" h="181" extrusionOk="0">
                  <a:moveTo>
                    <a:pt x="95" y="0"/>
                  </a:moveTo>
                  <a:cubicBezTo>
                    <a:pt x="55" y="38"/>
                    <a:pt x="5" y="22"/>
                    <a:pt x="0" y="105"/>
                  </a:cubicBezTo>
                  <a:cubicBezTo>
                    <a:pt x="19" y="158"/>
                    <a:pt x="42" y="180"/>
                    <a:pt x="63" y="180"/>
                  </a:cubicBezTo>
                  <a:cubicBezTo>
                    <a:pt x="101" y="180"/>
                    <a:pt x="129" y="101"/>
                    <a:pt x="9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" name="Google Shape;187;p2"/>
            <p:cNvSpPr/>
            <p:nvPr/>
          </p:nvSpPr>
          <p:spPr>
            <a:xfrm>
              <a:off x="5434075" y="4399125"/>
              <a:ext cx="19075" cy="14525"/>
            </a:xfrm>
            <a:custGeom>
              <a:avLst/>
              <a:gdLst/>
              <a:ahLst/>
              <a:cxnLst/>
              <a:rect l="l" t="t" r="r" b="b"/>
              <a:pathLst>
                <a:path w="763" h="581" extrusionOk="0">
                  <a:moveTo>
                    <a:pt x="412" y="0"/>
                  </a:moveTo>
                  <a:cubicBezTo>
                    <a:pt x="221" y="0"/>
                    <a:pt x="13" y="67"/>
                    <a:pt x="0" y="346"/>
                  </a:cubicBezTo>
                  <a:cubicBezTo>
                    <a:pt x="60" y="452"/>
                    <a:pt x="238" y="580"/>
                    <a:pt x="426" y="580"/>
                  </a:cubicBezTo>
                  <a:cubicBezTo>
                    <a:pt x="543" y="580"/>
                    <a:pt x="664" y="530"/>
                    <a:pt x="763" y="393"/>
                  </a:cubicBezTo>
                  <a:lnTo>
                    <a:pt x="644" y="29"/>
                  </a:lnTo>
                  <a:cubicBezTo>
                    <a:pt x="585" y="15"/>
                    <a:pt x="500" y="0"/>
                    <a:pt x="41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" name="Google Shape;188;p2"/>
            <p:cNvSpPr/>
            <p:nvPr/>
          </p:nvSpPr>
          <p:spPr>
            <a:xfrm>
              <a:off x="5290350" y="4593700"/>
              <a:ext cx="7625" cy="7200"/>
            </a:xfrm>
            <a:custGeom>
              <a:avLst/>
              <a:gdLst/>
              <a:ahLst/>
              <a:cxnLst/>
              <a:rect l="l" t="t" r="r" b="b"/>
              <a:pathLst>
                <a:path w="305" h="288" extrusionOk="0">
                  <a:moveTo>
                    <a:pt x="205" y="1"/>
                  </a:moveTo>
                  <a:cubicBezTo>
                    <a:pt x="117" y="1"/>
                    <a:pt x="1" y="137"/>
                    <a:pt x="63" y="252"/>
                  </a:cubicBezTo>
                  <a:cubicBezTo>
                    <a:pt x="107" y="267"/>
                    <a:pt x="154" y="288"/>
                    <a:pt x="194" y="288"/>
                  </a:cubicBezTo>
                  <a:cubicBezTo>
                    <a:pt x="234" y="288"/>
                    <a:pt x="267" y="267"/>
                    <a:pt x="286" y="200"/>
                  </a:cubicBezTo>
                  <a:cubicBezTo>
                    <a:pt x="304" y="54"/>
                    <a:pt x="260" y="1"/>
                    <a:pt x="20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" name="Google Shape;189;p2"/>
            <p:cNvSpPr/>
            <p:nvPr/>
          </p:nvSpPr>
          <p:spPr>
            <a:xfrm>
              <a:off x="5374800" y="4533575"/>
              <a:ext cx="5175" cy="4275"/>
            </a:xfrm>
            <a:custGeom>
              <a:avLst/>
              <a:gdLst/>
              <a:ahLst/>
              <a:cxnLst/>
              <a:rect l="l" t="t" r="r" b="b"/>
              <a:pathLst>
                <a:path w="207" h="171" extrusionOk="0">
                  <a:moveTo>
                    <a:pt x="1" y="0"/>
                  </a:moveTo>
                  <a:lnTo>
                    <a:pt x="159" y="171"/>
                  </a:lnTo>
                  <a:lnTo>
                    <a:pt x="207" y="38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90" name="Google Shape;190;p2"/>
          <p:cNvGrpSpPr/>
          <p:nvPr/>
        </p:nvGrpSpPr>
        <p:grpSpPr>
          <a:xfrm rot="10800000">
            <a:off x="2179990" y="-1359422"/>
            <a:ext cx="4508030" cy="3134370"/>
            <a:chOff x="2694550" y="3460575"/>
            <a:chExt cx="2896075" cy="2013600"/>
          </a:xfrm>
        </p:grpSpPr>
        <p:sp>
          <p:nvSpPr>
            <p:cNvPr id="191" name="Google Shape;191;p2"/>
            <p:cNvSpPr/>
            <p:nvPr/>
          </p:nvSpPr>
          <p:spPr>
            <a:xfrm>
              <a:off x="4788275" y="3688075"/>
              <a:ext cx="34900" cy="32900"/>
            </a:xfrm>
            <a:custGeom>
              <a:avLst/>
              <a:gdLst/>
              <a:ahLst/>
              <a:cxnLst/>
              <a:rect l="l" t="t" r="r" b="b"/>
              <a:pathLst>
                <a:path w="1396" h="1316" extrusionOk="0">
                  <a:moveTo>
                    <a:pt x="614" y="1"/>
                  </a:moveTo>
                  <a:lnTo>
                    <a:pt x="195" y="290"/>
                  </a:lnTo>
                  <a:cubicBezTo>
                    <a:pt x="1" y="662"/>
                    <a:pt x="192" y="1152"/>
                    <a:pt x="474" y="1315"/>
                  </a:cubicBezTo>
                  <a:cubicBezTo>
                    <a:pt x="574" y="1175"/>
                    <a:pt x="662" y="1137"/>
                    <a:pt x="748" y="1137"/>
                  </a:cubicBezTo>
                  <a:cubicBezTo>
                    <a:pt x="849" y="1137"/>
                    <a:pt x="948" y="1189"/>
                    <a:pt x="1065" y="1189"/>
                  </a:cubicBezTo>
                  <a:cubicBezTo>
                    <a:pt x="1134" y="1189"/>
                    <a:pt x="1210" y="1170"/>
                    <a:pt x="1296" y="1112"/>
                  </a:cubicBezTo>
                  <a:cubicBezTo>
                    <a:pt x="1395" y="654"/>
                    <a:pt x="834" y="385"/>
                    <a:pt x="61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" name="Google Shape;192;p2"/>
            <p:cNvSpPr/>
            <p:nvPr/>
          </p:nvSpPr>
          <p:spPr>
            <a:xfrm>
              <a:off x="4458275" y="3461125"/>
              <a:ext cx="13125" cy="8075"/>
            </a:xfrm>
            <a:custGeom>
              <a:avLst/>
              <a:gdLst/>
              <a:ahLst/>
              <a:cxnLst/>
              <a:rect l="l" t="t" r="r" b="b"/>
              <a:pathLst>
                <a:path w="525" h="323" extrusionOk="0">
                  <a:moveTo>
                    <a:pt x="311" y="0"/>
                  </a:moveTo>
                  <a:cubicBezTo>
                    <a:pt x="295" y="0"/>
                    <a:pt x="278" y="1"/>
                    <a:pt x="259" y="4"/>
                  </a:cubicBezTo>
                  <a:cubicBezTo>
                    <a:pt x="100" y="75"/>
                    <a:pt x="1" y="189"/>
                    <a:pt x="24" y="303"/>
                  </a:cubicBezTo>
                  <a:cubicBezTo>
                    <a:pt x="96" y="310"/>
                    <a:pt x="186" y="323"/>
                    <a:pt x="273" y="323"/>
                  </a:cubicBezTo>
                  <a:cubicBezTo>
                    <a:pt x="375" y="323"/>
                    <a:pt x="471" y="306"/>
                    <a:pt x="524" y="243"/>
                  </a:cubicBezTo>
                  <a:cubicBezTo>
                    <a:pt x="500" y="140"/>
                    <a:pt x="480" y="0"/>
                    <a:pt x="31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" name="Google Shape;193;p2"/>
            <p:cNvSpPr/>
            <p:nvPr/>
          </p:nvSpPr>
          <p:spPr>
            <a:xfrm>
              <a:off x="4450700" y="3592450"/>
              <a:ext cx="67925" cy="36750"/>
            </a:xfrm>
            <a:custGeom>
              <a:avLst/>
              <a:gdLst/>
              <a:ahLst/>
              <a:cxnLst/>
              <a:rect l="l" t="t" r="r" b="b"/>
              <a:pathLst>
                <a:path w="2717" h="1470" extrusionOk="0">
                  <a:moveTo>
                    <a:pt x="1141" y="1"/>
                  </a:moveTo>
                  <a:cubicBezTo>
                    <a:pt x="905" y="1"/>
                    <a:pt x="655" y="25"/>
                    <a:pt x="403" y="37"/>
                  </a:cubicBezTo>
                  <a:cubicBezTo>
                    <a:pt x="214" y="75"/>
                    <a:pt x="1" y="245"/>
                    <a:pt x="69" y="406"/>
                  </a:cubicBezTo>
                  <a:cubicBezTo>
                    <a:pt x="261" y="933"/>
                    <a:pt x="780" y="1470"/>
                    <a:pt x="1539" y="1470"/>
                  </a:cubicBezTo>
                  <a:cubicBezTo>
                    <a:pt x="1547" y="1470"/>
                    <a:pt x="1555" y="1470"/>
                    <a:pt x="1564" y="1470"/>
                  </a:cubicBezTo>
                  <a:cubicBezTo>
                    <a:pt x="1879" y="1280"/>
                    <a:pt x="1950" y="1027"/>
                    <a:pt x="2227" y="856"/>
                  </a:cubicBezTo>
                  <a:cubicBezTo>
                    <a:pt x="1613" y="821"/>
                    <a:pt x="2717" y="506"/>
                    <a:pt x="2122" y="335"/>
                  </a:cubicBezTo>
                  <a:cubicBezTo>
                    <a:pt x="1860" y="63"/>
                    <a:pt x="1518" y="1"/>
                    <a:pt x="114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" name="Google Shape;194;p2"/>
            <p:cNvSpPr/>
            <p:nvPr/>
          </p:nvSpPr>
          <p:spPr>
            <a:xfrm>
              <a:off x="4102000" y="3460575"/>
              <a:ext cx="229550" cy="115575"/>
            </a:xfrm>
            <a:custGeom>
              <a:avLst/>
              <a:gdLst/>
              <a:ahLst/>
              <a:cxnLst/>
              <a:rect l="l" t="t" r="r" b="b"/>
              <a:pathLst>
                <a:path w="9182" h="4623" extrusionOk="0">
                  <a:moveTo>
                    <a:pt x="5208" y="0"/>
                  </a:moveTo>
                  <a:cubicBezTo>
                    <a:pt x="4336" y="52"/>
                    <a:pt x="5075" y="268"/>
                    <a:pt x="4509" y="464"/>
                  </a:cubicBezTo>
                  <a:cubicBezTo>
                    <a:pt x="4488" y="465"/>
                    <a:pt x="4469" y="466"/>
                    <a:pt x="4452" y="466"/>
                  </a:cubicBezTo>
                  <a:cubicBezTo>
                    <a:pt x="4136" y="466"/>
                    <a:pt x="4419" y="287"/>
                    <a:pt x="4334" y="164"/>
                  </a:cubicBezTo>
                  <a:cubicBezTo>
                    <a:pt x="4312" y="160"/>
                    <a:pt x="4288" y="159"/>
                    <a:pt x="4263" y="159"/>
                  </a:cubicBezTo>
                  <a:cubicBezTo>
                    <a:pt x="4039" y="159"/>
                    <a:pt x="3696" y="273"/>
                    <a:pt x="3415" y="273"/>
                  </a:cubicBezTo>
                  <a:cubicBezTo>
                    <a:pt x="3241" y="273"/>
                    <a:pt x="3090" y="229"/>
                    <a:pt x="3005" y="85"/>
                  </a:cubicBezTo>
                  <a:cubicBezTo>
                    <a:pt x="2108" y="152"/>
                    <a:pt x="1073" y="533"/>
                    <a:pt x="344" y="921"/>
                  </a:cubicBezTo>
                  <a:cubicBezTo>
                    <a:pt x="0" y="1139"/>
                    <a:pt x="628" y="1892"/>
                    <a:pt x="43" y="2259"/>
                  </a:cubicBezTo>
                  <a:lnTo>
                    <a:pt x="386" y="2219"/>
                  </a:lnTo>
                  <a:lnTo>
                    <a:pt x="386" y="2219"/>
                  </a:lnTo>
                  <a:cubicBezTo>
                    <a:pt x="441" y="2629"/>
                    <a:pt x="367" y="2804"/>
                    <a:pt x="538" y="3223"/>
                  </a:cubicBezTo>
                  <a:cubicBezTo>
                    <a:pt x="912" y="3171"/>
                    <a:pt x="730" y="2858"/>
                    <a:pt x="1106" y="2804"/>
                  </a:cubicBezTo>
                  <a:cubicBezTo>
                    <a:pt x="1338" y="2922"/>
                    <a:pt x="1537" y="3098"/>
                    <a:pt x="1554" y="3226"/>
                  </a:cubicBezTo>
                  <a:cubicBezTo>
                    <a:pt x="1517" y="3223"/>
                    <a:pt x="1482" y="3221"/>
                    <a:pt x="1449" y="3221"/>
                  </a:cubicBezTo>
                  <a:cubicBezTo>
                    <a:pt x="852" y="3221"/>
                    <a:pt x="835" y="3682"/>
                    <a:pt x="379" y="3806"/>
                  </a:cubicBezTo>
                  <a:cubicBezTo>
                    <a:pt x="325" y="4000"/>
                    <a:pt x="936" y="4277"/>
                    <a:pt x="891" y="4606"/>
                  </a:cubicBezTo>
                  <a:cubicBezTo>
                    <a:pt x="1390" y="4573"/>
                    <a:pt x="1781" y="4623"/>
                    <a:pt x="2141" y="4481"/>
                  </a:cubicBezTo>
                  <a:cubicBezTo>
                    <a:pt x="2743" y="4149"/>
                    <a:pt x="2361" y="3749"/>
                    <a:pt x="2612" y="3413"/>
                  </a:cubicBezTo>
                  <a:lnTo>
                    <a:pt x="2612" y="3413"/>
                  </a:lnTo>
                  <a:cubicBezTo>
                    <a:pt x="2728" y="3493"/>
                    <a:pt x="3259" y="3427"/>
                    <a:pt x="3204" y="3630"/>
                  </a:cubicBezTo>
                  <a:cubicBezTo>
                    <a:pt x="3240" y="3511"/>
                    <a:pt x="3368" y="3435"/>
                    <a:pt x="3547" y="3435"/>
                  </a:cubicBezTo>
                  <a:cubicBezTo>
                    <a:pt x="3617" y="3435"/>
                    <a:pt x="3694" y="3447"/>
                    <a:pt x="3777" y="3472"/>
                  </a:cubicBezTo>
                  <a:lnTo>
                    <a:pt x="3692" y="3697"/>
                  </a:lnTo>
                  <a:cubicBezTo>
                    <a:pt x="4043" y="3583"/>
                    <a:pt x="4462" y="3432"/>
                    <a:pt x="4637" y="3266"/>
                  </a:cubicBezTo>
                  <a:cubicBezTo>
                    <a:pt x="4791" y="3543"/>
                    <a:pt x="5324" y="3725"/>
                    <a:pt x="5528" y="3834"/>
                  </a:cubicBezTo>
                  <a:cubicBezTo>
                    <a:pt x="5549" y="3836"/>
                    <a:pt x="5571" y="3837"/>
                    <a:pt x="5593" y="3837"/>
                  </a:cubicBezTo>
                  <a:cubicBezTo>
                    <a:pt x="5935" y="3837"/>
                    <a:pt x="6267" y="3595"/>
                    <a:pt x="6548" y="3595"/>
                  </a:cubicBezTo>
                  <a:cubicBezTo>
                    <a:pt x="6674" y="3595"/>
                    <a:pt x="6790" y="3643"/>
                    <a:pt x="6892" y="3784"/>
                  </a:cubicBezTo>
                  <a:cubicBezTo>
                    <a:pt x="7152" y="3675"/>
                    <a:pt x="7124" y="3394"/>
                    <a:pt x="7387" y="3242"/>
                  </a:cubicBezTo>
                  <a:lnTo>
                    <a:pt x="7886" y="3484"/>
                  </a:lnTo>
                  <a:cubicBezTo>
                    <a:pt x="7929" y="2816"/>
                    <a:pt x="8471" y="2643"/>
                    <a:pt x="8431" y="2008"/>
                  </a:cubicBezTo>
                  <a:lnTo>
                    <a:pt x="8431" y="2008"/>
                  </a:lnTo>
                  <a:cubicBezTo>
                    <a:pt x="8528" y="2023"/>
                    <a:pt x="8631" y="2077"/>
                    <a:pt x="8728" y="2077"/>
                  </a:cubicBezTo>
                  <a:cubicBezTo>
                    <a:pt x="8788" y="2077"/>
                    <a:pt x="8845" y="2056"/>
                    <a:pt x="8897" y="1994"/>
                  </a:cubicBezTo>
                  <a:lnTo>
                    <a:pt x="8459" y="1684"/>
                  </a:lnTo>
                  <a:cubicBezTo>
                    <a:pt x="8594" y="1520"/>
                    <a:pt x="9082" y="1606"/>
                    <a:pt x="9182" y="1502"/>
                  </a:cubicBezTo>
                  <a:lnTo>
                    <a:pt x="8909" y="1440"/>
                  </a:lnTo>
                  <a:cubicBezTo>
                    <a:pt x="9013" y="1255"/>
                    <a:pt x="9054" y="1153"/>
                    <a:pt x="8812" y="1030"/>
                  </a:cubicBezTo>
                  <a:cubicBezTo>
                    <a:pt x="8792" y="1036"/>
                    <a:pt x="8772" y="1038"/>
                    <a:pt x="8753" y="1038"/>
                  </a:cubicBezTo>
                  <a:cubicBezTo>
                    <a:pt x="8629" y="1038"/>
                    <a:pt x="8509" y="945"/>
                    <a:pt x="8431" y="945"/>
                  </a:cubicBezTo>
                  <a:cubicBezTo>
                    <a:pt x="8384" y="945"/>
                    <a:pt x="8352" y="980"/>
                    <a:pt x="8346" y="1092"/>
                  </a:cubicBezTo>
                  <a:cubicBezTo>
                    <a:pt x="8327" y="1092"/>
                    <a:pt x="8309" y="1093"/>
                    <a:pt x="8291" y="1093"/>
                  </a:cubicBezTo>
                  <a:cubicBezTo>
                    <a:pt x="7484" y="1093"/>
                    <a:pt x="8297" y="563"/>
                    <a:pt x="7576" y="415"/>
                  </a:cubicBezTo>
                  <a:cubicBezTo>
                    <a:pt x="6932" y="244"/>
                    <a:pt x="5719" y="433"/>
                    <a:pt x="520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" name="Google Shape;195;p2"/>
            <p:cNvSpPr/>
            <p:nvPr/>
          </p:nvSpPr>
          <p:spPr>
            <a:xfrm>
              <a:off x="4245850" y="3664725"/>
              <a:ext cx="38625" cy="19800"/>
            </a:xfrm>
            <a:custGeom>
              <a:avLst/>
              <a:gdLst/>
              <a:ahLst/>
              <a:cxnLst/>
              <a:rect l="l" t="t" r="r" b="b"/>
              <a:pathLst>
                <a:path w="1545" h="792" extrusionOk="0">
                  <a:moveTo>
                    <a:pt x="629" y="0"/>
                  </a:moveTo>
                  <a:cubicBezTo>
                    <a:pt x="468" y="0"/>
                    <a:pt x="316" y="33"/>
                    <a:pt x="202" y="125"/>
                  </a:cubicBezTo>
                  <a:cubicBezTo>
                    <a:pt x="157" y="326"/>
                    <a:pt x="1" y="757"/>
                    <a:pt x="524" y="764"/>
                  </a:cubicBezTo>
                  <a:cubicBezTo>
                    <a:pt x="537" y="763"/>
                    <a:pt x="550" y="763"/>
                    <a:pt x="563" y="763"/>
                  </a:cubicBezTo>
                  <a:cubicBezTo>
                    <a:pt x="665" y="763"/>
                    <a:pt x="788" y="792"/>
                    <a:pt x="898" y="792"/>
                  </a:cubicBezTo>
                  <a:cubicBezTo>
                    <a:pt x="990" y="792"/>
                    <a:pt x="1073" y="772"/>
                    <a:pt x="1128" y="698"/>
                  </a:cubicBezTo>
                  <a:cubicBezTo>
                    <a:pt x="1261" y="528"/>
                    <a:pt x="1545" y="206"/>
                    <a:pt x="1078" y="66"/>
                  </a:cubicBezTo>
                  <a:cubicBezTo>
                    <a:pt x="938" y="29"/>
                    <a:pt x="780" y="0"/>
                    <a:pt x="62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" name="Google Shape;196;p2"/>
            <p:cNvSpPr/>
            <p:nvPr/>
          </p:nvSpPr>
          <p:spPr>
            <a:xfrm>
              <a:off x="4090325" y="3577150"/>
              <a:ext cx="45150" cy="24175"/>
            </a:xfrm>
            <a:custGeom>
              <a:avLst/>
              <a:gdLst/>
              <a:ahLst/>
              <a:cxnLst/>
              <a:rect l="l" t="t" r="r" b="b"/>
              <a:pathLst>
                <a:path w="1806" h="967" extrusionOk="0">
                  <a:moveTo>
                    <a:pt x="785" y="0"/>
                  </a:moveTo>
                  <a:cubicBezTo>
                    <a:pt x="692" y="0"/>
                    <a:pt x="599" y="11"/>
                    <a:pt x="512" y="36"/>
                  </a:cubicBezTo>
                  <a:cubicBezTo>
                    <a:pt x="1" y="170"/>
                    <a:pt x="188" y="384"/>
                    <a:pt x="174" y="654"/>
                  </a:cubicBezTo>
                  <a:cubicBezTo>
                    <a:pt x="330" y="850"/>
                    <a:pt x="721" y="909"/>
                    <a:pt x="1111" y="966"/>
                  </a:cubicBezTo>
                  <a:cubicBezTo>
                    <a:pt x="1393" y="938"/>
                    <a:pt x="1483" y="763"/>
                    <a:pt x="1630" y="630"/>
                  </a:cubicBezTo>
                  <a:cubicBezTo>
                    <a:pt x="1805" y="315"/>
                    <a:pt x="1283" y="0"/>
                    <a:pt x="78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" name="Google Shape;197;p2"/>
            <p:cNvSpPr/>
            <p:nvPr/>
          </p:nvSpPr>
          <p:spPr>
            <a:xfrm>
              <a:off x="4299550" y="3849250"/>
              <a:ext cx="62025" cy="34975"/>
            </a:xfrm>
            <a:custGeom>
              <a:avLst/>
              <a:gdLst/>
              <a:ahLst/>
              <a:cxnLst/>
              <a:rect l="l" t="t" r="r" b="b"/>
              <a:pathLst>
                <a:path w="2481" h="1399" extrusionOk="0">
                  <a:moveTo>
                    <a:pt x="1750" y="0"/>
                  </a:moveTo>
                  <a:cubicBezTo>
                    <a:pt x="1399" y="0"/>
                    <a:pt x="1069" y="408"/>
                    <a:pt x="698" y="408"/>
                  </a:cubicBezTo>
                  <a:cubicBezTo>
                    <a:pt x="587" y="408"/>
                    <a:pt x="473" y="371"/>
                    <a:pt x="354" y="277"/>
                  </a:cubicBezTo>
                  <a:cubicBezTo>
                    <a:pt x="58" y="327"/>
                    <a:pt x="22" y="521"/>
                    <a:pt x="1" y="675"/>
                  </a:cubicBezTo>
                  <a:cubicBezTo>
                    <a:pt x="51" y="910"/>
                    <a:pt x="194" y="961"/>
                    <a:pt x="362" y="961"/>
                  </a:cubicBezTo>
                  <a:cubicBezTo>
                    <a:pt x="491" y="961"/>
                    <a:pt x="635" y="931"/>
                    <a:pt x="765" y="931"/>
                  </a:cubicBezTo>
                  <a:cubicBezTo>
                    <a:pt x="948" y="931"/>
                    <a:pt x="1102" y="991"/>
                    <a:pt x="1145" y="1279"/>
                  </a:cubicBezTo>
                  <a:cubicBezTo>
                    <a:pt x="1442" y="1283"/>
                    <a:pt x="1752" y="1398"/>
                    <a:pt x="2008" y="1398"/>
                  </a:cubicBezTo>
                  <a:cubicBezTo>
                    <a:pt x="2210" y="1398"/>
                    <a:pt x="2378" y="1326"/>
                    <a:pt x="2480" y="1070"/>
                  </a:cubicBezTo>
                  <a:cubicBezTo>
                    <a:pt x="2430" y="758"/>
                    <a:pt x="2480" y="327"/>
                    <a:pt x="2097" y="154"/>
                  </a:cubicBezTo>
                  <a:cubicBezTo>
                    <a:pt x="1978" y="42"/>
                    <a:pt x="1863" y="0"/>
                    <a:pt x="175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" name="Google Shape;198;p2"/>
            <p:cNvSpPr/>
            <p:nvPr/>
          </p:nvSpPr>
          <p:spPr>
            <a:xfrm>
              <a:off x="4236375" y="3747300"/>
              <a:ext cx="31875" cy="19350"/>
            </a:xfrm>
            <a:custGeom>
              <a:avLst/>
              <a:gdLst/>
              <a:ahLst/>
              <a:cxnLst/>
              <a:rect l="l" t="t" r="r" b="b"/>
              <a:pathLst>
                <a:path w="1275" h="774" extrusionOk="0">
                  <a:moveTo>
                    <a:pt x="654" y="0"/>
                  </a:moveTo>
                  <a:cubicBezTo>
                    <a:pt x="499" y="0"/>
                    <a:pt x="340" y="42"/>
                    <a:pt x="243" y="118"/>
                  </a:cubicBezTo>
                  <a:cubicBezTo>
                    <a:pt x="136" y="268"/>
                    <a:pt x="1" y="540"/>
                    <a:pt x="273" y="673"/>
                  </a:cubicBezTo>
                  <a:cubicBezTo>
                    <a:pt x="359" y="739"/>
                    <a:pt x="504" y="773"/>
                    <a:pt x="653" y="773"/>
                  </a:cubicBezTo>
                  <a:cubicBezTo>
                    <a:pt x="816" y="773"/>
                    <a:pt x="985" y="733"/>
                    <a:pt x="1090" y="651"/>
                  </a:cubicBezTo>
                  <a:cubicBezTo>
                    <a:pt x="1112" y="462"/>
                    <a:pt x="1275" y="320"/>
                    <a:pt x="1048" y="133"/>
                  </a:cubicBezTo>
                  <a:cubicBezTo>
                    <a:pt x="963" y="42"/>
                    <a:pt x="810" y="0"/>
                    <a:pt x="65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" name="Google Shape;199;p2"/>
            <p:cNvSpPr/>
            <p:nvPr/>
          </p:nvSpPr>
          <p:spPr>
            <a:xfrm>
              <a:off x="4178375" y="3701575"/>
              <a:ext cx="22625" cy="12675"/>
            </a:xfrm>
            <a:custGeom>
              <a:avLst/>
              <a:gdLst/>
              <a:ahLst/>
              <a:cxnLst/>
              <a:rect l="l" t="t" r="r" b="b"/>
              <a:pathLst>
                <a:path w="905" h="507" extrusionOk="0">
                  <a:moveTo>
                    <a:pt x="763" y="1"/>
                  </a:moveTo>
                  <a:lnTo>
                    <a:pt x="256" y="43"/>
                  </a:lnTo>
                  <a:cubicBezTo>
                    <a:pt x="228" y="159"/>
                    <a:pt x="0" y="323"/>
                    <a:pt x="246" y="465"/>
                  </a:cubicBezTo>
                  <a:cubicBezTo>
                    <a:pt x="257" y="464"/>
                    <a:pt x="268" y="464"/>
                    <a:pt x="278" y="464"/>
                  </a:cubicBezTo>
                  <a:cubicBezTo>
                    <a:pt x="398" y="464"/>
                    <a:pt x="481" y="506"/>
                    <a:pt x="578" y="506"/>
                  </a:cubicBezTo>
                  <a:cubicBezTo>
                    <a:pt x="618" y="506"/>
                    <a:pt x="660" y="499"/>
                    <a:pt x="708" y="479"/>
                  </a:cubicBezTo>
                  <a:cubicBezTo>
                    <a:pt x="815" y="292"/>
                    <a:pt x="905" y="186"/>
                    <a:pt x="76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" name="Google Shape;200;p2"/>
            <p:cNvSpPr/>
            <p:nvPr/>
          </p:nvSpPr>
          <p:spPr>
            <a:xfrm>
              <a:off x="4205550" y="3753775"/>
              <a:ext cx="31150" cy="18300"/>
            </a:xfrm>
            <a:custGeom>
              <a:avLst/>
              <a:gdLst/>
              <a:ahLst/>
              <a:cxnLst/>
              <a:rect l="l" t="t" r="r" b="b"/>
              <a:pathLst>
                <a:path w="1246" h="732" extrusionOk="0">
                  <a:moveTo>
                    <a:pt x="624" y="0"/>
                  </a:moveTo>
                  <a:cubicBezTo>
                    <a:pt x="572" y="0"/>
                    <a:pt x="519" y="10"/>
                    <a:pt x="460" y="35"/>
                  </a:cubicBezTo>
                  <a:cubicBezTo>
                    <a:pt x="0" y="115"/>
                    <a:pt x="171" y="397"/>
                    <a:pt x="197" y="631"/>
                  </a:cubicBezTo>
                  <a:cubicBezTo>
                    <a:pt x="364" y="705"/>
                    <a:pt x="530" y="732"/>
                    <a:pt x="701" y="732"/>
                  </a:cubicBezTo>
                  <a:cubicBezTo>
                    <a:pt x="784" y="732"/>
                    <a:pt x="869" y="725"/>
                    <a:pt x="955" y="714"/>
                  </a:cubicBezTo>
                  <a:cubicBezTo>
                    <a:pt x="1151" y="560"/>
                    <a:pt x="1246" y="345"/>
                    <a:pt x="1149" y="139"/>
                  </a:cubicBezTo>
                  <a:cubicBezTo>
                    <a:pt x="922" y="98"/>
                    <a:pt x="784" y="0"/>
                    <a:pt x="62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" name="Google Shape;201;p2"/>
            <p:cNvSpPr/>
            <p:nvPr/>
          </p:nvSpPr>
          <p:spPr>
            <a:xfrm>
              <a:off x="4100875" y="3698375"/>
              <a:ext cx="63250" cy="41600"/>
            </a:xfrm>
            <a:custGeom>
              <a:avLst/>
              <a:gdLst/>
              <a:ahLst/>
              <a:cxnLst/>
              <a:rect l="l" t="t" r="r" b="b"/>
              <a:pathLst>
                <a:path w="2530" h="1664" extrusionOk="0">
                  <a:moveTo>
                    <a:pt x="1092" y="44"/>
                  </a:moveTo>
                  <a:cubicBezTo>
                    <a:pt x="254" y="176"/>
                    <a:pt x="0" y="799"/>
                    <a:pt x="230" y="1213"/>
                  </a:cubicBezTo>
                  <a:cubicBezTo>
                    <a:pt x="554" y="1391"/>
                    <a:pt x="1225" y="1337"/>
                    <a:pt x="1165" y="1663"/>
                  </a:cubicBezTo>
                  <a:cubicBezTo>
                    <a:pt x="1424" y="1623"/>
                    <a:pt x="1714" y="1386"/>
                    <a:pt x="2066" y="1386"/>
                  </a:cubicBezTo>
                  <a:cubicBezTo>
                    <a:pt x="2110" y="1386"/>
                    <a:pt x="2156" y="1390"/>
                    <a:pt x="2203" y="1398"/>
                  </a:cubicBezTo>
                  <a:cubicBezTo>
                    <a:pt x="2217" y="1221"/>
                    <a:pt x="2233" y="1045"/>
                    <a:pt x="2487" y="910"/>
                  </a:cubicBezTo>
                  <a:cubicBezTo>
                    <a:pt x="2293" y="816"/>
                    <a:pt x="2390" y="674"/>
                    <a:pt x="2394" y="534"/>
                  </a:cubicBezTo>
                  <a:cubicBezTo>
                    <a:pt x="2529" y="1"/>
                    <a:pt x="1575" y="224"/>
                    <a:pt x="1092" y="44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" name="Google Shape;202;p2"/>
            <p:cNvSpPr/>
            <p:nvPr/>
          </p:nvSpPr>
          <p:spPr>
            <a:xfrm>
              <a:off x="3970025" y="3595650"/>
              <a:ext cx="67050" cy="46075"/>
            </a:xfrm>
            <a:custGeom>
              <a:avLst/>
              <a:gdLst/>
              <a:ahLst/>
              <a:cxnLst/>
              <a:rect l="l" t="t" r="r" b="b"/>
              <a:pathLst>
                <a:path w="2682" h="1843" extrusionOk="0">
                  <a:moveTo>
                    <a:pt x="751" y="1"/>
                  </a:moveTo>
                  <a:cubicBezTo>
                    <a:pt x="721" y="1"/>
                    <a:pt x="691" y="2"/>
                    <a:pt x="659" y="4"/>
                  </a:cubicBezTo>
                  <a:cubicBezTo>
                    <a:pt x="202" y="153"/>
                    <a:pt x="1" y="442"/>
                    <a:pt x="136" y="728"/>
                  </a:cubicBezTo>
                  <a:cubicBezTo>
                    <a:pt x="851" y="856"/>
                    <a:pt x="311" y="1278"/>
                    <a:pt x="384" y="1529"/>
                  </a:cubicBezTo>
                  <a:cubicBezTo>
                    <a:pt x="400" y="1527"/>
                    <a:pt x="416" y="1526"/>
                    <a:pt x="433" y="1526"/>
                  </a:cubicBezTo>
                  <a:cubicBezTo>
                    <a:pt x="772" y="1526"/>
                    <a:pt x="1409" y="1843"/>
                    <a:pt x="2001" y="1843"/>
                  </a:cubicBezTo>
                  <a:cubicBezTo>
                    <a:pt x="2048" y="1843"/>
                    <a:pt x="2095" y="1841"/>
                    <a:pt x="2142" y="1837"/>
                  </a:cubicBezTo>
                  <a:lnTo>
                    <a:pt x="2591" y="1280"/>
                  </a:lnTo>
                  <a:cubicBezTo>
                    <a:pt x="2355" y="1053"/>
                    <a:pt x="2390" y="885"/>
                    <a:pt x="2681" y="797"/>
                  </a:cubicBezTo>
                  <a:lnTo>
                    <a:pt x="2681" y="797"/>
                  </a:lnTo>
                  <a:cubicBezTo>
                    <a:pt x="2587" y="817"/>
                    <a:pt x="2502" y="826"/>
                    <a:pt x="2424" y="826"/>
                  </a:cubicBezTo>
                  <a:cubicBezTo>
                    <a:pt x="1687" y="826"/>
                    <a:pt x="1650" y="1"/>
                    <a:pt x="75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" name="Google Shape;203;p2"/>
            <p:cNvSpPr/>
            <p:nvPr/>
          </p:nvSpPr>
          <p:spPr>
            <a:xfrm>
              <a:off x="4173050" y="3766625"/>
              <a:ext cx="35950" cy="21075"/>
            </a:xfrm>
            <a:custGeom>
              <a:avLst/>
              <a:gdLst/>
              <a:ahLst/>
              <a:cxnLst/>
              <a:rect l="l" t="t" r="r" b="b"/>
              <a:pathLst>
                <a:path w="1438" h="843" extrusionOk="0">
                  <a:moveTo>
                    <a:pt x="805" y="0"/>
                  </a:moveTo>
                  <a:cubicBezTo>
                    <a:pt x="473" y="0"/>
                    <a:pt x="224" y="206"/>
                    <a:pt x="0" y="319"/>
                  </a:cubicBezTo>
                  <a:cubicBezTo>
                    <a:pt x="133" y="511"/>
                    <a:pt x="365" y="662"/>
                    <a:pt x="436" y="842"/>
                  </a:cubicBezTo>
                  <a:cubicBezTo>
                    <a:pt x="694" y="814"/>
                    <a:pt x="1002" y="731"/>
                    <a:pt x="1227" y="608"/>
                  </a:cubicBezTo>
                  <a:cubicBezTo>
                    <a:pt x="1438" y="421"/>
                    <a:pt x="1284" y="96"/>
                    <a:pt x="964" y="16"/>
                  </a:cubicBezTo>
                  <a:cubicBezTo>
                    <a:pt x="909" y="5"/>
                    <a:pt x="856" y="0"/>
                    <a:pt x="80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" name="Google Shape;204;p2"/>
            <p:cNvSpPr/>
            <p:nvPr/>
          </p:nvSpPr>
          <p:spPr>
            <a:xfrm>
              <a:off x="4162450" y="3791325"/>
              <a:ext cx="31575" cy="24725"/>
            </a:xfrm>
            <a:custGeom>
              <a:avLst/>
              <a:gdLst/>
              <a:ahLst/>
              <a:cxnLst/>
              <a:rect l="l" t="t" r="r" b="b"/>
              <a:pathLst>
                <a:path w="1263" h="989" extrusionOk="0">
                  <a:moveTo>
                    <a:pt x="564" y="1"/>
                  </a:moveTo>
                  <a:cubicBezTo>
                    <a:pt x="329" y="55"/>
                    <a:pt x="175" y="145"/>
                    <a:pt x="102" y="273"/>
                  </a:cubicBezTo>
                  <a:cubicBezTo>
                    <a:pt x="301" y="543"/>
                    <a:pt x="0" y="894"/>
                    <a:pt x="595" y="988"/>
                  </a:cubicBezTo>
                  <a:cubicBezTo>
                    <a:pt x="720" y="702"/>
                    <a:pt x="1262" y="673"/>
                    <a:pt x="1243" y="332"/>
                  </a:cubicBezTo>
                  <a:cubicBezTo>
                    <a:pt x="1092" y="112"/>
                    <a:pt x="872" y="25"/>
                    <a:pt x="56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" name="Google Shape;205;p2"/>
            <p:cNvSpPr/>
            <p:nvPr/>
          </p:nvSpPr>
          <p:spPr>
            <a:xfrm>
              <a:off x="4214725" y="3909825"/>
              <a:ext cx="27575" cy="17400"/>
            </a:xfrm>
            <a:custGeom>
              <a:avLst/>
              <a:gdLst/>
              <a:ahLst/>
              <a:cxnLst/>
              <a:rect l="l" t="t" r="r" b="b"/>
              <a:pathLst>
                <a:path w="1103" h="696" extrusionOk="0">
                  <a:moveTo>
                    <a:pt x="490" y="0"/>
                  </a:moveTo>
                  <a:cubicBezTo>
                    <a:pt x="423" y="0"/>
                    <a:pt x="351" y="12"/>
                    <a:pt x="277" y="37"/>
                  </a:cubicBezTo>
                  <a:cubicBezTo>
                    <a:pt x="43" y="154"/>
                    <a:pt x="0" y="341"/>
                    <a:pt x="88" y="521"/>
                  </a:cubicBezTo>
                  <a:cubicBezTo>
                    <a:pt x="247" y="565"/>
                    <a:pt x="403" y="695"/>
                    <a:pt x="566" y="695"/>
                  </a:cubicBezTo>
                  <a:cubicBezTo>
                    <a:pt x="638" y="695"/>
                    <a:pt x="711" y="670"/>
                    <a:pt x="786" y="601"/>
                  </a:cubicBezTo>
                  <a:cubicBezTo>
                    <a:pt x="1103" y="343"/>
                    <a:pt x="859" y="0"/>
                    <a:pt x="49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" name="Google Shape;206;p2"/>
            <p:cNvSpPr/>
            <p:nvPr/>
          </p:nvSpPr>
          <p:spPr>
            <a:xfrm>
              <a:off x="4040850" y="3821050"/>
              <a:ext cx="19500" cy="9425"/>
            </a:xfrm>
            <a:custGeom>
              <a:avLst/>
              <a:gdLst/>
              <a:ahLst/>
              <a:cxnLst/>
              <a:rect l="l" t="t" r="r" b="b"/>
              <a:pathLst>
                <a:path w="780" h="377" extrusionOk="0">
                  <a:moveTo>
                    <a:pt x="680" y="1"/>
                  </a:moveTo>
                  <a:lnTo>
                    <a:pt x="135" y="39"/>
                  </a:lnTo>
                  <a:cubicBezTo>
                    <a:pt x="1" y="189"/>
                    <a:pt x="281" y="376"/>
                    <a:pt x="487" y="376"/>
                  </a:cubicBezTo>
                  <a:cubicBezTo>
                    <a:pt x="525" y="376"/>
                    <a:pt x="560" y="370"/>
                    <a:pt x="590" y="356"/>
                  </a:cubicBezTo>
                  <a:cubicBezTo>
                    <a:pt x="779" y="264"/>
                    <a:pt x="665" y="136"/>
                    <a:pt x="68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" name="Google Shape;207;p2"/>
            <p:cNvSpPr/>
            <p:nvPr/>
          </p:nvSpPr>
          <p:spPr>
            <a:xfrm>
              <a:off x="4330175" y="4686075"/>
              <a:ext cx="5225" cy="2625"/>
            </a:xfrm>
            <a:custGeom>
              <a:avLst/>
              <a:gdLst/>
              <a:ahLst/>
              <a:cxnLst/>
              <a:rect l="l" t="t" r="r" b="b"/>
              <a:pathLst>
                <a:path w="209" h="105" extrusionOk="0">
                  <a:moveTo>
                    <a:pt x="159" y="1"/>
                  </a:moveTo>
                  <a:lnTo>
                    <a:pt x="0" y="69"/>
                  </a:lnTo>
                  <a:cubicBezTo>
                    <a:pt x="31" y="87"/>
                    <a:pt x="62" y="105"/>
                    <a:pt x="89" y="105"/>
                  </a:cubicBezTo>
                  <a:cubicBezTo>
                    <a:pt x="105" y="105"/>
                    <a:pt x="120" y="98"/>
                    <a:pt x="133" y="81"/>
                  </a:cubicBezTo>
                  <a:cubicBezTo>
                    <a:pt x="126" y="43"/>
                    <a:pt x="208" y="29"/>
                    <a:pt x="15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" name="Google Shape;208;p2"/>
            <p:cNvSpPr/>
            <p:nvPr/>
          </p:nvSpPr>
          <p:spPr>
            <a:xfrm>
              <a:off x="3930075" y="4079075"/>
              <a:ext cx="164300" cy="119600"/>
            </a:xfrm>
            <a:custGeom>
              <a:avLst/>
              <a:gdLst/>
              <a:ahLst/>
              <a:cxnLst/>
              <a:rect l="l" t="t" r="r" b="b"/>
              <a:pathLst>
                <a:path w="6572" h="4784" extrusionOk="0">
                  <a:moveTo>
                    <a:pt x="1329" y="0"/>
                  </a:moveTo>
                  <a:lnTo>
                    <a:pt x="1582" y="443"/>
                  </a:lnTo>
                  <a:cubicBezTo>
                    <a:pt x="1529" y="584"/>
                    <a:pt x="1389" y="627"/>
                    <a:pt x="1228" y="627"/>
                  </a:cubicBezTo>
                  <a:cubicBezTo>
                    <a:pt x="979" y="627"/>
                    <a:pt x="681" y="526"/>
                    <a:pt x="577" y="526"/>
                  </a:cubicBezTo>
                  <a:cubicBezTo>
                    <a:pt x="564" y="526"/>
                    <a:pt x="554" y="527"/>
                    <a:pt x="547" y="531"/>
                  </a:cubicBezTo>
                  <a:cubicBezTo>
                    <a:pt x="562" y="625"/>
                    <a:pt x="917" y="758"/>
                    <a:pt x="801" y="907"/>
                  </a:cubicBezTo>
                  <a:cubicBezTo>
                    <a:pt x="502" y="1092"/>
                    <a:pt x="0" y="1336"/>
                    <a:pt x="171" y="1795"/>
                  </a:cubicBezTo>
                  <a:lnTo>
                    <a:pt x="386" y="1824"/>
                  </a:lnTo>
                  <a:cubicBezTo>
                    <a:pt x="287" y="2231"/>
                    <a:pt x="389" y="2804"/>
                    <a:pt x="76" y="3048"/>
                  </a:cubicBezTo>
                  <a:cubicBezTo>
                    <a:pt x="106" y="3054"/>
                    <a:pt x="130" y="3057"/>
                    <a:pt x="149" y="3057"/>
                  </a:cubicBezTo>
                  <a:cubicBezTo>
                    <a:pt x="285" y="3057"/>
                    <a:pt x="157" y="2910"/>
                    <a:pt x="284" y="2910"/>
                  </a:cubicBezTo>
                  <a:cubicBezTo>
                    <a:pt x="295" y="2910"/>
                    <a:pt x="308" y="2911"/>
                    <a:pt x="322" y="2913"/>
                  </a:cubicBezTo>
                  <a:cubicBezTo>
                    <a:pt x="668" y="3119"/>
                    <a:pt x="1246" y="3784"/>
                    <a:pt x="1710" y="4241"/>
                  </a:cubicBezTo>
                  <a:cubicBezTo>
                    <a:pt x="1741" y="4238"/>
                    <a:pt x="1772" y="4237"/>
                    <a:pt x="1803" y="4237"/>
                  </a:cubicBezTo>
                  <a:cubicBezTo>
                    <a:pt x="2355" y="4237"/>
                    <a:pt x="2995" y="4705"/>
                    <a:pt x="3264" y="4784"/>
                  </a:cubicBezTo>
                  <a:cubicBezTo>
                    <a:pt x="3181" y="4699"/>
                    <a:pt x="3143" y="4537"/>
                    <a:pt x="3223" y="4457"/>
                  </a:cubicBezTo>
                  <a:cubicBezTo>
                    <a:pt x="3317" y="4298"/>
                    <a:pt x="3478" y="4231"/>
                    <a:pt x="3642" y="4231"/>
                  </a:cubicBezTo>
                  <a:cubicBezTo>
                    <a:pt x="3788" y="4231"/>
                    <a:pt x="3936" y="4285"/>
                    <a:pt x="4040" y="4376"/>
                  </a:cubicBezTo>
                  <a:cubicBezTo>
                    <a:pt x="4227" y="3773"/>
                    <a:pt x="5293" y="3768"/>
                    <a:pt x="5049" y="2970"/>
                  </a:cubicBezTo>
                  <a:cubicBezTo>
                    <a:pt x="5069" y="2777"/>
                    <a:pt x="5184" y="2710"/>
                    <a:pt x="5347" y="2710"/>
                  </a:cubicBezTo>
                  <a:cubicBezTo>
                    <a:pt x="5680" y="2710"/>
                    <a:pt x="6216" y="2986"/>
                    <a:pt x="6572" y="3024"/>
                  </a:cubicBezTo>
                  <a:cubicBezTo>
                    <a:pt x="6245" y="2721"/>
                    <a:pt x="5374" y="2802"/>
                    <a:pt x="5186" y="2297"/>
                  </a:cubicBezTo>
                  <a:lnTo>
                    <a:pt x="5449" y="2245"/>
                  </a:lnTo>
                  <a:cubicBezTo>
                    <a:pt x="5217" y="1888"/>
                    <a:pt x="5070" y="1547"/>
                    <a:pt x="4512" y="1362"/>
                  </a:cubicBezTo>
                  <a:lnTo>
                    <a:pt x="4957" y="1267"/>
                  </a:lnTo>
                  <a:cubicBezTo>
                    <a:pt x="4630" y="1203"/>
                    <a:pt x="3991" y="1165"/>
                    <a:pt x="4121" y="739"/>
                  </a:cubicBezTo>
                  <a:cubicBezTo>
                    <a:pt x="3721" y="258"/>
                    <a:pt x="2863" y="628"/>
                    <a:pt x="2463" y="211"/>
                  </a:cubicBezTo>
                  <a:cubicBezTo>
                    <a:pt x="2354" y="232"/>
                    <a:pt x="2224" y="355"/>
                    <a:pt x="2037" y="457"/>
                  </a:cubicBezTo>
                  <a:cubicBezTo>
                    <a:pt x="2012" y="460"/>
                    <a:pt x="1989" y="461"/>
                    <a:pt x="1967" y="461"/>
                  </a:cubicBezTo>
                  <a:cubicBezTo>
                    <a:pt x="1614" y="461"/>
                    <a:pt x="1596" y="136"/>
                    <a:pt x="132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" name="Google Shape;209;p2"/>
            <p:cNvSpPr/>
            <p:nvPr/>
          </p:nvSpPr>
          <p:spPr>
            <a:xfrm>
              <a:off x="4076300" y="4138150"/>
              <a:ext cx="10450" cy="2775"/>
            </a:xfrm>
            <a:custGeom>
              <a:avLst/>
              <a:gdLst/>
              <a:ahLst/>
              <a:cxnLst/>
              <a:rect l="l" t="t" r="r" b="b"/>
              <a:pathLst>
                <a:path w="418" h="111" extrusionOk="0">
                  <a:moveTo>
                    <a:pt x="1" y="1"/>
                  </a:moveTo>
                  <a:lnTo>
                    <a:pt x="15" y="34"/>
                  </a:lnTo>
                  <a:cubicBezTo>
                    <a:pt x="111" y="37"/>
                    <a:pt x="244" y="110"/>
                    <a:pt x="339" y="110"/>
                  </a:cubicBezTo>
                  <a:cubicBezTo>
                    <a:pt x="370" y="110"/>
                    <a:pt x="397" y="102"/>
                    <a:pt x="417" y="81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" name="Google Shape;210;p2"/>
            <p:cNvSpPr/>
            <p:nvPr/>
          </p:nvSpPr>
          <p:spPr>
            <a:xfrm>
              <a:off x="4027050" y="4088375"/>
              <a:ext cx="5525" cy="2675"/>
            </a:xfrm>
            <a:custGeom>
              <a:avLst/>
              <a:gdLst/>
              <a:ahLst/>
              <a:cxnLst/>
              <a:rect l="l" t="t" r="r" b="b"/>
              <a:pathLst>
                <a:path w="221" h="107" extrusionOk="0">
                  <a:moveTo>
                    <a:pt x="120" y="0"/>
                  </a:moveTo>
                  <a:cubicBezTo>
                    <a:pt x="85" y="0"/>
                    <a:pt x="42" y="8"/>
                    <a:pt x="0" y="16"/>
                  </a:cubicBezTo>
                  <a:cubicBezTo>
                    <a:pt x="52" y="106"/>
                    <a:pt x="164" y="85"/>
                    <a:pt x="216" y="106"/>
                  </a:cubicBezTo>
                  <a:cubicBezTo>
                    <a:pt x="220" y="23"/>
                    <a:pt x="179" y="0"/>
                    <a:pt x="12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" name="Google Shape;211;p2"/>
            <p:cNvSpPr/>
            <p:nvPr/>
          </p:nvSpPr>
          <p:spPr>
            <a:xfrm>
              <a:off x="3794325" y="3650850"/>
              <a:ext cx="17325" cy="6750"/>
            </a:xfrm>
            <a:custGeom>
              <a:avLst/>
              <a:gdLst/>
              <a:ahLst/>
              <a:cxnLst/>
              <a:rect l="l" t="t" r="r" b="b"/>
              <a:pathLst>
                <a:path w="693" h="270" extrusionOk="0">
                  <a:moveTo>
                    <a:pt x="545" y="0"/>
                  </a:moveTo>
                  <a:cubicBezTo>
                    <a:pt x="467" y="81"/>
                    <a:pt x="0" y="95"/>
                    <a:pt x="391" y="266"/>
                  </a:cubicBezTo>
                  <a:cubicBezTo>
                    <a:pt x="415" y="268"/>
                    <a:pt x="437" y="269"/>
                    <a:pt x="458" y="269"/>
                  </a:cubicBezTo>
                  <a:cubicBezTo>
                    <a:pt x="692" y="269"/>
                    <a:pt x="691" y="116"/>
                    <a:pt x="54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" name="Google Shape;212;p2"/>
            <p:cNvSpPr/>
            <p:nvPr/>
          </p:nvSpPr>
          <p:spPr>
            <a:xfrm>
              <a:off x="4002050" y="4083625"/>
              <a:ext cx="2825" cy="2800"/>
            </a:xfrm>
            <a:custGeom>
              <a:avLst/>
              <a:gdLst/>
              <a:ahLst/>
              <a:cxnLst/>
              <a:rect l="l" t="t" r="r" b="b"/>
              <a:pathLst>
                <a:path w="113" h="112" extrusionOk="0">
                  <a:moveTo>
                    <a:pt x="60" y="0"/>
                  </a:moveTo>
                  <a:lnTo>
                    <a:pt x="1" y="112"/>
                  </a:lnTo>
                  <a:lnTo>
                    <a:pt x="74" y="98"/>
                  </a:lnTo>
                  <a:cubicBezTo>
                    <a:pt x="96" y="62"/>
                    <a:pt x="112" y="24"/>
                    <a:pt x="6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" name="Google Shape;213;p2"/>
            <p:cNvSpPr/>
            <p:nvPr/>
          </p:nvSpPr>
          <p:spPr>
            <a:xfrm>
              <a:off x="4029875" y="4197275"/>
              <a:ext cx="6500" cy="4425"/>
            </a:xfrm>
            <a:custGeom>
              <a:avLst/>
              <a:gdLst/>
              <a:ahLst/>
              <a:cxnLst/>
              <a:rect l="l" t="t" r="r" b="b"/>
              <a:pathLst>
                <a:path w="260" h="177" extrusionOk="0">
                  <a:moveTo>
                    <a:pt x="93" y="0"/>
                  </a:moveTo>
                  <a:cubicBezTo>
                    <a:pt x="0" y="0"/>
                    <a:pt x="147" y="114"/>
                    <a:pt x="141" y="177"/>
                  </a:cubicBezTo>
                  <a:cubicBezTo>
                    <a:pt x="164" y="136"/>
                    <a:pt x="259" y="84"/>
                    <a:pt x="141" y="6"/>
                  </a:cubicBezTo>
                  <a:cubicBezTo>
                    <a:pt x="120" y="2"/>
                    <a:pt x="105" y="0"/>
                    <a:pt x="9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" name="Google Shape;214;p2"/>
            <p:cNvSpPr/>
            <p:nvPr/>
          </p:nvSpPr>
          <p:spPr>
            <a:xfrm>
              <a:off x="4016150" y="4232825"/>
              <a:ext cx="4750" cy="1950"/>
            </a:xfrm>
            <a:custGeom>
              <a:avLst/>
              <a:gdLst/>
              <a:ahLst/>
              <a:cxnLst/>
              <a:rect l="l" t="t" r="r" b="b"/>
              <a:pathLst>
                <a:path w="190" h="78" extrusionOk="0">
                  <a:moveTo>
                    <a:pt x="138" y="0"/>
                  </a:moveTo>
                  <a:lnTo>
                    <a:pt x="1" y="57"/>
                  </a:lnTo>
                  <a:cubicBezTo>
                    <a:pt x="8" y="72"/>
                    <a:pt x="30" y="77"/>
                    <a:pt x="56" y="77"/>
                  </a:cubicBezTo>
                  <a:cubicBezTo>
                    <a:pt x="81" y="77"/>
                    <a:pt x="109" y="72"/>
                    <a:pt x="128" y="69"/>
                  </a:cubicBezTo>
                  <a:cubicBezTo>
                    <a:pt x="152" y="31"/>
                    <a:pt x="190" y="24"/>
                    <a:pt x="13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" name="Google Shape;215;p2"/>
            <p:cNvSpPr/>
            <p:nvPr/>
          </p:nvSpPr>
          <p:spPr>
            <a:xfrm>
              <a:off x="3965050" y="4194275"/>
              <a:ext cx="3400" cy="3700"/>
            </a:xfrm>
            <a:custGeom>
              <a:avLst/>
              <a:gdLst/>
              <a:ahLst/>
              <a:cxnLst/>
              <a:rect l="l" t="t" r="r" b="b"/>
              <a:pathLst>
                <a:path w="136" h="148" extrusionOk="0">
                  <a:moveTo>
                    <a:pt x="88" y="1"/>
                  </a:moveTo>
                  <a:lnTo>
                    <a:pt x="1" y="147"/>
                  </a:lnTo>
                  <a:lnTo>
                    <a:pt x="77" y="138"/>
                  </a:lnTo>
                  <a:cubicBezTo>
                    <a:pt x="136" y="95"/>
                    <a:pt x="119" y="64"/>
                    <a:pt x="8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" name="Google Shape;216;p2"/>
            <p:cNvSpPr/>
            <p:nvPr/>
          </p:nvSpPr>
          <p:spPr>
            <a:xfrm>
              <a:off x="3865475" y="4204325"/>
              <a:ext cx="50125" cy="42900"/>
            </a:xfrm>
            <a:custGeom>
              <a:avLst/>
              <a:gdLst/>
              <a:ahLst/>
              <a:cxnLst/>
              <a:rect l="l" t="t" r="r" b="b"/>
              <a:pathLst>
                <a:path w="2005" h="1716" extrusionOk="0">
                  <a:moveTo>
                    <a:pt x="760" y="1"/>
                  </a:moveTo>
                  <a:cubicBezTo>
                    <a:pt x="726" y="1"/>
                    <a:pt x="688" y="3"/>
                    <a:pt x="647" y="8"/>
                  </a:cubicBezTo>
                  <a:cubicBezTo>
                    <a:pt x="1" y="117"/>
                    <a:pt x="55" y="726"/>
                    <a:pt x="1" y="1221"/>
                  </a:cubicBezTo>
                  <a:lnTo>
                    <a:pt x="190" y="1038"/>
                  </a:lnTo>
                  <a:cubicBezTo>
                    <a:pt x="377" y="1114"/>
                    <a:pt x="744" y="1500"/>
                    <a:pt x="564" y="1716"/>
                  </a:cubicBezTo>
                  <a:cubicBezTo>
                    <a:pt x="910" y="1711"/>
                    <a:pt x="460" y="1564"/>
                    <a:pt x="699" y="1405"/>
                  </a:cubicBezTo>
                  <a:cubicBezTo>
                    <a:pt x="741" y="1362"/>
                    <a:pt x="790" y="1345"/>
                    <a:pt x="841" y="1345"/>
                  </a:cubicBezTo>
                  <a:cubicBezTo>
                    <a:pt x="1010" y="1345"/>
                    <a:pt x="1203" y="1541"/>
                    <a:pt x="1242" y="1630"/>
                  </a:cubicBezTo>
                  <a:cubicBezTo>
                    <a:pt x="1234" y="1249"/>
                    <a:pt x="2004" y="1202"/>
                    <a:pt x="1649" y="835"/>
                  </a:cubicBezTo>
                  <a:cubicBezTo>
                    <a:pt x="1895" y="768"/>
                    <a:pt x="1282" y="451"/>
                    <a:pt x="1687" y="401"/>
                  </a:cubicBezTo>
                  <a:cubicBezTo>
                    <a:pt x="1204" y="371"/>
                    <a:pt x="1197" y="1"/>
                    <a:pt x="76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" name="Google Shape;217;p2"/>
            <p:cNvSpPr/>
            <p:nvPr/>
          </p:nvSpPr>
          <p:spPr>
            <a:xfrm>
              <a:off x="3896500" y="4245075"/>
              <a:ext cx="250" cy="1100"/>
            </a:xfrm>
            <a:custGeom>
              <a:avLst/>
              <a:gdLst/>
              <a:ahLst/>
              <a:cxnLst/>
              <a:rect l="l" t="t" r="r" b="b"/>
              <a:pathLst>
                <a:path w="10" h="44" extrusionOk="0">
                  <a:moveTo>
                    <a:pt x="1" y="0"/>
                  </a:moveTo>
                  <a:cubicBezTo>
                    <a:pt x="1" y="15"/>
                    <a:pt x="1" y="29"/>
                    <a:pt x="3" y="43"/>
                  </a:cubicBezTo>
                  <a:cubicBezTo>
                    <a:pt x="10" y="36"/>
                    <a:pt x="10" y="22"/>
                    <a:pt x="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" name="Google Shape;218;p2"/>
            <p:cNvSpPr/>
            <p:nvPr/>
          </p:nvSpPr>
          <p:spPr>
            <a:xfrm>
              <a:off x="3810000" y="4060225"/>
              <a:ext cx="11525" cy="8150"/>
            </a:xfrm>
            <a:custGeom>
              <a:avLst/>
              <a:gdLst/>
              <a:ahLst/>
              <a:cxnLst/>
              <a:rect l="l" t="t" r="r" b="b"/>
              <a:pathLst>
                <a:path w="461" h="326" extrusionOk="0">
                  <a:moveTo>
                    <a:pt x="184" y="1"/>
                  </a:moveTo>
                  <a:cubicBezTo>
                    <a:pt x="98" y="1"/>
                    <a:pt x="18" y="46"/>
                    <a:pt x="1" y="148"/>
                  </a:cubicBezTo>
                  <a:cubicBezTo>
                    <a:pt x="35" y="251"/>
                    <a:pt x="183" y="326"/>
                    <a:pt x="300" y="326"/>
                  </a:cubicBezTo>
                  <a:cubicBezTo>
                    <a:pt x="350" y="326"/>
                    <a:pt x="394" y="312"/>
                    <a:pt x="422" y="280"/>
                  </a:cubicBezTo>
                  <a:cubicBezTo>
                    <a:pt x="461" y="106"/>
                    <a:pt x="315" y="1"/>
                    <a:pt x="18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" name="Google Shape;219;p2"/>
            <p:cNvSpPr/>
            <p:nvPr/>
          </p:nvSpPr>
          <p:spPr>
            <a:xfrm>
              <a:off x="3912425" y="4287700"/>
              <a:ext cx="10925" cy="7875"/>
            </a:xfrm>
            <a:custGeom>
              <a:avLst/>
              <a:gdLst/>
              <a:ahLst/>
              <a:cxnLst/>
              <a:rect l="l" t="t" r="r" b="b"/>
              <a:pathLst>
                <a:path w="437" h="315" extrusionOk="0">
                  <a:moveTo>
                    <a:pt x="211" y="1"/>
                  </a:moveTo>
                  <a:cubicBezTo>
                    <a:pt x="90" y="1"/>
                    <a:pt x="0" y="63"/>
                    <a:pt x="34" y="216"/>
                  </a:cubicBezTo>
                  <a:cubicBezTo>
                    <a:pt x="96" y="290"/>
                    <a:pt x="158" y="315"/>
                    <a:pt x="216" y="315"/>
                  </a:cubicBezTo>
                  <a:cubicBezTo>
                    <a:pt x="301" y="315"/>
                    <a:pt x="377" y="263"/>
                    <a:pt x="436" y="237"/>
                  </a:cubicBezTo>
                  <a:cubicBezTo>
                    <a:pt x="372" y="176"/>
                    <a:pt x="382" y="109"/>
                    <a:pt x="396" y="41"/>
                  </a:cubicBezTo>
                  <a:cubicBezTo>
                    <a:pt x="334" y="15"/>
                    <a:pt x="269" y="1"/>
                    <a:pt x="21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" name="Google Shape;220;p2"/>
            <p:cNvSpPr/>
            <p:nvPr/>
          </p:nvSpPr>
          <p:spPr>
            <a:xfrm>
              <a:off x="3712500" y="4347625"/>
              <a:ext cx="4575" cy="5625"/>
            </a:xfrm>
            <a:custGeom>
              <a:avLst/>
              <a:gdLst/>
              <a:ahLst/>
              <a:cxnLst/>
              <a:rect l="l" t="t" r="r" b="b"/>
              <a:pathLst>
                <a:path w="183" h="225" extrusionOk="0">
                  <a:moveTo>
                    <a:pt x="0" y="0"/>
                  </a:moveTo>
                  <a:cubicBezTo>
                    <a:pt x="43" y="76"/>
                    <a:pt x="102" y="149"/>
                    <a:pt x="183" y="225"/>
                  </a:cubicBezTo>
                  <a:cubicBezTo>
                    <a:pt x="154" y="144"/>
                    <a:pt x="79" y="69"/>
                    <a:pt x="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" name="Google Shape;221;p2"/>
            <p:cNvSpPr/>
            <p:nvPr/>
          </p:nvSpPr>
          <p:spPr>
            <a:xfrm>
              <a:off x="3639375" y="4286150"/>
              <a:ext cx="80775" cy="65975"/>
            </a:xfrm>
            <a:custGeom>
              <a:avLst/>
              <a:gdLst/>
              <a:ahLst/>
              <a:cxnLst/>
              <a:rect l="l" t="t" r="r" b="b"/>
              <a:pathLst>
                <a:path w="3231" h="2639" extrusionOk="0">
                  <a:moveTo>
                    <a:pt x="718" y="1"/>
                  </a:moveTo>
                  <a:cubicBezTo>
                    <a:pt x="894" y="188"/>
                    <a:pt x="526" y="160"/>
                    <a:pt x="548" y="318"/>
                  </a:cubicBezTo>
                  <a:cubicBezTo>
                    <a:pt x="252" y="193"/>
                    <a:pt x="337" y="36"/>
                    <a:pt x="53" y="36"/>
                  </a:cubicBezTo>
                  <a:lnTo>
                    <a:pt x="171" y="67"/>
                  </a:lnTo>
                  <a:cubicBezTo>
                    <a:pt x="498" y="572"/>
                    <a:pt x="233" y="636"/>
                    <a:pt x="1" y="981"/>
                  </a:cubicBezTo>
                  <a:lnTo>
                    <a:pt x="131" y="951"/>
                  </a:lnTo>
                  <a:cubicBezTo>
                    <a:pt x="363" y="1206"/>
                    <a:pt x="401" y="1524"/>
                    <a:pt x="297" y="1744"/>
                  </a:cubicBezTo>
                  <a:cubicBezTo>
                    <a:pt x="941" y="2066"/>
                    <a:pt x="1197" y="2289"/>
                    <a:pt x="1673" y="2639"/>
                  </a:cubicBezTo>
                  <a:cubicBezTo>
                    <a:pt x="1817" y="2222"/>
                    <a:pt x="2554" y="2445"/>
                    <a:pt x="2736" y="2260"/>
                  </a:cubicBezTo>
                  <a:cubicBezTo>
                    <a:pt x="2764" y="2319"/>
                    <a:pt x="2845" y="2386"/>
                    <a:pt x="2925" y="2459"/>
                  </a:cubicBezTo>
                  <a:cubicBezTo>
                    <a:pt x="2663" y="2002"/>
                    <a:pt x="3018" y="1564"/>
                    <a:pt x="2684" y="1244"/>
                  </a:cubicBezTo>
                  <a:cubicBezTo>
                    <a:pt x="3231" y="939"/>
                    <a:pt x="1666" y="529"/>
                    <a:pt x="2016" y="13"/>
                  </a:cubicBezTo>
                  <a:lnTo>
                    <a:pt x="2016" y="13"/>
                  </a:lnTo>
                  <a:cubicBezTo>
                    <a:pt x="1892" y="80"/>
                    <a:pt x="1752" y="103"/>
                    <a:pt x="1603" y="103"/>
                  </a:cubicBezTo>
                  <a:cubicBezTo>
                    <a:pt x="1320" y="103"/>
                    <a:pt x="1006" y="20"/>
                    <a:pt x="71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" name="Google Shape;222;p2"/>
            <p:cNvSpPr/>
            <p:nvPr/>
          </p:nvSpPr>
          <p:spPr>
            <a:xfrm>
              <a:off x="3669700" y="4256800"/>
              <a:ext cx="12500" cy="7325"/>
            </a:xfrm>
            <a:custGeom>
              <a:avLst/>
              <a:gdLst/>
              <a:ahLst/>
              <a:cxnLst/>
              <a:rect l="l" t="t" r="r" b="b"/>
              <a:pathLst>
                <a:path w="500" h="293" extrusionOk="0">
                  <a:moveTo>
                    <a:pt x="171" y="0"/>
                  </a:moveTo>
                  <a:cubicBezTo>
                    <a:pt x="170" y="0"/>
                    <a:pt x="168" y="0"/>
                    <a:pt x="166" y="0"/>
                  </a:cubicBezTo>
                  <a:lnTo>
                    <a:pt x="166" y="3"/>
                  </a:lnTo>
                  <a:cubicBezTo>
                    <a:pt x="0" y="36"/>
                    <a:pt x="97" y="190"/>
                    <a:pt x="204" y="282"/>
                  </a:cubicBezTo>
                  <a:cubicBezTo>
                    <a:pt x="234" y="289"/>
                    <a:pt x="264" y="292"/>
                    <a:pt x="293" y="292"/>
                  </a:cubicBezTo>
                  <a:cubicBezTo>
                    <a:pt x="384" y="292"/>
                    <a:pt x="466" y="262"/>
                    <a:pt x="500" y="213"/>
                  </a:cubicBezTo>
                  <a:cubicBezTo>
                    <a:pt x="453" y="90"/>
                    <a:pt x="312" y="0"/>
                    <a:pt x="17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" name="Google Shape;223;p2"/>
            <p:cNvSpPr/>
            <p:nvPr/>
          </p:nvSpPr>
          <p:spPr>
            <a:xfrm>
              <a:off x="3680950" y="4356200"/>
              <a:ext cx="3500" cy="3150"/>
            </a:xfrm>
            <a:custGeom>
              <a:avLst/>
              <a:gdLst/>
              <a:ahLst/>
              <a:cxnLst/>
              <a:rect l="l" t="t" r="r" b="b"/>
              <a:pathLst>
                <a:path w="140" h="126" extrusionOk="0">
                  <a:moveTo>
                    <a:pt x="100" y="0"/>
                  </a:moveTo>
                  <a:lnTo>
                    <a:pt x="0" y="31"/>
                  </a:lnTo>
                  <a:lnTo>
                    <a:pt x="140" y="126"/>
                  </a:lnTo>
                  <a:lnTo>
                    <a:pt x="10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" name="Google Shape;224;p2"/>
            <p:cNvSpPr/>
            <p:nvPr/>
          </p:nvSpPr>
          <p:spPr>
            <a:xfrm>
              <a:off x="3630275" y="4316175"/>
              <a:ext cx="2150" cy="1575"/>
            </a:xfrm>
            <a:custGeom>
              <a:avLst/>
              <a:gdLst/>
              <a:ahLst/>
              <a:cxnLst/>
              <a:rect l="l" t="t" r="r" b="b"/>
              <a:pathLst>
                <a:path w="86" h="63" extrusionOk="0">
                  <a:moveTo>
                    <a:pt x="85" y="1"/>
                  </a:moveTo>
                  <a:lnTo>
                    <a:pt x="0" y="62"/>
                  </a:lnTo>
                  <a:lnTo>
                    <a:pt x="71" y="62"/>
                  </a:lnTo>
                  <a:lnTo>
                    <a:pt x="85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" name="Google Shape;225;p2"/>
            <p:cNvSpPr/>
            <p:nvPr/>
          </p:nvSpPr>
          <p:spPr>
            <a:xfrm>
              <a:off x="3609375" y="4353825"/>
              <a:ext cx="1200" cy="925"/>
            </a:xfrm>
            <a:custGeom>
              <a:avLst/>
              <a:gdLst/>
              <a:ahLst/>
              <a:cxnLst/>
              <a:rect l="l" t="t" r="r" b="b"/>
              <a:pathLst>
                <a:path w="48" h="37" extrusionOk="0">
                  <a:moveTo>
                    <a:pt x="0" y="1"/>
                  </a:moveTo>
                  <a:lnTo>
                    <a:pt x="0" y="1"/>
                  </a:lnTo>
                  <a:cubicBezTo>
                    <a:pt x="17" y="10"/>
                    <a:pt x="33" y="24"/>
                    <a:pt x="47" y="36"/>
                  </a:cubicBezTo>
                  <a:cubicBezTo>
                    <a:pt x="33" y="20"/>
                    <a:pt x="19" y="8"/>
                    <a:pt x="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" name="Google Shape;226;p2"/>
            <p:cNvSpPr/>
            <p:nvPr/>
          </p:nvSpPr>
          <p:spPr>
            <a:xfrm>
              <a:off x="3610550" y="4354725"/>
              <a:ext cx="7550" cy="7525"/>
            </a:xfrm>
            <a:custGeom>
              <a:avLst/>
              <a:gdLst/>
              <a:ahLst/>
              <a:cxnLst/>
              <a:rect l="l" t="t" r="r" b="b"/>
              <a:pathLst>
                <a:path w="302" h="301" extrusionOk="0">
                  <a:moveTo>
                    <a:pt x="0" y="0"/>
                  </a:moveTo>
                  <a:lnTo>
                    <a:pt x="0" y="0"/>
                  </a:lnTo>
                  <a:cubicBezTo>
                    <a:pt x="76" y="86"/>
                    <a:pt x="126" y="300"/>
                    <a:pt x="259" y="300"/>
                  </a:cubicBezTo>
                  <a:cubicBezTo>
                    <a:pt x="272" y="300"/>
                    <a:pt x="286" y="298"/>
                    <a:pt x="301" y="294"/>
                  </a:cubicBezTo>
                  <a:cubicBezTo>
                    <a:pt x="183" y="209"/>
                    <a:pt x="102" y="78"/>
                    <a:pt x="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" name="Google Shape;227;p2"/>
            <p:cNvSpPr/>
            <p:nvPr/>
          </p:nvSpPr>
          <p:spPr>
            <a:xfrm>
              <a:off x="3470775" y="4276925"/>
              <a:ext cx="135425" cy="118300"/>
            </a:xfrm>
            <a:custGeom>
              <a:avLst/>
              <a:gdLst/>
              <a:ahLst/>
              <a:cxnLst/>
              <a:rect l="l" t="t" r="r" b="b"/>
              <a:pathLst>
                <a:path w="5417" h="4732" extrusionOk="0">
                  <a:moveTo>
                    <a:pt x="2049" y="0"/>
                  </a:moveTo>
                  <a:cubicBezTo>
                    <a:pt x="1912" y="0"/>
                    <a:pt x="1780" y="21"/>
                    <a:pt x="1653" y="71"/>
                  </a:cubicBezTo>
                  <a:lnTo>
                    <a:pt x="1698" y="105"/>
                  </a:lnTo>
                  <a:cubicBezTo>
                    <a:pt x="1352" y="237"/>
                    <a:pt x="1269" y="534"/>
                    <a:pt x="892" y="534"/>
                  </a:cubicBezTo>
                  <a:cubicBezTo>
                    <a:pt x="815" y="534"/>
                    <a:pt x="726" y="521"/>
                    <a:pt x="621" y="493"/>
                  </a:cubicBezTo>
                  <a:lnTo>
                    <a:pt x="621" y="493"/>
                  </a:lnTo>
                  <a:cubicBezTo>
                    <a:pt x="957" y="1009"/>
                    <a:pt x="0" y="1149"/>
                    <a:pt x="464" y="1679"/>
                  </a:cubicBezTo>
                  <a:cubicBezTo>
                    <a:pt x="346" y="1717"/>
                    <a:pt x="327" y="1949"/>
                    <a:pt x="199" y="1997"/>
                  </a:cubicBezTo>
                  <a:lnTo>
                    <a:pt x="332" y="2009"/>
                  </a:lnTo>
                  <a:cubicBezTo>
                    <a:pt x="623" y="2527"/>
                    <a:pt x="1014" y="3055"/>
                    <a:pt x="914" y="3550"/>
                  </a:cubicBezTo>
                  <a:cubicBezTo>
                    <a:pt x="997" y="3508"/>
                    <a:pt x="1089" y="3481"/>
                    <a:pt x="1189" y="3481"/>
                  </a:cubicBezTo>
                  <a:cubicBezTo>
                    <a:pt x="1342" y="3481"/>
                    <a:pt x="1514" y="3543"/>
                    <a:pt x="1705" y="3709"/>
                  </a:cubicBezTo>
                  <a:cubicBezTo>
                    <a:pt x="1653" y="3768"/>
                    <a:pt x="1604" y="3827"/>
                    <a:pt x="1630" y="3924"/>
                  </a:cubicBezTo>
                  <a:cubicBezTo>
                    <a:pt x="1656" y="3932"/>
                    <a:pt x="1680" y="3935"/>
                    <a:pt x="1702" y="3935"/>
                  </a:cubicBezTo>
                  <a:cubicBezTo>
                    <a:pt x="1803" y="3935"/>
                    <a:pt x="1856" y="3861"/>
                    <a:pt x="1864" y="3785"/>
                  </a:cubicBezTo>
                  <a:cubicBezTo>
                    <a:pt x="2160" y="3868"/>
                    <a:pt x="2205" y="4157"/>
                    <a:pt x="2399" y="4360"/>
                  </a:cubicBezTo>
                  <a:lnTo>
                    <a:pt x="2293" y="4732"/>
                  </a:lnTo>
                  <a:cubicBezTo>
                    <a:pt x="2435" y="4616"/>
                    <a:pt x="2717" y="4382"/>
                    <a:pt x="2591" y="4055"/>
                  </a:cubicBezTo>
                  <a:lnTo>
                    <a:pt x="2591" y="4055"/>
                  </a:lnTo>
                  <a:cubicBezTo>
                    <a:pt x="2620" y="4057"/>
                    <a:pt x="2658" y="4057"/>
                    <a:pt x="2701" y="4057"/>
                  </a:cubicBezTo>
                  <a:cubicBezTo>
                    <a:pt x="2706" y="4057"/>
                    <a:pt x="2712" y="4057"/>
                    <a:pt x="2717" y="4057"/>
                  </a:cubicBezTo>
                  <a:cubicBezTo>
                    <a:pt x="2931" y="4057"/>
                    <a:pt x="3237" y="4060"/>
                    <a:pt x="3110" y="4310"/>
                  </a:cubicBezTo>
                  <a:cubicBezTo>
                    <a:pt x="3456" y="4286"/>
                    <a:pt x="3716" y="4086"/>
                    <a:pt x="4051" y="4086"/>
                  </a:cubicBezTo>
                  <a:cubicBezTo>
                    <a:pt x="4140" y="4086"/>
                    <a:pt x="4234" y="4100"/>
                    <a:pt x="4336" y="4135"/>
                  </a:cubicBezTo>
                  <a:cubicBezTo>
                    <a:pt x="4777" y="3771"/>
                    <a:pt x="4836" y="3150"/>
                    <a:pt x="5416" y="3010"/>
                  </a:cubicBezTo>
                  <a:cubicBezTo>
                    <a:pt x="5336" y="2755"/>
                    <a:pt x="4758" y="2264"/>
                    <a:pt x="5267" y="2215"/>
                  </a:cubicBezTo>
                  <a:cubicBezTo>
                    <a:pt x="5115" y="2179"/>
                    <a:pt x="4919" y="2110"/>
                    <a:pt x="4876" y="1983"/>
                  </a:cubicBezTo>
                  <a:cubicBezTo>
                    <a:pt x="4841" y="1829"/>
                    <a:pt x="4901" y="1801"/>
                    <a:pt x="4984" y="1801"/>
                  </a:cubicBezTo>
                  <a:cubicBezTo>
                    <a:pt x="5032" y="1801"/>
                    <a:pt x="5089" y="1811"/>
                    <a:pt x="5138" y="1811"/>
                  </a:cubicBezTo>
                  <a:cubicBezTo>
                    <a:pt x="5194" y="1811"/>
                    <a:pt x="5240" y="1798"/>
                    <a:pt x="5253" y="1741"/>
                  </a:cubicBezTo>
                  <a:lnTo>
                    <a:pt x="4765" y="1540"/>
                  </a:lnTo>
                  <a:cubicBezTo>
                    <a:pt x="4767" y="1038"/>
                    <a:pt x="4128" y="896"/>
                    <a:pt x="4114" y="460"/>
                  </a:cubicBezTo>
                  <a:cubicBezTo>
                    <a:pt x="4094" y="461"/>
                    <a:pt x="4073" y="461"/>
                    <a:pt x="4053" y="461"/>
                  </a:cubicBezTo>
                  <a:cubicBezTo>
                    <a:pt x="3419" y="461"/>
                    <a:pt x="2690" y="0"/>
                    <a:pt x="204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" name="Google Shape;228;p2"/>
            <p:cNvSpPr/>
            <p:nvPr/>
          </p:nvSpPr>
          <p:spPr>
            <a:xfrm>
              <a:off x="3472200" y="4326525"/>
              <a:ext cx="3575" cy="575"/>
            </a:xfrm>
            <a:custGeom>
              <a:avLst/>
              <a:gdLst/>
              <a:ahLst/>
              <a:cxnLst/>
              <a:rect l="l" t="t" r="r" b="b"/>
              <a:pathLst>
                <a:path w="143" h="23" extrusionOk="0">
                  <a:moveTo>
                    <a:pt x="0" y="1"/>
                  </a:moveTo>
                  <a:cubicBezTo>
                    <a:pt x="36" y="16"/>
                    <a:pt x="65" y="22"/>
                    <a:pt x="91" y="22"/>
                  </a:cubicBezTo>
                  <a:cubicBezTo>
                    <a:pt x="110" y="22"/>
                    <a:pt x="127" y="19"/>
                    <a:pt x="142" y="13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" name="Google Shape;229;p2"/>
            <p:cNvSpPr/>
            <p:nvPr/>
          </p:nvSpPr>
          <p:spPr>
            <a:xfrm>
              <a:off x="3578700" y="4380300"/>
              <a:ext cx="3800" cy="1475"/>
            </a:xfrm>
            <a:custGeom>
              <a:avLst/>
              <a:gdLst/>
              <a:ahLst/>
              <a:cxnLst/>
              <a:rect l="l" t="t" r="r" b="b"/>
              <a:pathLst>
                <a:path w="152" h="59" extrusionOk="0">
                  <a:moveTo>
                    <a:pt x="19" y="0"/>
                  </a:moveTo>
                  <a:cubicBezTo>
                    <a:pt x="12" y="5"/>
                    <a:pt x="8" y="10"/>
                    <a:pt x="0" y="14"/>
                  </a:cubicBezTo>
                  <a:cubicBezTo>
                    <a:pt x="30" y="51"/>
                    <a:pt x="63" y="59"/>
                    <a:pt x="91" y="59"/>
                  </a:cubicBezTo>
                  <a:cubicBezTo>
                    <a:pt x="113" y="59"/>
                    <a:pt x="132" y="55"/>
                    <a:pt x="147" y="55"/>
                  </a:cubicBezTo>
                  <a:cubicBezTo>
                    <a:pt x="149" y="55"/>
                    <a:pt x="150" y="55"/>
                    <a:pt x="152" y="55"/>
                  </a:cubicBezTo>
                  <a:cubicBezTo>
                    <a:pt x="105" y="31"/>
                    <a:pt x="62" y="14"/>
                    <a:pt x="1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" name="Google Shape;230;p2"/>
            <p:cNvSpPr/>
            <p:nvPr/>
          </p:nvSpPr>
          <p:spPr>
            <a:xfrm>
              <a:off x="3371775" y="3970200"/>
              <a:ext cx="7675" cy="1075"/>
            </a:xfrm>
            <a:custGeom>
              <a:avLst/>
              <a:gdLst/>
              <a:ahLst/>
              <a:cxnLst/>
              <a:rect l="l" t="t" r="r" b="b"/>
              <a:pathLst>
                <a:path w="307" h="43" extrusionOk="0">
                  <a:moveTo>
                    <a:pt x="1" y="0"/>
                  </a:moveTo>
                  <a:lnTo>
                    <a:pt x="17" y="26"/>
                  </a:lnTo>
                  <a:lnTo>
                    <a:pt x="306" y="43"/>
                  </a:lnTo>
                  <a:lnTo>
                    <a:pt x="306" y="43"/>
                  </a:lnTo>
                  <a:lnTo>
                    <a:pt x="292" y="17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" name="Google Shape;231;p2"/>
            <p:cNvSpPr/>
            <p:nvPr/>
          </p:nvSpPr>
          <p:spPr>
            <a:xfrm>
              <a:off x="3400200" y="4016750"/>
              <a:ext cx="5600" cy="5800"/>
            </a:xfrm>
            <a:custGeom>
              <a:avLst/>
              <a:gdLst/>
              <a:ahLst/>
              <a:cxnLst/>
              <a:rect l="l" t="t" r="r" b="b"/>
              <a:pathLst>
                <a:path w="224" h="232" extrusionOk="0">
                  <a:moveTo>
                    <a:pt x="21" y="1"/>
                  </a:moveTo>
                  <a:cubicBezTo>
                    <a:pt x="14" y="1"/>
                    <a:pt x="7" y="1"/>
                    <a:pt x="1" y="2"/>
                  </a:cubicBezTo>
                  <a:cubicBezTo>
                    <a:pt x="17" y="85"/>
                    <a:pt x="112" y="198"/>
                    <a:pt x="192" y="232"/>
                  </a:cubicBezTo>
                  <a:cubicBezTo>
                    <a:pt x="224" y="180"/>
                    <a:pt x="156" y="1"/>
                    <a:pt x="2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" name="Google Shape;232;p2"/>
            <p:cNvSpPr/>
            <p:nvPr/>
          </p:nvSpPr>
          <p:spPr>
            <a:xfrm>
              <a:off x="3522700" y="4401375"/>
              <a:ext cx="1975" cy="3400"/>
            </a:xfrm>
            <a:custGeom>
              <a:avLst/>
              <a:gdLst/>
              <a:ahLst/>
              <a:cxnLst/>
              <a:rect l="l" t="t" r="r" b="b"/>
              <a:pathLst>
                <a:path w="79" h="136" extrusionOk="0">
                  <a:moveTo>
                    <a:pt x="74" y="0"/>
                  </a:moveTo>
                  <a:cubicBezTo>
                    <a:pt x="33" y="33"/>
                    <a:pt x="14" y="83"/>
                    <a:pt x="0" y="135"/>
                  </a:cubicBezTo>
                  <a:cubicBezTo>
                    <a:pt x="45" y="100"/>
                    <a:pt x="78" y="59"/>
                    <a:pt x="7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" name="Google Shape;233;p2"/>
            <p:cNvSpPr/>
            <p:nvPr/>
          </p:nvSpPr>
          <p:spPr>
            <a:xfrm>
              <a:off x="3515875" y="4404750"/>
              <a:ext cx="6850" cy="6425"/>
            </a:xfrm>
            <a:custGeom>
              <a:avLst/>
              <a:gdLst/>
              <a:ahLst/>
              <a:cxnLst/>
              <a:rect l="l" t="t" r="r" b="b"/>
              <a:pathLst>
                <a:path w="274" h="257" extrusionOk="0">
                  <a:moveTo>
                    <a:pt x="273" y="0"/>
                  </a:moveTo>
                  <a:cubicBezTo>
                    <a:pt x="169" y="76"/>
                    <a:pt x="1" y="121"/>
                    <a:pt x="34" y="256"/>
                  </a:cubicBezTo>
                  <a:cubicBezTo>
                    <a:pt x="43" y="257"/>
                    <a:pt x="52" y="257"/>
                    <a:pt x="60" y="257"/>
                  </a:cubicBezTo>
                  <a:cubicBezTo>
                    <a:pt x="236" y="257"/>
                    <a:pt x="239" y="120"/>
                    <a:pt x="27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" name="Google Shape;234;p2"/>
            <p:cNvSpPr/>
            <p:nvPr/>
          </p:nvSpPr>
          <p:spPr>
            <a:xfrm>
              <a:off x="3509975" y="4386150"/>
              <a:ext cx="2675" cy="2400"/>
            </a:xfrm>
            <a:custGeom>
              <a:avLst/>
              <a:gdLst/>
              <a:ahLst/>
              <a:cxnLst/>
              <a:rect l="l" t="t" r="r" b="b"/>
              <a:pathLst>
                <a:path w="107" h="96" extrusionOk="0">
                  <a:moveTo>
                    <a:pt x="81" y="1"/>
                  </a:moveTo>
                  <a:lnTo>
                    <a:pt x="0" y="88"/>
                  </a:lnTo>
                  <a:lnTo>
                    <a:pt x="107" y="95"/>
                  </a:lnTo>
                  <a:lnTo>
                    <a:pt x="81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" name="Google Shape;235;p2"/>
            <p:cNvSpPr/>
            <p:nvPr/>
          </p:nvSpPr>
          <p:spPr>
            <a:xfrm>
              <a:off x="3515300" y="4463000"/>
              <a:ext cx="11500" cy="6650"/>
            </a:xfrm>
            <a:custGeom>
              <a:avLst/>
              <a:gdLst/>
              <a:ahLst/>
              <a:cxnLst/>
              <a:rect l="l" t="t" r="r" b="b"/>
              <a:pathLst>
                <a:path w="460" h="266" extrusionOk="0">
                  <a:moveTo>
                    <a:pt x="232" y="1"/>
                  </a:moveTo>
                  <a:lnTo>
                    <a:pt x="232" y="1"/>
                  </a:lnTo>
                  <a:cubicBezTo>
                    <a:pt x="107" y="55"/>
                    <a:pt x="0" y="207"/>
                    <a:pt x="291" y="266"/>
                  </a:cubicBezTo>
                  <a:cubicBezTo>
                    <a:pt x="460" y="247"/>
                    <a:pt x="320" y="72"/>
                    <a:pt x="23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" name="Google Shape;236;p2"/>
            <p:cNvSpPr/>
            <p:nvPr/>
          </p:nvSpPr>
          <p:spPr>
            <a:xfrm>
              <a:off x="3507125" y="4422625"/>
              <a:ext cx="3050" cy="5350"/>
            </a:xfrm>
            <a:custGeom>
              <a:avLst/>
              <a:gdLst/>
              <a:ahLst/>
              <a:cxnLst/>
              <a:rect l="l" t="t" r="r" b="b"/>
              <a:pathLst>
                <a:path w="122" h="214" extrusionOk="0">
                  <a:moveTo>
                    <a:pt x="121" y="0"/>
                  </a:moveTo>
                  <a:lnTo>
                    <a:pt x="0" y="214"/>
                  </a:lnTo>
                  <a:lnTo>
                    <a:pt x="109" y="93"/>
                  </a:lnTo>
                  <a:lnTo>
                    <a:pt x="121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" name="Google Shape;237;p2"/>
            <p:cNvSpPr/>
            <p:nvPr/>
          </p:nvSpPr>
          <p:spPr>
            <a:xfrm>
              <a:off x="3351425" y="4333750"/>
              <a:ext cx="34825" cy="26675"/>
            </a:xfrm>
            <a:custGeom>
              <a:avLst/>
              <a:gdLst/>
              <a:ahLst/>
              <a:cxnLst/>
              <a:rect l="l" t="t" r="r" b="b"/>
              <a:pathLst>
                <a:path w="1393" h="1067" extrusionOk="0">
                  <a:moveTo>
                    <a:pt x="553" y="1"/>
                  </a:moveTo>
                  <a:cubicBezTo>
                    <a:pt x="247" y="1"/>
                    <a:pt x="102" y="298"/>
                    <a:pt x="0" y="377"/>
                  </a:cubicBezTo>
                  <a:cubicBezTo>
                    <a:pt x="289" y="392"/>
                    <a:pt x="213" y="718"/>
                    <a:pt x="412" y="870"/>
                  </a:cubicBezTo>
                  <a:cubicBezTo>
                    <a:pt x="584" y="961"/>
                    <a:pt x="776" y="1066"/>
                    <a:pt x="928" y="1066"/>
                  </a:cubicBezTo>
                  <a:cubicBezTo>
                    <a:pt x="1002" y="1066"/>
                    <a:pt x="1066" y="1041"/>
                    <a:pt x="1113" y="977"/>
                  </a:cubicBezTo>
                  <a:cubicBezTo>
                    <a:pt x="1393" y="801"/>
                    <a:pt x="1322" y="299"/>
                    <a:pt x="846" y="79"/>
                  </a:cubicBezTo>
                  <a:cubicBezTo>
                    <a:pt x="734" y="23"/>
                    <a:pt x="637" y="1"/>
                    <a:pt x="55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" name="Google Shape;238;p2"/>
            <p:cNvSpPr/>
            <p:nvPr/>
          </p:nvSpPr>
          <p:spPr>
            <a:xfrm>
              <a:off x="3319025" y="4388600"/>
              <a:ext cx="64575" cy="58450"/>
            </a:xfrm>
            <a:custGeom>
              <a:avLst/>
              <a:gdLst/>
              <a:ahLst/>
              <a:cxnLst/>
              <a:rect l="l" t="t" r="r" b="b"/>
              <a:pathLst>
                <a:path w="2583" h="2338" extrusionOk="0">
                  <a:moveTo>
                    <a:pt x="1029" y="1"/>
                  </a:moveTo>
                  <a:cubicBezTo>
                    <a:pt x="751" y="1"/>
                    <a:pt x="519" y="39"/>
                    <a:pt x="181" y="57"/>
                  </a:cubicBezTo>
                  <a:cubicBezTo>
                    <a:pt x="455" y="291"/>
                    <a:pt x="200" y="587"/>
                    <a:pt x="1" y="705"/>
                  </a:cubicBezTo>
                  <a:cubicBezTo>
                    <a:pt x="484" y="890"/>
                    <a:pt x="309" y="1293"/>
                    <a:pt x="363" y="1589"/>
                  </a:cubicBezTo>
                  <a:cubicBezTo>
                    <a:pt x="825" y="1989"/>
                    <a:pt x="1180" y="1991"/>
                    <a:pt x="1734" y="2337"/>
                  </a:cubicBezTo>
                  <a:cubicBezTo>
                    <a:pt x="1598" y="2189"/>
                    <a:pt x="1729" y="2030"/>
                    <a:pt x="1889" y="2030"/>
                  </a:cubicBezTo>
                  <a:cubicBezTo>
                    <a:pt x="1972" y="2030"/>
                    <a:pt x="2062" y="2073"/>
                    <a:pt x="2127" y="2181"/>
                  </a:cubicBezTo>
                  <a:cubicBezTo>
                    <a:pt x="2040" y="1565"/>
                    <a:pt x="2565" y="1584"/>
                    <a:pt x="2504" y="1134"/>
                  </a:cubicBezTo>
                  <a:cubicBezTo>
                    <a:pt x="2092" y="1037"/>
                    <a:pt x="2582" y="895"/>
                    <a:pt x="2217" y="713"/>
                  </a:cubicBezTo>
                  <a:cubicBezTo>
                    <a:pt x="2229" y="620"/>
                    <a:pt x="2338" y="668"/>
                    <a:pt x="2390" y="613"/>
                  </a:cubicBezTo>
                  <a:lnTo>
                    <a:pt x="2390" y="613"/>
                  </a:lnTo>
                  <a:cubicBezTo>
                    <a:pt x="2346" y="638"/>
                    <a:pt x="2303" y="649"/>
                    <a:pt x="2262" y="649"/>
                  </a:cubicBezTo>
                  <a:cubicBezTo>
                    <a:pt x="1983" y="649"/>
                    <a:pt x="1773" y="134"/>
                    <a:pt x="1585" y="50"/>
                  </a:cubicBezTo>
                  <a:cubicBezTo>
                    <a:pt x="1365" y="13"/>
                    <a:pt x="1190" y="1"/>
                    <a:pt x="102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" name="Google Shape;239;p2"/>
            <p:cNvSpPr/>
            <p:nvPr/>
          </p:nvSpPr>
          <p:spPr>
            <a:xfrm>
              <a:off x="3167175" y="3980800"/>
              <a:ext cx="37275" cy="27300"/>
            </a:xfrm>
            <a:custGeom>
              <a:avLst/>
              <a:gdLst/>
              <a:ahLst/>
              <a:cxnLst/>
              <a:rect l="l" t="t" r="r" b="b"/>
              <a:pathLst>
                <a:path w="1491" h="1092" extrusionOk="0">
                  <a:moveTo>
                    <a:pt x="367" y="0"/>
                  </a:moveTo>
                  <a:cubicBezTo>
                    <a:pt x="196" y="0"/>
                    <a:pt x="125" y="107"/>
                    <a:pt x="1" y="249"/>
                  </a:cubicBezTo>
                  <a:cubicBezTo>
                    <a:pt x="330" y="514"/>
                    <a:pt x="91" y="594"/>
                    <a:pt x="417" y="860"/>
                  </a:cubicBezTo>
                  <a:cubicBezTo>
                    <a:pt x="739" y="947"/>
                    <a:pt x="860" y="1018"/>
                    <a:pt x="1121" y="1092"/>
                  </a:cubicBezTo>
                  <a:cubicBezTo>
                    <a:pt x="1099" y="881"/>
                    <a:pt x="1490" y="871"/>
                    <a:pt x="1192" y="512"/>
                  </a:cubicBezTo>
                  <a:cubicBezTo>
                    <a:pt x="1043" y="386"/>
                    <a:pt x="955" y="218"/>
                    <a:pt x="758" y="107"/>
                  </a:cubicBezTo>
                  <a:cubicBezTo>
                    <a:pt x="582" y="32"/>
                    <a:pt x="459" y="0"/>
                    <a:pt x="36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" name="Google Shape;240;p2"/>
            <p:cNvSpPr/>
            <p:nvPr/>
          </p:nvSpPr>
          <p:spPr>
            <a:xfrm>
              <a:off x="3351000" y="4452350"/>
              <a:ext cx="1750" cy="4175"/>
            </a:xfrm>
            <a:custGeom>
              <a:avLst/>
              <a:gdLst/>
              <a:ahLst/>
              <a:cxnLst/>
              <a:rect l="l" t="t" r="r" b="b"/>
              <a:pathLst>
                <a:path w="70" h="167" extrusionOk="0">
                  <a:moveTo>
                    <a:pt x="38" y="0"/>
                  </a:moveTo>
                  <a:lnTo>
                    <a:pt x="1" y="154"/>
                  </a:lnTo>
                  <a:lnTo>
                    <a:pt x="69" y="166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" name="Google Shape;241;p2"/>
            <p:cNvSpPr/>
            <p:nvPr/>
          </p:nvSpPr>
          <p:spPr>
            <a:xfrm>
              <a:off x="3208375" y="4140975"/>
              <a:ext cx="28925" cy="25500"/>
            </a:xfrm>
            <a:custGeom>
              <a:avLst/>
              <a:gdLst/>
              <a:ahLst/>
              <a:cxnLst/>
              <a:rect l="l" t="t" r="r" b="b"/>
              <a:pathLst>
                <a:path w="1157" h="1020" extrusionOk="0">
                  <a:moveTo>
                    <a:pt x="513" y="1"/>
                  </a:moveTo>
                  <a:cubicBezTo>
                    <a:pt x="397" y="1"/>
                    <a:pt x="331" y="82"/>
                    <a:pt x="233" y="82"/>
                  </a:cubicBezTo>
                  <a:cubicBezTo>
                    <a:pt x="232" y="82"/>
                    <a:pt x="231" y="82"/>
                    <a:pt x="230" y="82"/>
                  </a:cubicBezTo>
                  <a:lnTo>
                    <a:pt x="230" y="82"/>
                  </a:lnTo>
                  <a:cubicBezTo>
                    <a:pt x="1" y="311"/>
                    <a:pt x="242" y="584"/>
                    <a:pt x="498" y="887"/>
                  </a:cubicBezTo>
                  <a:cubicBezTo>
                    <a:pt x="621" y="911"/>
                    <a:pt x="737" y="989"/>
                    <a:pt x="894" y="1019"/>
                  </a:cubicBezTo>
                  <a:cubicBezTo>
                    <a:pt x="1156" y="1017"/>
                    <a:pt x="1109" y="726"/>
                    <a:pt x="1145" y="510"/>
                  </a:cubicBezTo>
                  <a:cubicBezTo>
                    <a:pt x="1121" y="368"/>
                    <a:pt x="856" y="207"/>
                    <a:pt x="716" y="70"/>
                  </a:cubicBezTo>
                  <a:cubicBezTo>
                    <a:pt x="632" y="18"/>
                    <a:pt x="567" y="1"/>
                    <a:pt x="51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" name="Google Shape;242;p2"/>
            <p:cNvSpPr/>
            <p:nvPr/>
          </p:nvSpPr>
          <p:spPr>
            <a:xfrm>
              <a:off x="3209975" y="4234300"/>
              <a:ext cx="40225" cy="32400"/>
            </a:xfrm>
            <a:custGeom>
              <a:avLst/>
              <a:gdLst/>
              <a:ahLst/>
              <a:cxnLst/>
              <a:rect l="l" t="t" r="r" b="b"/>
              <a:pathLst>
                <a:path w="1609" h="1296" extrusionOk="0">
                  <a:moveTo>
                    <a:pt x="384" y="0"/>
                  </a:moveTo>
                  <a:lnTo>
                    <a:pt x="384" y="0"/>
                  </a:lnTo>
                  <a:cubicBezTo>
                    <a:pt x="661" y="436"/>
                    <a:pt x="1" y="694"/>
                    <a:pt x="635" y="1071"/>
                  </a:cubicBezTo>
                  <a:cubicBezTo>
                    <a:pt x="993" y="1296"/>
                    <a:pt x="1085" y="1199"/>
                    <a:pt x="1426" y="1241"/>
                  </a:cubicBezTo>
                  <a:cubicBezTo>
                    <a:pt x="1419" y="1007"/>
                    <a:pt x="1609" y="843"/>
                    <a:pt x="1429" y="545"/>
                  </a:cubicBezTo>
                  <a:lnTo>
                    <a:pt x="1429" y="545"/>
                  </a:lnTo>
                  <a:lnTo>
                    <a:pt x="1493" y="557"/>
                  </a:lnTo>
                  <a:cubicBezTo>
                    <a:pt x="1194" y="349"/>
                    <a:pt x="747" y="140"/>
                    <a:pt x="38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" name="Google Shape;243;p2"/>
            <p:cNvSpPr/>
            <p:nvPr/>
          </p:nvSpPr>
          <p:spPr>
            <a:xfrm>
              <a:off x="3309675" y="4665650"/>
              <a:ext cx="4300" cy="3150"/>
            </a:xfrm>
            <a:custGeom>
              <a:avLst/>
              <a:gdLst/>
              <a:ahLst/>
              <a:cxnLst/>
              <a:rect l="l" t="t" r="r" b="b"/>
              <a:pathLst>
                <a:path w="172" h="126" extrusionOk="0">
                  <a:moveTo>
                    <a:pt x="1" y="1"/>
                  </a:moveTo>
                  <a:cubicBezTo>
                    <a:pt x="1" y="36"/>
                    <a:pt x="36" y="76"/>
                    <a:pt x="72" y="121"/>
                  </a:cubicBezTo>
                  <a:cubicBezTo>
                    <a:pt x="82" y="124"/>
                    <a:pt x="93" y="126"/>
                    <a:pt x="103" y="126"/>
                  </a:cubicBezTo>
                  <a:cubicBezTo>
                    <a:pt x="127" y="126"/>
                    <a:pt x="150" y="115"/>
                    <a:pt x="171" y="74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" name="Google Shape;244;p2"/>
            <p:cNvSpPr/>
            <p:nvPr/>
          </p:nvSpPr>
          <p:spPr>
            <a:xfrm>
              <a:off x="3122475" y="4029600"/>
              <a:ext cx="26950" cy="21350"/>
            </a:xfrm>
            <a:custGeom>
              <a:avLst/>
              <a:gdLst/>
              <a:ahLst/>
              <a:cxnLst/>
              <a:rect l="l" t="t" r="r" b="b"/>
              <a:pathLst>
                <a:path w="1078" h="854" extrusionOk="0">
                  <a:moveTo>
                    <a:pt x="244" y="0"/>
                  </a:moveTo>
                  <a:cubicBezTo>
                    <a:pt x="234" y="0"/>
                    <a:pt x="224" y="1"/>
                    <a:pt x="214" y="2"/>
                  </a:cubicBezTo>
                  <a:cubicBezTo>
                    <a:pt x="159" y="118"/>
                    <a:pt x="1" y="182"/>
                    <a:pt x="162" y="428"/>
                  </a:cubicBezTo>
                  <a:cubicBezTo>
                    <a:pt x="251" y="686"/>
                    <a:pt x="595" y="853"/>
                    <a:pt x="809" y="853"/>
                  </a:cubicBezTo>
                  <a:cubicBezTo>
                    <a:pt x="827" y="853"/>
                    <a:pt x="844" y="852"/>
                    <a:pt x="860" y="850"/>
                  </a:cubicBezTo>
                  <a:cubicBezTo>
                    <a:pt x="871" y="851"/>
                    <a:pt x="881" y="851"/>
                    <a:pt x="890" y="851"/>
                  </a:cubicBezTo>
                  <a:cubicBezTo>
                    <a:pt x="1077" y="851"/>
                    <a:pt x="973" y="608"/>
                    <a:pt x="957" y="456"/>
                  </a:cubicBezTo>
                  <a:cubicBezTo>
                    <a:pt x="785" y="243"/>
                    <a:pt x="472" y="0"/>
                    <a:pt x="24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" name="Google Shape;245;p2"/>
            <p:cNvSpPr/>
            <p:nvPr/>
          </p:nvSpPr>
          <p:spPr>
            <a:xfrm>
              <a:off x="3221075" y="4438225"/>
              <a:ext cx="19300" cy="15500"/>
            </a:xfrm>
            <a:custGeom>
              <a:avLst/>
              <a:gdLst/>
              <a:ahLst/>
              <a:cxnLst/>
              <a:rect l="l" t="t" r="r" b="b"/>
              <a:pathLst>
                <a:path w="772" h="620" extrusionOk="0">
                  <a:moveTo>
                    <a:pt x="329" y="1"/>
                  </a:moveTo>
                  <a:cubicBezTo>
                    <a:pt x="311" y="1"/>
                    <a:pt x="293" y="3"/>
                    <a:pt x="274" y="9"/>
                  </a:cubicBezTo>
                  <a:cubicBezTo>
                    <a:pt x="271" y="9"/>
                    <a:pt x="269" y="9"/>
                    <a:pt x="266" y="9"/>
                  </a:cubicBezTo>
                  <a:cubicBezTo>
                    <a:pt x="0" y="9"/>
                    <a:pt x="139" y="351"/>
                    <a:pt x="163" y="516"/>
                  </a:cubicBezTo>
                  <a:cubicBezTo>
                    <a:pt x="245" y="592"/>
                    <a:pt x="313" y="619"/>
                    <a:pt x="373" y="619"/>
                  </a:cubicBezTo>
                  <a:cubicBezTo>
                    <a:pt x="520" y="619"/>
                    <a:pt x="620" y="456"/>
                    <a:pt x="772" y="449"/>
                  </a:cubicBezTo>
                  <a:cubicBezTo>
                    <a:pt x="641" y="329"/>
                    <a:pt x="530" y="1"/>
                    <a:pt x="32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" name="Google Shape;246;p2"/>
            <p:cNvSpPr/>
            <p:nvPr/>
          </p:nvSpPr>
          <p:spPr>
            <a:xfrm>
              <a:off x="3808350" y="3832775"/>
              <a:ext cx="159875" cy="133050"/>
            </a:xfrm>
            <a:custGeom>
              <a:avLst/>
              <a:gdLst/>
              <a:ahLst/>
              <a:cxnLst/>
              <a:rect l="l" t="t" r="r" b="b"/>
              <a:pathLst>
                <a:path w="6395" h="5322" extrusionOk="0">
                  <a:moveTo>
                    <a:pt x="2529" y="0"/>
                  </a:moveTo>
                  <a:cubicBezTo>
                    <a:pt x="2511" y="0"/>
                    <a:pt x="2490" y="1"/>
                    <a:pt x="2468" y="3"/>
                  </a:cubicBezTo>
                  <a:cubicBezTo>
                    <a:pt x="2302" y="294"/>
                    <a:pt x="1582" y="597"/>
                    <a:pt x="867" y="597"/>
                  </a:cubicBezTo>
                  <a:cubicBezTo>
                    <a:pt x="808" y="597"/>
                    <a:pt x="749" y="595"/>
                    <a:pt x="690" y="590"/>
                  </a:cubicBezTo>
                  <a:lnTo>
                    <a:pt x="690" y="590"/>
                  </a:lnTo>
                  <a:cubicBezTo>
                    <a:pt x="801" y="628"/>
                    <a:pt x="900" y="697"/>
                    <a:pt x="976" y="742"/>
                  </a:cubicBezTo>
                  <a:cubicBezTo>
                    <a:pt x="673" y="1102"/>
                    <a:pt x="256" y="1419"/>
                    <a:pt x="0" y="1791"/>
                  </a:cubicBezTo>
                  <a:cubicBezTo>
                    <a:pt x="427" y="2513"/>
                    <a:pt x="853" y="3553"/>
                    <a:pt x="1575" y="4003"/>
                  </a:cubicBezTo>
                  <a:cubicBezTo>
                    <a:pt x="1663" y="3938"/>
                    <a:pt x="1755" y="3912"/>
                    <a:pt x="1850" y="3912"/>
                  </a:cubicBezTo>
                  <a:cubicBezTo>
                    <a:pt x="2173" y="3912"/>
                    <a:pt x="2529" y="4212"/>
                    <a:pt x="2880" y="4313"/>
                  </a:cubicBezTo>
                  <a:cubicBezTo>
                    <a:pt x="2849" y="4382"/>
                    <a:pt x="2679" y="4476"/>
                    <a:pt x="2731" y="4495"/>
                  </a:cubicBezTo>
                  <a:cubicBezTo>
                    <a:pt x="3006" y="4470"/>
                    <a:pt x="3258" y="4219"/>
                    <a:pt x="3650" y="4219"/>
                  </a:cubicBezTo>
                  <a:cubicBezTo>
                    <a:pt x="3736" y="4219"/>
                    <a:pt x="3830" y="4231"/>
                    <a:pt x="3931" y="4261"/>
                  </a:cubicBezTo>
                  <a:cubicBezTo>
                    <a:pt x="4403" y="4574"/>
                    <a:pt x="3943" y="5012"/>
                    <a:pt x="3958" y="5322"/>
                  </a:cubicBezTo>
                  <a:cubicBezTo>
                    <a:pt x="4360" y="5083"/>
                    <a:pt x="4050" y="4363"/>
                    <a:pt x="4606" y="4121"/>
                  </a:cubicBezTo>
                  <a:cubicBezTo>
                    <a:pt x="4617" y="4125"/>
                    <a:pt x="4630" y="4127"/>
                    <a:pt x="4645" y="4127"/>
                  </a:cubicBezTo>
                  <a:cubicBezTo>
                    <a:pt x="4725" y="4127"/>
                    <a:pt x="4862" y="4079"/>
                    <a:pt x="4968" y="4079"/>
                  </a:cubicBezTo>
                  <a:cubicBezTo>
                    <a:pt x="5047" y="4079"/>
                    <a:pt x="5109" y="4106"/>
                    <a:pt x="5116" y="4202"/>
                  </a:cubicBezTo>
                  <a:cubicBezTo>
                    <a:pt x="5168" y="3939"/>
                    <a:pt x="5338" y="3775"/>
                    <a:pt x="5580" y="3657"/>
                  </a:cubicBezTo>
                  <a:cubicBezTo>
                    <a:pt x="5966" y="3730"/>
                    <a:pt x="6060" y="4024"/>
                    <a:pt x="6288" y="4164"/>
                  </a:cubicBezTo>
                  <a:cubicBezTo>
                    <a:pt x="5674" y="3667"/>
                    <a:pt x="5978" y="3188"/>
                    <a:pt x="5949" y="2719"/>
                  </a:cubicBezTo>
                  <a:cubicBezTo>
                    <a:pt x="5942" y="2645"/>
                    <a:pt x="5984" y="2625"/>
                    <a:pt x="6048" y="2625"/>
                  </a:cubicBezTo>
                  <a:cubicBezTo>
                    <a:pt x="6123" y="2625"/>
                    <a:pt x="6227" y="2651"/>
                    <a:pt x="6319" y="2651"/>
                  </a:cubicBezTo>
                  <a:cubicBezTo>
                    <a:pt x="6345" y="2651"/>
                    <a:pt x="6371" y="2649"/>
                    <a:pt x="6394" y="2643"/>
                  </a:cubicBezTo>
                  <a:cubicBezTo>
                    <a:pt x="6032" y="2447"/>
                    <a:pt x="5992" y="2236"/>
                    <a:pt x="5821" y="2025"/>
                  </a:cubicBezTo>
                  <a:cubicBezTo>
                    <a:pt x="6242" y="1920"/>
                    <a:pt x="5055" y="1265"/>
                    <a:pt x="5807" y="1265"/>
                  </a:cubicBezTo>
                  <a:cubicBezTo>
                    <a:pt x="5818" y="1265"/>
                    <a:pt x="5829" y="1265"/>
                    <a:pt x="5840" y="1265"/>
                  </a:cubicBezTo>
                  <a:cubicBezTo>
                    <a:pt x="5052" y="927"/>
                    <a:pt x="4628" y="721"/>
                    <a:pt x="3879" y="285"/>
                  </a:cubicBezTo>
                  <a:cubicBezTo>
                    <a:pt x="3683" y="291"/>
                    <a:pt x="3505" y="362"/>
                    <a:pt x="3307" y="362"/>
                  </a:cubicBezTo>
                  <a:cubicBezTo>
                    <a:pt x="3216" y="362"/>
                    <a:pt x="3120" y="347"/>
                    <a:pt x="3017" y="304"/>
                  </a:cubicBezTo>
                  <a:cubicBezTo>
                    <a:pt x="2573" y="288"/>
                    <a:pt x="2860" y="0"/>
                    <a:pt x="252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" name="Google Shape;247;p2"/>
            <p:cNvSpPr/>
            <p:nvPr/>
          </p:nvSpPr>
          <p:spPr>
            <a:xfrm>
              <a:off x="3133500" y="4641675"/>
              <a:ext cx="109825" cy="105525"/>
            </a:xfrm>
            <a:custGeom>
              <a:avLst/>
              <a:gdLst/>
              <a:ahLst/>
              <a:cxnLst/>
              <a:rect l="l" t="t" r="r" b="b"/>
              <a:pathLst>
                <a:path w="4393" h="4221" extrusionOk="0">
                  <a:moveTo>
                    <a:pt x="343" y="1258"/>
                  </a:moveTo>
                  <a:lnTo>
                    <a:pt x="343" y="1258"/>
                  </a:lnTo>
                  <a:cubicBezTo>
                    <a:pt x="330" y="1266"/>
                    <a:pt x="318" y="1275"/>
                    <a:pt x="307" y="1285"/>
                  </a:cubicBezTo>
                  <a:lnTo>
                    <a:pt x="307" y="1285"/>
                  </a:lnTo>
                  <a:cubicBezTo>
                    <a:pt x="319" y="1277"/>
                    <a:pt x="331" y="1268"/>
                    <a:pt x="343" y="1258"/>
                  </a:cubicBezTo>
                  <a:close/>
                  <a:moveTo>
                    <a:pt x="307" y="1285"/>
                  </a:moveTo>
                  <a:lnTo>
                    <a:pt x="307" y="1285"/>
                  </a:lnTo>
                  <a:cubicBezTo>
                    <a:pt x="224" y="1344"/>
                    <a:pt x="126" y="1381"/>
                    <a:pt x="0" y="1384"/>
                  </a:cubicBezTo>
                  <a:cubicBezTo>
                    <a:pt x="48" y="1405"/>
                    <a:pt x="86" y="1414"/>
                    <a:pt x="118" y="1414"/>
                  </a:cubicBezTo>
                  <a:cubicBezTo>
                    <a:pt x="210" y="1414"/>
                    <a:pt x="248" y="1339"/>
                    <a:pt x="307" y="1285"/>
                  </a:cubicBezTo>
                  <a:close/>
                  <a:moveTo>
                    <a:pt x="4391" y="2096"/>
                  </a:moveTo>
                  <a:cubicBezTo>
                    <a:pt x="4391" y="2098"/>
                    <a:pt x="4392" y="2099"/>
                    <a:pt x="4393" y="2101"/>
                  </a:cubicBezTo>
                  <a:cubicBezTo>
                    <a:pt x="4392" y="2099"/>
                    <a:pt x="4391" y="2098"/>
                    <a:pt x="4391" y="2096"/>
                  </a:cubicBezTo>
                  <a:close/>
                  <a:moveTo>
                    <a:pt x="1546" y="1"/>
                  </a:moveTo>
                  <a:lnTo>
                    <a:pt x="1674" y="145"/>
                  </a:lnTo>
                  <a:cubicBezTo>
                    <a:pt x="1637" y="300"/>
                    <a:pt x="1556" y="345"/>
                    <a:pt x="1455" y="345"/>
                  </a:cubicBezTo>
                  <a:cubicBezTo>
                    <a:pt x="1316" y="345"/>
                    <a:pt x="1141" y="259"/>
                    <a:pt x="993" y="259"/>
                  </a:cubicBezTo>
                  <a:cubicBezTo>
                    <a:pt x="962" y="259"/>
                    <a:pt x="931" y="263"/>
                    <a:pt x="902" y="273"/>
                  </a:cubicBezTo>
                  <a:lnTo>
                    <a:pt x="1156" y="526"/>
                  </a:lnTo>
                  <a:cubicBezTo>
                    <a:pt x="720" y="590"/>
                    <a:pt x="615" y="1036"/>
                    <a:pt x="343" y="1258"/>
                  </a:cubicBezTo>
                  <a:lnTo>
                    <a:pt x="343" y="1258"/>
                  </a:lnTo>
                  <a:cubicBezTo>
                    <a:pt x="368" y="1243"/>
                    <a:pt x="398" y="1233"/>
                    <a:pt x="435" y="1233"/>
                  </a:cubicBezTo>
                  <a:cubicBezTo>
                    <a:pt x="452" y="1233"/>
                    <a:pt x="470" y="1235"/>
                    <a:pt x="490" y="1239"/>
                  </a:cubicBezTo>
                  <a:cubicBezTo>
                    <a:pt x="668" y="1713"/>
                    <a:pt x="467" y="1822"/>
                    <a:pt x="353" y="2167"/>
                  </a:cubicBezTo>
                  <a:lnTo>
                    <a:pt x="642" y="2229"/>
                  </a:lnTo>
                  <a:cubicBezTo>
                    <a:pt x="628" y="2539"/>
                    <a:pt x="777" y="2800"/>
                    <a:pt x="725" y="3134"/>
                  </a:cubicBezTo>
                  <a:cubicBezTo>
                    <a:pt x="761" y="3060"/>
                    <a:pt x="793" y="3031"/>
                    <a:pt x="823" y="3031"/>
                  </a:cubicBezTo>
                  <a:cubicBezTo>
                    <a:pt x="913" y="3031"/>
                    <a:pt x="978" y="3305"/>
                    <a:pt x="1073" y="3389"/>
                  </a:cubicBezTo>
                  <a:cubicBezTo>
                    <a:pt x="1052" y="3702"/>
                    <a:pt x="500" y="3520"/>
                    <a:pt x="907" y="3865"/>
                  </a:cubicBezTo>
                  <a:cubicBezTo>
                    <a:pt x="963" y="3857"/>
                    <a:pt x="1019" y="3854"/>
                    <a:pt x="1077" y="3854"/>
                  </a:cubicBezTo>
                  <a:cubicBezTo>
                    <a:pt x="1652" y="3854"/>
                    <a:pt x="2309" y="4221"/>
                    <a:pt x="2932" y="4221"/>
                  </a:cubicBezTo>
                  <a:cubicBezTo>
                    <a:pt x="3072" y="4221"/>
                    <a:pt x="3211" y="4202"/>
                    <a:pt x="3346" y="4157"/>
                  </a:cubicBezTo>
                  <a:cubicBezTo>
                    <a:pt x="3711" y="3695"/>
                    <a:pt x="3924" y="3437"/>
                    <a:pt x="4206" y="2992"/>
                  </a:cubicBezTo>
                  <a:lnTo>
                    <a:pt x="4338" y="3164"/>
                  </a:lnTo>
                  <a:lnTo>
                    <a:pt x="4338" y="3164"/>
                  </a:lnTo>
                  <a:lnTo>
                    <a:pt x="4291" y="2040"/>
                  </a:lnTo>
                  <a:lnTo>
                    <a:pt x="4291" y="2040"/>
                  </a:lnTo>
                  <a:cubicBezTo>
                    <a:pt x="4326" y="2049"/>
                    <a:pt x="4358" y="2024"/>
                    <a:pt x="4391" y="2096"/>
                  </a:cubicBezTo>
                  <a:lnTo>
                    <a:pt x="4391" y="2096"/>
                  </a:lnTo>
                  <a:cubicBezTo>
                    <a:pt x="4099" y="1427"/>
                    <a:pt x="4055" y="670"/>
                    <a:pt x="3235" y="370"/>
                  </a:cubicBezTo>
                  <a:cubicBezTo>
                    <a:pt x="2645" y="304"/>
                    <a:pt x="2094" y="1"/>
                    <a:pt x="154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" name="Google Shape;248;p2"/>
            <p:cNvSpPr/>
            <p:nvPr/>
          </p:nvSpPr>
          <p:spPr>
            <a:xfrm>
              <a:off x="3191450" y="4374050"/>
              <a:ext cx="13525" cy="11650"/>
            </a:xfrm>
            <a:custGeom>
              <a:avLst/>
              <a:gdLst/>
              <a:ahLst/>
              <a:cxnLst/>
              <a:rect l="l" t="t" r="r" b="b"/>
              <a:pathLst>
                <a:path w="541" h="466" extrusionOk="0">
                  <a:moveTo>
                    <a:pt x="210" y="1"/>
                  </a:moveTo>
                  <a:cubicBezTo>
                    <a:pt x="76" y="1"/>
                    <a:pt x="0" y="92"/>
                    <a:pt x="86" y="293"/>
                  </a:cubicBezTo>
                  <a:cubicBezTo>
                    <a:pt x="159" y="373"/>
                    <a:pt x="266" y="466"/>
                    <a:pt x="384" y="466"/>
                  </a:cubicBezTo>
                  <a:cubicBezTo>
                    <a:pt x="493" y="402"/>
                    <a:pt x="540" y="167"/>
                    <a:pt x="304" y="13"/>
                  </a:cubicBezTo>
                  <a:cubicBezTo>
                    <a:pt x="270" y="5"/>
                    <a:pt x="239" y="1"/>
                    <a:pt x="21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" name="Google Shape;249;p2"/>
            <p:cNvSpPr/>
            <p:nvPr/>
          </p:nvSpPr>
          <p:spPr>
            <a:xfrm>
              <a:off x="3202300" y="4419125"/>
              <a:ext cx="7575" cy="6000"/>
            </a:xfrm>
            <a:custGeom>
              <a:avLst/>
              <a:gdLst/>
              <a:ahLst/>
              <a:cxnLst/>
              <a:rect l="l" t="t" r="r" b="b"/>
              <a:pathLst>
                <a:path w="303" h="240" extrusionOk="0">
                  <a:moveTo>
                    <a:pt x="87" y="1"/>
                  </a:moveTo>
                  <a:cubicBezTo>
                    <a:pt x="37" y="1"/>
                    <a:pt x="0" y="36"/>
                    <a:pt x="9" y="98"/>
                  </a:cubicBezTo>
                  <a:cubicBezTo>
                    <a:pt x="40" y="135"/>
                    <a:pt x="60" y="238"/>
                    <a:pt x="119" y="238"/>
                  </a:cubicBezTo>
                  <a:cubicBezTo>
                    <a:pt x="128" y="238"/>
                    <a:pt x="138" y="236"/>
                    <a:pt x="149" y="230"/>
                  </a:cubicBezTo>
                  <a:cubicBezTo>
                    <a:pt x="208" y="214"/>
                    <a:pt x="303" y="240"/>
                    <a:pt x="256" y="133"/>
                  </a:cubicBezTo>
                  <a:cubicBezTo>
                    <a:pt x="210" y="41"/>
                    <a:pt x="141" y="1"/>
                    <a:pt x="8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" name="Google Shape;250;p2"/>
            <p:cNvSpPr/>
            <p:nvPr/>
          </p:nvSpPr>
          <p:spPr>
            <a:xfrm>
              <a:off x="3172200" y="4575225"/>
              <a:ext cx="8450" cy="7225"/>
            </a:xfrm>
            <a:custGeom>
              <a:avLst/>
              <a:gdLst/>
              <a:ahLst/>
              <a:cxnLst/>
              <a:rect l="l" t="t" r="r" b="b"/>
              <a:pathLst>
                <a:path w="338" h="289" extrusionOk="0">
                  <a:moveTo>
                    <a:pt x="304" y="0"/>
                  </a:moveTo>
                  <a:cubicBezTo>
                    <a:pt x="153" y="0"/>
                    <a:pt x="0" y="107"/>
                    <a:pt x="186" y="288"/>
                  </a:cubicBezTo>
                  <a:cubicBezTo>
                    <a:pt x="311" y="262"/>
                    <a:pt x="337" y="137"/>
                    <a:pt x="332" y="2"/>
                  </a:cubicBezTo>
                  <a:cubicBezTo>
                    <a:pt x="323" y="1"/>
                    <a:pt x="314" y="0"/>
                    <a:pt x="30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" name="Google Shape;251;p2"/>
            <p:cNvSpPr/>
            <p:nvPr/>
          </p:nvSpPr>
          <p:spPr>
            <a:xfrm>
              <a:off x="3156175" y="4633975"/>
              <a:ext cx="11975" cy="6475"/>
            </a:xfrm>
            <a:custGeom>
              <a:avLst/>
              <a:gdLst/>
              <a:ahLst/>
              <a:cxnLst/>
              <a:rect l="l" t="t" r="r" b="b"/>
              <a:pathLst>
                <a:path w="479" h="259" extrusionOk="0">
                  <a:moveTo>
                    <a:pt x="0" y="1"/>
                  </a:moveTo>
                  <a:lnTo>
                    <a:pt x="128" y="145"/>
                  </a:lnTo>
                  <a:lnTo>
                    <a:pt x="478" y="259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" name="Google Shape;252;p2"/>
            <p:cNvSpPr/>
            <p:nvPr/>
          </p:nvSpPr>
          <p:spPr>
            <a:xfrm>
              <a:off x="3149425" y="4747950"/>
              <a:ext cx="4800" cy="6050"/>
            </a:xfrm>
            <a:custGeom>
              <a:avLst/>
              <a:gdLst/>
              <a:ahLst/>
              <a:cxnLst/>
              <a:rect l="l" t="t" r="r" b="b"/>
              <a:pathLst>
                <a:path w="192" h="242" extrusionOk="0">
                  <a:moveTo>
                    <a:pt x="40" y="0"/>
                  </a:moveTo>
                  <a:cubicBezTo>
                    <a:pt x="0" y="95"/>
                    <a:pt x="57" y="221"/>
                    <a:pt x="123" y="242"/>
                  </a:cubicBezTo>
                  <a:cubicBezTo>
                    <a:pt x="192" y="195"/>
                    <a:pt x="137" y="34"/>
                    <a:pt x="4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" name="Google Shape;253;p2"/>
            <p:cNvSpPr/>
            <p:nvPr/>
          </p:nvSpPr>
          <p:spPr>
            <a:xfrm>
              <a:off x="3120750" y="4698225"/>
              <a:ext cx="13300" cy="10425"/>
            </a:xfrm>
            <a:custGeom>
              <a:avLst/>
              <a:gdLst/>
              <a:ahLst/>
              <a:cxnLst/>
              <a:rect l="l" t="t" r="r" b="b"/>
              <a:pathLst>
                <a:path w="532" h="417" extrusionOk="0">
                  <a:moveTo>
                    <a:pt x="531" y="0"/>
                  </a:moveTo>
                  <a:cubicBezTo>
                    <a:pt x="481" y="160"/>
                    <a:pt x="376" y="177"/>
                    <a:pt x="274" y="177"/>
                  </a:cubicBezTo>
                  <a:cubicBezTo>
                    <a:pt x="247" y="177"/>
                    <a:pt x="220" y="176"/>
                    <a:pt x="195" y="176"/>
                  </a:cubicBezTo>
                  <a:cubicBezTo>
                    <a:pt x="87" y="176"/>
                    <a:pt x="1" y="197"/>
                    <a:pt x="18" y="417"/>
                  </a:cubicBezTo>
                  <a:cubicBezTo>
                    <a:pt x="64" y="409"/>
                    <a:pt x="120" y="263"/>
                    <a:pt x="177" y="263"/>
                  </a:cubicBezTo>
                  <a:cubicBezTo>
                    <a:pt x="201" y="263"/>
                    <a:pt x="225" y="288"/>
                    <a:pt x="250" y="358"/>
                  </a:cubicBezTo>
                  <a:cubicBezTo>
                    <a:pt x="262" y="360"/>
                    <a:pt x="274" y="361"/>
                    <a:pt x="286" y="361"/>
                  </a:cubicBezTo>
                  <a:cubicBezTo>
                    <a:pt x="450" y="361"/>
                    <a:pt x="494" y="151"/>
                    <a:pt x="53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" name="Google Shape;254;p2"/>
            <p:cNvSpPr/>
            <p:nvPr/>
          </p:nvSpPr>
          <p:spPr>
            <a:xfrm>
              <a:off x="2833450" y="4905675"/>
              <a:ext cx="88125" cy="88000"/>
            </a:xfrm>
            <a:custGeom>
              <a:avLst/>
              <a:gdLst/>
              <a:ahLst/>
              <a:cxnLst/>
              <a:rect l="l" t="t" r="r" b="b"/>
              <a:pathLst>
                <a:path w="3525" h="3520" extrusionOk="0">
                  <a:moveTo>
                    <a:pt x="1859" y="0"/>
                  </a:moveTo>
                  <a:cubicBezTo>
                    <a:pt x="1464" y="0"/>
                    <a:pt x="1090" y="345"/>
                    <a:pt x="746" y="345"/>
                  </a:cubicBezTo>
                  <a:cubicBezTo>
                    <a:pt x="726" y="345"/>
                    <a:pt x="707" y="344"/>
                    <a:pt x="687" y="341"/>
                  </a:cubicBezTo>
                  <a:lnTo>
                    <a:pt x="687" y="341"/>
                  </a:lnTo>
                  <a:cubicBezTo>
                    <a:pt x="697" y="360"/>
                    <a:pt x="708" y="374"/>
                    <a:pt x="713" y="398"/>
                  </a:cubicBezTo>
                  <a:cubicBezTo>
                    <a:pt x="394" y="673"/>
                    <a:pt x="360" y="850"/>
                    <a:pt x="266" y="1265"/>
                  </a:cubicBezTo>
                  <a:cubicBezTo>
                    <a:pt x="221" y="1236"/>
                    <a:pt x="197" y="1224"/>
                    <a:pt x="183" y="1182"/>
                  </a:cubicBezTo>
                  <a:lnTo>
                    <a:pt x="183" y="1182"/>
                  </a:lnTo>
                  <a:cubicBezTo>
                    <a:pt x="154" y="1497"/>
                    <a:pt x="112" y="1909"/>
                    <a:pt x="296" y="2255"/>
                  </a:cubicBezTo>
                  <a:cubicBezTo>
                    <a:pt x="255" y="2323"/>
                    <a:pt x="195" y="2329"/>
                    <a:pt x="135" y="2329"/>
                  </a:cubicBezTo>
                  <a:cubicBezTo>
                    <a:pt x="123" y="2329"/>
                    <a:pt x="110" y="2328"/>
                    <a:pt x="97" y="2328"/>
                  </a:cubicBezTo>
                  <a:cubicBezTo>
                    <a:pt x="61" y="2328"/>
                    <a:pt x="27" y="2331"/>
                    <a:pt x="0" y="2349"/>
                  </a:cubicBezTo>
                  <a:cubicBezTo>
                    <a:pt x="185" y="2392"/>
                    <a:pt x="370" y="2366"/>
                    <a:pt x="472" y="2629"/>
                  </a:cubicBezTo>
                  <a:lnTo>
                    <a:pt x="251" y="2903"/>
                  </a:lnTo>
                  <a:cubicBezTo>
                    <a:pt x="346" y="2841"/>
                    <a:pt x="424" y="2815"/>
                    <a:pt x="489" y="2815"/>
                  </a:cubicBezTo>
                  <a:cubicBezTo>
                    <a:pt x="789" y="2815"/>
                    <a:pt x="835" y="3360"/>
                    <a:pt x="1154" y="3360"/>
                  </a:cubicBezTo>
                  <a:cubicBezTo>
                    <a:pt x="1219" y="3360"/>
                    <a:pt x="1296" y="3337"/>
                    <a:pt x="1388" y="3282"/>
                  </a:cubicBezTo>
                  <a:lnTo>
                    <a:pt x="1388" y="3282"/>
                  </a:lnTo>
                  <a:cubicBezTo>
                    <a:pt x="1464" y="3394"/>
                    <a:pt x="1336" y="3422"/>
                    <a:pt x="1315" y="3477"/>
                  </a:cubicBezTo>
                  <a:cubicBezTo>
                    <a:pt x="1377" y="3507"/>
                    <a:pt x="1440" y="3520"/>
                    <a:pt x="1503" y="3520"/>
                  </a:cubicBezTo>
                  <a:cubicBezTo>
                    <a:pt x="1861" y="3520"/>
                    <a:pt x="2232" y="3108"/>
                    <a:pt x="2656" y="3108"/>
                  </a:cubicBezTo>
                  <a:cubicBezTo>
                    <a:pt x="2726" y="3108"/>
                    <a:pt x="2797" y="3119"/>
                    <a:pt x="2871" y="3145"/>
                  </a:cubicBezTo>
                  <a:cubicBezTo>
                    <a:pt x="3418" y="2667"/>
                    <a:pt x="3519" y="1907"/>
                    <a:pt x="3524" y="1165"/>
                  </a:cubicBezTo>
                  <a:cubicBezTo>
                    <a:pt x="3453" y="838"/>
                    <a:pt x="3382" y="611"/>
                    <a:pt x="3077" y="512"/>
                  </a:cubicBezTo>
                  <a:cubicBezTo>
                    <a:pt x="2886" y="436"/>
                    <a:pt x="2713" y="106"/>
                    <a:pt x="2531" y="106"/>
                  </a:cubicBezTo>
                  <a:cubicBezTo>
                    <a:pt x="2474" y="106"/>
                    <a:pt x="2416" y="139"/>
                    <a:pt x="2357" y="223"/>
                  </a:cubicBezTo>
                  <a:cubicBezTo>
                    <a:pt x="2188" y="58"/>
                    <a:pt x="2022" y="0"/>
                    <a:pt x="185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" name="Google Shape;255;p2"/>
            <p:cNvSpPr/>
            <p:nvPr/>
          </p:nvSpPr>
          <p:spPr>
            <a:xfrm>
              <a:off x="2844925" y="4911725"/>
              <a:ext cx="5725" cy="2500"/>
            </a:xfrm>
            <a:custGeom>
              <a:avLst/>
              <a:gdLst/>
              <a:ahLst/>
              <a:cxnLst/>
              <a:rect l="l" t="t" r="r" b="b"/>
              <a:pathLst>
                <a:path w="229" h="100" extrusionOk="0">
                  <a:moveTo>
                    <a:pt x="46" y="1"/>
                  </a:moveTo>
                  <a:cubicBezTo>
                    <a:pt x="30" y="1"/>
                    <a:pt x="15" y="2"/>
                    <a:pt x="1" y="4"/>
                  </a:cubicBezTo>
                  <a:cubicBezTo>
                    <a:pt x="74" y="64"/>
                    <a:pt x="152" y="90"/>
                    <a:pt x="228" y="99"/>
                  </a:cubicBezTo>
                  <a:cubicBezTo>
                    <a:pt x="188" y="24"/>
                    <a:pt x="112" y="1"/>
                    <a:pt x="4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" name="Google Shape;256;p2"/>
            <p:cNvSpPr/>
            <p:nvPr/>
          </p:nvSpPr>
          <p:spPr>
            <a:xfrm>
              <a:off x="3094900" y="4362675"/>
              <a:ext cx="12575" cy="11725"/>
            </a:xfrm>
            <a:custGeom>
              <a:avLst/>
              <a:gdLst/>
              <a:ahLst/>
              <a:cxnLst/>
              <a:rect l="l" t="t" r="r" b="b"/>
              <a:pathLst>
                <a:path w="503" h="469" extrusionOk="0">
                  <a:moveTo>
                    <a:pt x="125" y="1"/>
                  </a:moveTo>
                  <a:cubicBezTo>
                    <a:pt x="60" y="1"/>
                    <a:pt x="11" y="36"/>
                    <a:pt x="0" y="130"/>
                  </a:cubicBezTo>
                  <a:cubicBezTo>
                    <a:pt x="78" y="276"/>
                    <a:pt x="191" y="468"/>
                    <a:pt x="359" y="468"/>
                  </a:cubicBezTo>
                  <a:cubicBezTo>
                    <a:pt x="360" y="468"/>
                    <a:pt x="361" y="468"/>
                    <a:pt x="362" y="468"/>
                  </a:cubicBezTo>
                  <a:cubicBezTo>
                    <a:pt x="407" y="393"/>
                    <a:pt x="502" y="272"/>
                    <a:pt x="391" y="113"/>
                  </a:cubicBezTo>
                  <a:cubicBezTo>
                    <a:pt x="304" y="51"/>
                    <a:pt x="203" y="1"/>
                    <a:pt x="12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" name="Google Shape;257;p2"/>
            <p:cNvSpPr/>
            <p:nvPr/>
          </p:nvSpPr>
          <p:spPr>
            <a:xfrm>
              <a:off x="3095650" y="4522150"/>
              <a:ext cx="3825" cy="1975"/>
            </a:xfrm>
            <a:custGeom>
              <a:avLst/>
              <a:gdLst/>
              <a:ahLst/>
              <a:cxnLst/>
              <a:rect l="l" t="t" r="r" b="b"/>
              <a:pathLst>
                <a:path w="153" h="79" extrusionOk="0">
                  <a:moveTo>
                    <a:pt x="119" y="0"/>
                  </a:moveTo>
                  <a:lnTo>
                    <a:pt x="1" y="55"/>
                  </a:lnTo>
                  <a:lnTo>
                    <a:pt x="62" y="78"/>
                  </a:lnTo>
                  <a:cubicBezTo>
                    <a:pt x="91" y="57"/>
                    <a:pt x="152" y="78"/>
                    <a:pt x="11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8" name="Google Shape;258;p2"/>
            <p:cNvSpPr/>
            <p:nvPr/>
          </p:nvSpPr>
          <p:spPr>
            <a:xfrm>
              <a:off x="3082275" y="4522550"/>
              <a:ext cx="4525" cy="2275"/>
            </a:xfrm>
            <a:custGeom>
              <a:avLst/>
              <a:gdLst/>
              <a:ahLst/>
              <a:cxnLst/>
              <a:rect l="l" t="t" r="r" b="b"/>
              <a:pathLst>
                <a:path w="181" h="91" extrusionOk="0">
                  <a:moveTo>
                    <a:pt x="1" y="1"/>
                  </a:moveTo>
                  <a:lnTo>
                    <a:pt x="34" y="46"/>
                  </a:lnTo>
                  <a:cubicBezTo>
                    <a:pt x="54" y="53"/>
                    <a:pt x="107" y="90"/>
                    <a:pt x="145" y="90"/>
                  </a:cubicBezTo>
                  <a:cubicBezTo>
                    <a:pt x="160" y="90"/>
                    <a:pt x="173" y="85"/>
                    <a:pt x="181" y="70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9" name="Google Shape;259;p2"/>
            <p:cNvSpPr/>
            <p:nvPr/>
          </p:nvSpPr>
          <p:spPr>
            <a:xfrm>
              <a:off x="3058900" y="4471875"/>
              <a:ext cx="24475" cy="28975"/>
            </a:xfrm>
            <a:custGeom>
              <a:avLst/>
              <a:gdLst/>
              <a:ahLst/>
              <a:cxnLst/>
              <a:rect l="l" t="t" r="r" b="b"/>
              <a:pathLst>
                <a:path w="979" h="1159" extrusionOk="0">
                  <a:moveTo>
                    <a:pt x="389" y="0"/>
                  </a:moveTo>
                  <a:cubicBezTo>
                    <a:pt x="259" y="0"/>
                    <a:pt x="176" y="87"/>
                    <a:pt x="74" y="87"/>
                  </a:cubicBezTo>
                  <a:cubicBezTo>
                    <a:pt x="50" y="87"/>
                    <a:pt x="26" y="83"/>
                    <a:pt x="0" y="72"/>
                  </a:cubicBezTo>
                  <a:lnTo>
                    <a:pt x="0" y="72"/>
                  </a:lnTo>
                  <a:cubicBezTo>
                    <a:pt x="24" y="531"/>
                    <a:pt x="202" y="602"/>
                    <a:pt x="135" y="1029"/>
                  </a:cubicBezTo>
                  <a:lnTo>
                    <a:pt x="481" y="972"/>
                  </a:lnTo>
                  <a:cubicBezTo>
                    <a:pt x="552" y="1107"/>
                    <a:pt x="610" y="1159"/>
                    <a:pt x="660" y="1159"/>
                  </a:cubicBezTo>
                  <a:cubicBezTo>
                    <a:pt x="790" y="1159"/>
                    <a:pt x="864" y="809"/>
                    <a:pt x="962" y="706"/>
                  </a:cubicBezTo>
                  <a:cubicBezTo>
                    <a:pt x="978" y="519"/>
                    <a:pt x="784" y="188"/>
                    <a:pt x="663" y="112"/>
                  </a:cubicBezTo>
                  <a:cubicBezTo>
                    <a:pt x="549" y="27"/>
                    <a:pt x="461" y="0"/>
                    <a:pt x="38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" name="Google Shape;260;p2"/>
            <p:cNvSpPr/>
            <p:nvPr/>
          </p:nvSpPr>
          <p:spPr>
            <a:xfrm>
              <a:off x="2852925" y="5013125"/>
              <a:ext cx="1750" cy="2450"/>
            </a:xfrm>
            <a:custGeom>
              <a:avLst/>
              <a:gdLst/>
              <a:ahLst/>
              <a:cxnLst/>
              <a:rect l="l" t="t" r="r" b="b"/>
              <a:pathLst>
                <a:path w="70" h="98" extrusionOk="0">
                  <a:moveTo>
                    <a:pt x="69" y="0"/>
                  </a:moveTo>
                  <a:lnTo>
                    <a:pt x="1" y="97"/>
                  </a:lnTo>
                  <a:lnTo>
                    <a:pt x="36" y="83"/>
                  </a:lnTo>
                  <a:lnTo>
                    <a:pt x="69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1" name="Google Shape;261;p2"/>
            <p:cNvSpPr/>
            <p:nvPr/>
          </p:nvSpPr>
          <p:spPr>
            <a:xfrm>
              <a:off x="3072500" y="4500000"/>
              <a:ext cx="925" cy="2875"/>
            </a:xfrm>
            <a:custGeom>
              <a:avLst/>
              <a:gdLst/>
              <a:ahLst/>
              <a:cxnLst/>
              <a:rect l="l" t="t" r="r" b="b"/>
              <a:pathLst>
                <a:path w="37" h="115" extrusionOk="0">
                  <a:moveTo>
                    <a:pt x="1" y="1"/>
                  </a:moveTo>
                  <a:lnTo>
                    <a:pt x="36" y="114"/>
                  </a:lnTo>
                  <a:lnTo>
                    <a:pt x="32" y="15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2" name="Google Shape;262;p2"/>
            <p:cNvSpPr/>
            <p:nvPr/>
          </p:nvSpPr>
          <p:spPr>
            <a:xfrm>
              <a:off x="2773350" y="5469750"/>
              <a:ext cx="5725" cy="4425"/>
            </a:xfrm>
            <a:custGeom>
              <a:avLst/>
              <a:gdLst/>
              <a:ahLst/>
              <a:cxnLst/>
              <a:rect l="l" t="t" r="r" b="b"/>
              <a:pathLst>
                <a:path w="229" h="177" extrusionOk="0">
                  <a:moveTo>
                    <a:pt x="228" y="1"/>
                  </a:moveTo>
                  <a:lnTo>
                    <a:pt x="1" y="176"/>
                  </a:lnTo>
                  <a:lnTo>
                    <a:pt x="1" y="176"/>
                  </a:lnTo>
                  <a:lnTo>
                    <a:pt x="65" y="159"/>
                  </a:lnTo>
                  <a:lnTo>
                    <a:pt x="228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3" name="Google Shape;263;p2"/>
            <p:cNvSpPr/>
            <p:nvPr/>
          </p:nvSpPr>
          <p:spPr>
            <a:xfrm>
              <a:off x="2832450" y="5005250"/>
              <a:ext cx="3875" cy="2100"/>
            </a:xfrm>
            <a:custGeom>
              <a:avLst/>
              <a:gdLst/>
              <a:ahLst/>
              <a:cxnLst/>
              <a:rect l="l" t="t" r="r" b="b"/>
              <a:pathLst>
                <a:path w="155" h="84" extrusionOk="0">
                  <a:moveTo>
                    <a:pt x="154" y="0"/>
                  </a:moveTo>
                  <a:lnTo>
                    <a:pt x="0" y="83"/>
                  </a:lnTo>
                  <a:lnTo>
                    <a:pt x="0" y="83"/>
                  </a:lnTo>
                  <a:lnTo>
                    <a:pt x="109" y="41"/>
                  </a:lnTo>
                  <a:lnTo>
                    <a:pt x="154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4" name="Google Shape;264;p2"/>
            <p:cNvSpPr/>
            <p:nvPr/>
          </p:nvSpPr>
          <p:spPr>
            <a:xfrm>
              <a:off x="2818050" y="5012000"/>
              <a:ext cx="4175" cy="3525"/>
            </a:xfrm>
            <a:custGeom>
              <a:avLst/>
              <a:gdLst/>
              <a:ahLst/>
              <a:cxnLst/>
              <a:rect l="l" t="t" r="r" b="b"/>
              <a:pathLst>
                <a:path w="167" h="141" extrusionOk="0">
                  <a:moveTo>
                    <a:pt x="84" y="0"/>
                  </a:moveTo>
                  <a:cubicBezTo>
                    <a:pt x="60" y="57"/>
                    <a:pt x="1" y="126"/>
                    <a:pt x="84" y="140"/>
                  </a:cubicBezTo>
                  <a:cubicBezTo>
                    <a:pt x="166" y="86"/>
                    <a:pt x="119" y="57"/>
                    <a:pt x="8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5" name="Google Shape;265;p2"/>
            <p:cNvSpPr/>
            <p:nvPr/>
          </p:nvSpPr>
          <p:spPr>
            <a:xfrm>
              <a:off x="2832850" y="4945475"/>
              <a:ext cx="3175" cy="3075"/>
            </a:xfrm>
            <a:custGeom>
              <a:avLst/>
              <a:gdLst/>
              <a:ahLst/>
              <a:cxnLst/>
              <a:rect l="l" t="t" r="r" b="b"/>
              <a:pathLst>
                <a:path w="127" h="123" extrusionOk="0">
                  <a:moveTo>
                    <a:pt x="22" y="0"/>
                  </a:moveTo>
                  <a:cubicBezTo>
                    <a:pt x="10" y="0"/>
                    <a:pt x="2" y="18"/>
                    <a:pt x="1" y="68"/>
                  </a:cubicBezTo>
                  <a:cubicBezTo>
                    <a:pt x="46" y="70"/>
                    <a:pt x="72" y="122"/>
                    <a:pt x="102" y="122"/>
                  </a:cubicBezTo>
                  <a:cubicBezTo>
                    <a:pt x="110" y="122"/>
                    <a:pt x="118" y="119"/>
                    <a:pt x="126" y="111"/>
                  </a:cubicBezTo>
                  <a:cubicBezTo>
                    <a:pt x="95" y="93"/>
                    <a:pt x="49" y="0"/>
                    <a:pt x="2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6" name="Google Shape;266;p2"/>
            <p:cNvSpPr/>
            <p:nvPr/>
          </p:nvSpPr>
          <p:spPr>
            <a:xfrm>
              <a:off x="2833575" y="4919075"/>
              <a:ext cx="9300" cy="7050"/>
            </a:xfrm>
            <a:custGeom>
              <a:avLst/>
              <a:gdLst/>
              <a:ahLst/>
              <a:cxnLst/>
              <a:rect l="l" t="t" r="r" b="b"/>
              <a:pathLst>
                <a:path w="372" h="282" extrusionOk="0">
                  <a:moveTo>
                    <a:pt x="330" y="1"/>
                  </a:moveTo>
                  <a:cubicBezTo>
                    <a:pt x="264" y="1"/>
                    <a:pt x="171" y="145"/>
                    <a:pt x="54" y="145"/>
                  </a:cubicBezTo>
                  <a:cubicBezTo>
                    <a:pt x="37" y="145"/>
                    <a:pt x="19" y="142"/>
                    <a:pt x="0" y="134"/>
                  </a:cubicBezTo>
                  <a:lnTo>
                    <a:pt x="0" y="134"/>
                  </a:lnTo>
                  <a:cubicBezTo>
                    <a:pt x="39" y="243"/>
                    <a:pt x="79" y="282"/>
                    <a:pt x="118" y="282"/>
                  </a:cubicBezTo>
                  <a:cubicBezTo>
                    <a:pt x="205" y="282"/>
                    <a:pt x="291" y="93"/>
                    <a:pt x="372" y="28"/>
                  </a:cubicBezTo>
                  <a:cubicBezTo>
                    <a:pt x="360" y="9"/>
                    <a:pt x="346" y="1"/>
                    <a:pt x="33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7" name="Google Shape;267;p2"/>
            <p:cNvSpPr/>
            <p:nvPr/>
          </p:nvSpPr>
          <p:spPr>
            <a:xfrm>
              <a:off x="2827875" y="4945150"/>
              <a:ext cx="3875" cy="6850"/>
            </a:xfrm>
            <a:custGeom>
              <a:avLst/>
              <a:gdLst/>
              <a:ahLst/>
              <a:cxnLst/>
              <a:rect l="l" t="t" r="r" b="b"/>
              <a:pathLst>
                <a:path w="155" h="274" extrusionOk="0">
                  <a:moveTo>
                    <a:pt x="62" y="1"/>
                  </a:moveTo>
                  <a:lnTo>
                    <a:pt x="1" y="230"/>
                  </a:lnTo>
                  <a:lnTo>
                    <a:pt x="72" y="273"/>
                  </a:lnTo>
                  <a:lnTo>
                    <a:pt x="155" y="53"/>
                  </a:lnTo>
                  <a:lnTo>
                    <a:pt x="62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" name="Google Shape;268;p2"/>
            <p:cNvSpPr/>
            <p:nvPr/>
          </p:nvSpPr>
          <p:spPr>
            <a:xfrm>
              <a:off x="3013000" y="4466625"/>
              <a:ext cx="9675" cy="8525"/>
            </a:xfrm>
            <a:custGeom>
              <a:avLst/>
              <a:gdLst/>
              <a:ahLst/>
              <a:cxnLst/>
              <a:rect l="l" t="t" r="r" b="b"/>
              <a:pathLst>
                <a:path w="387" h="341" extrusionOk="0">
                  <a:moveTo>
                    <a:pt x="213" y="1"/>
                  </a:moveTo>
                  <a:cubicBezTo>
                    <a:pt x="95" y="1"/>
                    <a:pt x="0" y="170"/>
                    <a:pt x="224" y="339"/>
                  </a:cubicBezTo>
                  <a:cubicBezTo>
                    <a:pt x="231" y="340"/>
                    <a:pt x="239" y="340"/>
                    <a:pt x="246" y="340"/>
                  </a:cubicBezTo>
                  <a:cubicBezTo>
                    <a:pt x="344" y="340"/>
                    <a:pt x="387" y="239"/>
                    <a:pt x="354" y="104"/>
                  </a:cubicBezTo>
                  <a:cubicBezTo>
                    <a:pt x="317" y="31"/>
                    <a:pt x="263" y="1"/>
                    <a:pt x="21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9" name="Google Shape;269;p2"/>
            <p:cNvSpPr/>
            <p:nvPr/>
          </p:nvSpPr>
          <p:spPr>
            <a:xfrm>
              <a:off x="3014175" y="4485100"/>
              <a:ext cx="7025" cy="5950"/>
            </a:xfrm>
            <a:custGeom>
              <a:avLst/>
              <a:gdLst/>
              <a:ahLst/>
              <a:cxnLst/>
              <a:rect l="l" t="t" r="r" b="b"/>
              <a:pathLst>
                <a:path w="281" h="238" extrusionOk="0">
                  <a:moveTo>
                    <a:pt x="118" y="1"/>
                  </a:moveTo>
                  <a:cubicBezTo>
                    <a:pt x="46" y="1"/>
                    <a:pt x="1" y="72"/>
                    <a:pt x="84" y="201"/>
                  </a:cubicBezTo>
                  <a:cubicBezTo>
                    <a:pt x="119" y="227"/>
                    <a:pt x="145" y="238"/>
                    <a:pt x="167" y="238"/>
                  </a:cubicBezTo>
                  <a:cubicBezTo>
                    <a:pt x="218" y="238"/>
                    <a:pt x="242" y="179"/>
                    <a:pt x="281" y="128"/>
                  </a:cubicBezTo>
                  <a:cubicBezTo>
                    <a:pt x="241" y="41"/>
                    <a:pt x="172" y="1"/>
                    <a:pt x="11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0" name="Google Shape;270;p2"/>
            <p:cNvSpPr/>
            <p:nvPr/>
          </p:nvSpPr>
          <p:spPr>
            <a:xfrm>
              <a:off x="3002575" y="4455500"/>
              <a:ext cx="4850" cy="4250"/>
            </a:xfrm>
            <a:custGeom>
              <a:avLst/>
              <a:gdLst/>
              <a:ahLst/>
              <a:cxnLst/>
              <a:rect l="l" t="t" r="r" b="b"/>
              <a:pathLst>
                <a:path w="194" h="170" extrusionOk="0">
                  <a:moveTo>
                    <a:pt x="46" y="0"/>
                  </a:moveTo>
                  <a:cubicBezTo>
                    <a:pt x="11" y="0"/>
                    <a:pt x="0" y="27"/>
                    <a:pt x="58" y="132"/>
                  </a:cubicBezTo>
                  <a:cubicBezTo>
                    <a:pt x="99" y="159"/>
                    <a:pt x="125" y="170"/>
                    <a:pt x="141" y="170"/>
                  </a:cubicBezTo>
                  <a:cubicBezTo>
                    <a:pt x="194" y="170"/>
                    <a:pt x="151" y="64"/>
                    <a:pt x="191" y="33"/>
                  </a:cubicBezTo>
                  <a:cubicBezTo>
                    <a:pt x="148" y="31"/>
                    <a:pt x="83" y="0"/>
                    <a:pt x="4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1" name="Google Shape;271;p2"/>
            <p:cNvSpPr/>
            <p:nvPr/>
          </p:nvSpPr>
          <p:spPr>
            <a:xfrm>
              <a:off x="2966650" y="4380450"/>
              <a:ext cx="8200" cy="14550"/>
            </a:xfrm>
            <a:custGeom>
              <a:avLst/>
              <a:gdLst/>
              <a:ahLst/>
              <a:cxnLst/>
              <a:rect l="l" t="t" r="r" b="b"/>
              <a:pathLst>
                <a:path w="328" h="582" extrusionOk="0">
                  <a:moveTo>
                    <a:pt x="201" y="0"/>
                  </a:moveTo>
                  <a:cubicBezTo>
                    <a:pt x="0" y="0"/>
                    <a:pt x="217" y="407"/>
                    <a:pt x="110" y="582"/>
                  </a:cubicBezTo>
                  <a:cubicBezTo>
                    <a:pt x="259" y="468"/>
                    <a:pt x="327" y="314"/>
                    <a:pt x="275" y="13"/>
                  </a:cubicBezTo>
                  <a:cubicBezTo>
                    <a:pt x="246" y="4"/>
                    <a:pt x="222" y="0"/>
                    <a:pt x="20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2" name="Google Shape;272;p2"/>
            <p:cNvSpPr/>
            <p:nvPr/>
          </p:nvSpPr>
          <p:spPr>
            <a:xfrm>
              <a:off x="2963700" y="4379050"/>
              <a:ext cx="1975" cy="2975"/>
            </a:xfrm>
            <a:custGeom>
              <a:avLst/>
              <a:gdLst/>
              <a:ahLst/>
              <a:cxnLst/>
              <a:rect l="l" t="t" r="r" b="b"/>
              <a:pathLst>
                <a:path w="79" h="119" extrusionOk="0">
                  <a:moveTo>
                    <a:pt x="26" y="1"/>
                  </a:moveTo>
                  <a:cubicBezTo>
                    <a:pt x="1" y="1"/>
                    <a:pt x="31" y="77"/>
                    <a:pt x="43" y="119"/>
                  </a:cubicBezTo>
                  <a:lnTo>
                    <a:pt x="78" y="36"/>
                  </a:lnTo>
                  <a:cubicBezTo>
                    <a:pt x="51" y="11"/>
                    <a:pt x="35" y="1"/>
                    <a:pt x="2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3" name="Google Shape;273;p2"/>
            <p:cNvSpPr/>
            <p:nvPr/>
          </p:nvSpPr>
          <p:spPr>
            <a:xfrm>
              <a:off x="2964525" y="4382000"/>
              <a:ext cx="425" cy="700"/>
            </a:xfrm>
            <a:custGeom>
              <a:avLst/>
              <a:gdLst/>
              <a:ahLst/>
              <a:cxnLst/>
              <a:rect l="l" t="t" r="r" b="b"/>
              <a:pathLst>
                <a:path w="17" h="28" extrusionOk="0">
                  <a:moveTo>
                    <a:pt x="10" y="1"/>
                  </a:moveTo>
                  <a:lnTo>
                    <a:pt x="0" y="20"/>
                  </a:lnTo>
                  <a:cubicBezTo>
                    <a:pt x="5" y="25"/>
                    <a:pt x="9" y="27"/>
                    <a:pt x="11" y="27"/>
                  </a:cubicBezTo>
                  <a:cubicBezTo>
                    <a:pt x="16" y="27"/>
                    <a:pt x="15" y="16"/>
                    <a:pt x="1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4" name="Google Shape;274;p2"/>
            <p:cNvSpPr/>
            <p:nvPr/>
          </p:nvSpPr>
          <p:spPr>
            <a:xfrm>
              <a:off x="2963825" y="4387275"/>
              <a:ext cx="1075" cy="2575"/>
            </a:xfrm>
            <a:custGeom>
              <a:avLst/>
              <a:gdLst/>
              <a:ahLst/>
              <a:cxnLst/>
              <a:rect l="l" t="t" r="r" b="b"/>
              <a:pathLst>
                <a:path w="43" h="103" extrusionOk="0">
                  <a:moveTo>
                    <a:pt x="43" y="1"/>
                  </a:moveTo>
                  <a:lnTo>
                    <a:pt x="0" y="103"/>
                  </a:lnTo>
                  <a:lnTo>
                    <a:pt x="24" y="84"/>
                  </a:lnTo>
                  <a:lnTo>
                    <a:pt x="43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5" name="Google Shape;275;p2"/>
            <p:cNvSpPr/>
            <p:nvPr/>
          </p:nvSpPr>
          <p:spPr>
            <a:xfrm>
              <a:off x="2958900" y="4380875"/>
              <a:ext cx="1025" cy="4525"/>
            </a:xfrm>
            <a:custGeom>
              <a:avLst/>
              <a:gdLst/>
              <a:ahLst/>
              <a:cxnLst/>
              <a:rect l="l" t="t" r="r" b="b"/>
              <a:pathLst>
                <a:path w="41" h="181" extrusionOk="0">
                  <a:moveTo>
                    <a:pt x="41" y="1"/>
                  </a:moveTo>
                  <a:lnTo>
                    <a:pt x="0" y="167"/>
                  </a:lnTo>
                  <a:lnTo>
                    <a:pt x="29" y="181"/>
                  </a:lnTo>
                  <a:lnTo>
                    <a:pt x="41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" name="Google Shape;276;p2"/>
            <p:cNvSpPr/>
            <p:nvPr/>
          </p:nvSpPr>
          <p:spPr>
            <a:xfrm>
              <a:off x="2935700" y="4401200"/>
              <a:ext cx="3800" cy="4575"/>
            </a:xfrm>
            <a:custGeom>
              <a:avLst/>
              <a:gdLst/>
              <a:ahLst/>
              <a:cxnLst/>
              <a:rect l="l" t="t" r="r" b="b"/>
              <a:pathLst>
                <a:path w="152" h="183" extrusionOk="0">
                  <a:moveTo>
                    <a:pt x="48" y="1"/>
                  </a:moveTo>
                  <a:cubicBezTo>
                    <a:pt x="1" y="1"/>
                    <a:pt x="0" y="94"/>
                    <a:pt x="78" y="183"/>
                  </a:cubicBezTo>
                  <a:cubicBezTo>
                    <a:pt x="100" y="130"/>
                    <a:pt x="152" y="128"/>
                    <a:pt x="123" y="50"/>
                  </a:cubicBezTo>
                  <a:cubicBezTo>
                    <a:pt x="93" y="15"/>
                    <a:pt x="67" y="1"/>
                    <a:pt x="4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" name="Google Shape;277;p2"/>
            <p:cNvSpPr/>
            <p:nvPr/>
          </p:nvSpPr>
          <p:spPr>
            <a:xfrm>
              <a:off x="2694550" y="4929300"/>
              <a:ext cx="21575" cy="15825"/>
            </a:xfrm>
            <a:custGeom>
              <a:avLst/>
              <a:gdLst/>
              <a:ahLst/>
              <a:cxnLst/>
              <a:rect l="l" t="t" r="r" b="b"/>
              <a:pathLst>
                <a:path w="863" h="633" extrusionOk="0">
                  <a:moveTo>
                    <a:pt x="429" y="0"/>
                  </a:moveTo>
                  <a:cubicBezTo>
                    <a:pt x="251" y="0"/>
                    <a:pt x="59" y="85"/>
                    <a:pt x="1" y="341"/>
                  </a:cubicBezTo>
                  <a:lnTo>
                    <a:pt x="252" y="632"/>
                  </a:lnTo>
                  <a:cubicBezTo>
                    <a:pt x="446" y="599"/>
                    <a:pt x="863" y="469"/>
                    <a:pt x="721" y="85"/>
                  </a:cubicBezTo>
                  <a:cubicBezTo>
                    <a:pt x="658" y="37"/>
                    <a:pt x="547" y="0"/>
                    <a:pt x="42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" name="Google Shape;278;p2"/>
            <p:cNvSpPr/>
            <p:nvPr/>
          </p:nvSpPr>
          <p:spPr>
            <a:xfrm>
              <a:off x="2763050" y="4698800"/>
              <a:ext cx="7950" cy="7475"/>
            </a:xfrm>
            <a:custGeom>
              <a:avLst/>
              <a:gdLst/>
              <a:ahLst/>
              <a:cxnLst/>
              <a:rect l="l" t="t" r="r" b="b"/>
              <a:pathLst>
                <a:path w="318" h="299" extrusionOk="0">
                  <a:moveTo>
                    <a:pt x="202" y="3"/>
                  </a:moveTo>
                  <a:lnTo>
                    <a:pt x="202" y="3"/>
                  </a:lnTo>
                  <a:cubicBezTo>
                    <a:pt x="112" y="13"/>
                    <a:pt x="1" y="1"/>
                    <a:pt x="20" y="141"/>
                  </a:cubicBezTo>
                  <a:cubicBezTo>
                    <a:pt x="52" y="256"/>
                    <a:pt x="99" y="298"/>
                    <a:pt x="142" y="298"/>
                  </a:cubicBezTo>
                  <a:cubicBezTo>
                    <a:pt x="238" y="298"/>
                    <a:pt x="317" y="94"/>
                    <a:pt x="202" y="3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" name="Google Shape;279;p2"/>
            <p:cNvSpPr/>
            <p:nvPr/>
          </p:nvSpPr>
          <p:spPr>
            <a:xfrm>
              <a:off x="2712550" y="4790100"/>
              <a:ext cx="5350" cy="3525"/>
            </a:xfrm>
            <a:custGeom>
              <a:avLst/>
              <a:gdLst/>
              <a:ahLst/>
              <a:cxnLst/>
              <a:rect l="l" t="t" r="r" b="b"/>
              <a:pathLst>
                <a:path w="214" h="141" extrusionOk="0">
                  <a:moveTo>
                    <a:pt x="1" y="1"/>
                  </a:moveTo>
                  <a:lnTo>
                    <a:pt x="10" y="140"/>
                  </a:lnTo>
                  <a:lnTo>
                    <a:pt x="214" y="95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" name="Google Shape;280;p2"/>
            <p:cNvSpPr/>
            <p:nvPr/>
          </p:nvSpPr>
          <p:spPr>
            <a:xfrm>
              <a:off x="3011650" y="4700750"/>
              <a:ext cx="32475" cy="32550"/>
            </a:xfrm>
            <a:custGeom>
              <a:avLst/>
              <a:gdLst/>
              <a:ahLst/>
              <a:cxnLst/>
              <a:rect l="l" t="t" r="r" b="b"/>
              <a:pathLst>
                <a:path w="1299" h="1302" extrusionOk="0">
                  <a:moveTo>
                    <a:pt x="365" y="1"/>
                  </a:moveTo>
                  <a:cubicBezTo>
                    <a:pt x="336" y="1"/>
                    <a:pt x="305" y="4"/>
                    <a:pt x="270" y="10"/>
                  </a:cubicBezTo>
                  <a:cubicBezTo>
                    <a:pt x="0" y="394"/>
                    <a:pt x="410" y="861"/>
                    <a:pt x="462" y="1301"/>
                  </a:cubicBezTo>
                  <a:lnTo>
                    <a:pt x="960" y="1199"/>
                  </a:lnTo>
                  <a:cubicBezTo>
                    <a:pt x="1284" y="932"/>
                    <a:pt x="1298" y="408"/>
                    <a:pt x="1104" y="145"/>
                  </a:cubicBezTo>
                  <a:lnTo>
                    <a:pt x="1104" y="145"/>
                  </a:lnTo>
                  <a:cubicBezTo>
                    <a:pt x="1012" y="202"/>
                    <a:pt x="941" y="223"/>
                    <a:pt x="881" y="223"/>
                  </a:cubicBezTo>
                  <a:cubicBezTo>
                    <a:pt x="687" y="223"/>
                    <a:pt x="612" y="1"/>
                    <a:pt x="36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" name="Google Shape;281;p2"/>
            <p:cNvSpPr/>
            <p:nvPr/>
          </p:nvSpPr>
          <p:spPr>
            <a:xfrm>
              <a:off x="3240875" y="5066125"/>
              <a:ext cx="13650" cy="8600"/>
            </a:xfrm>
            <a:custGeom>
              <a:avLst/>
              <a:gdLst/>
              <a:ahLst/>
              <a:cxnLst/>
              <a:rect l="l" t="t" r="r" b="b"/>
              <a:pathLst>
                <a:path w="546" h="344" extrusionOk="0">
                  <a:moveTo>
                    <a:pt x="149" y="1"/>
                  </a:moveTo>
                  <a:cubicBezTo>
                    <a:pt x="118" y="1"/>
                    <a:pt x="89" y="6"/>
                    <a:pt x="62" y="19"/>
                  </a:cubicBezTo>
                  <a:cubicBezTo>
                    <a:pt x="41" y="132"/>
                    <a:pt x="1" y="284"/>
                    <a:pt x="214" y="343"/>
                  </a:cubicBezTo>
                  <a:cubicBezTo>
                    <a:pt x="387" y="341"/>
                    <a:pt x="524" y="272"/>
                    <a:pt x="546" y="161"/>
                  </a:cubicBezTo>
                  <a:cubicBezTo>
                    <a:pt x="436" y="98"/>
                    <a:pt x="278" y="1"/>
                    <a:pt x="14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" name="Google Shape;282;p2"/>
            <p:cNvSpPr/>
            <p:nvPr/>
          </p:nvSpPr>
          <p:spPr>
            <a:xfrm>
              <a:off x="3252950" y="4910350"/>
              <a:ext cx="60650" cy="44575"/>
            </a:xfrm>
            <a:custGeom>
              <a:avLst/>
              <a:gdLst/>
              <a:ahLst/>
              <a:cxnLst/>
              <a:rect l="l" t="t" r="r" b="b"/>
              <a:pathLst>
                <a:path w="2426" h="1783" extrusionOk="0">
                  <a:moveTo>
                    <a:pt x="1438" y="0"/>
                  </a:moveTo>
                  <a:cubicBezTo>
                    <a:pt x="1076" y="52"/>
                    <a:pt x="910" y="256"/>
                    <a:pt x="588" y="303"/>
                  </a:cubicBezTo>
                  <a:cubicBezTo>
                    <a:pt x="1140" y="576"/>
                    <a:pt x="1" y="434"/>
                    <a:pt x="479" y="824"/>
                  </a:cubicBezTo>
                  <a:cubicBezTo>
                    <a:pt x="700" y="1397"/>
                    <a:pt x="1329" y="1544"/>
                    <a:pt x="1945" y="1772"/>
                  </a:cubicBezTo>
                  <a:cubicBezTo>
                    <a:pt x="1979" y="1779"/>
                    <a:pt x="2015" y="1782"/>
                    <a:pt x="2052" y="1782"/>
                  </a:cubicBezTo>
                  <a:cubicBezTo>
                    <a:pt x="2220" y="1782"/>
                    <a:pt x="2398" y="1707"/>
                    <a:pt x="2398" y="1561"/>
                  </a:cubicBezTo>
                  <a:cubicBezTo>
                    <a:pt x="2426" y="997"/>
                    <a:pt x="2156" y="292"/>
                    <a:pt x="143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" name="Google Shape;283;p2"/>
            <p:cNvSpPr/>
            <p:nvPr/>
          </p:nvSpPr>
          <p:spPr>
            <a:xfrm>
              <a:off x="3382725" y="5059950"/>
              <a:ext cx="228675" cy="133500"/>
            </a:xfrm>
            <a:custGeom>
              <a:avLst/>
              <a:gdLst/>
              <a:ahLst/>
              <a:cxnLst/>
              <a:rect l="l" t="t" r="r" b="b"/>
              <a:pathLst>
                <a:path w="9147" h="5340" extrusionOk="0">
                  <a:moveTo>
                    <a:pt x="1988" y="1"/>
                  </a:moveTo>
                  <a:cubicBezTo>
                    <a:pt x="1687" y="600"/>
                    <a:pt x="1121" y="545"/>
                    <a:pt x="908" y="1144"/>
                  </a:cubicBezTo>
                  <a:cubicBezTo>
                    <a:pt x="802" y="1080"/>
                    <a:pt x="709" y="949"/>
                    <a:pt x="579" y="949"/>
                  </a:cubicBezTo>
                  <a:cubicBezTo>
                    <a:pt x="547" y="949"/>
                    <a:pt x="512" y="957"/>
                    <a:pt x="475" y="976"/>
                  </a:cubicBezTo>
                  <a:lnTo>
                    <a:pt x="754" y="1433"/>
                  </a:lnTo>
                  <a:cubicBezTo>
                    <a:pt x="725" y="1448"/>
                    <a:pt x="690" y="1455"/>
                    <a:pt x="652" y="1455"/>
                  </a:cubicBezTo>
                  <a:cubicBezTo>
                    <a:pt x="468" y="1455"/>
                    <a:pt x="201" y="1309"/>
                    <a:pt x="65" y="1309"/>
                  </a:cubicBezTo>
                  <a:cubicBezTo>
                    <a:pt x="48" y="1309"/>
                    <a:pt x="32" y="1312"/>
                    <a:pt x="20" y="1317"/>
                  </a:cubicBezTo>
                  <a:lnTo>
                    <a:pt x="247" y="1481"/>
                  </a:lnTo>
                  <a:cubicBezTo>
                    <a:pt x="77" y="1611"/>
                    <a:pt x="1" y="1689"/>
                    <a:pt x="174" y="1895"/>
                  </a:cubicBezTo>
                  <a:cubicBezTo>
                    <a:pt x="339" y="1917"/>
                    <a:pt x="428" y="2130"/>
                    <a:pt x="520" y="2130"/>
                  </a:cubicBezTo>
                  <a:cubicBezTo>
                    <a:pt x="555" y="2130"/>
                    <a:pt x="589" y="2100"/>
                    <a:pt x="628" y="2021"/>
                  </a:cubicBezTo>
                  <a:lnTo>
                    <a:pt x="628" y="2021"/>
                  </a:lnTo>
                  <a:cubicBezTo>
                    <a:pt x="1464" y="2352"/>
                    <a:pt x="453" y="2518"/>
                    <a:pt x="1069" y="2947"/>
                  </a:cubicBezTo>
                  <a:cubicBezTo>
                    <a:pt x="1597" y="3354"/>
                    <a:pt x="2786" y="3657"/>
                    <a:pt x="3089" y="4256"/>
                  </a:cubicBezTo>
                  <a:cubicBezTo>
                    <a:pt x="3280" y="4324"/>
                    <a:pt x="3394" y="4350"/>
                    <a:pt x="3464" y="4350"/>
                  </a:cubicBezTo>
                  <a:cubicBezTo>
                    <a:pt x="3683" y="4350"/>
                    <a:pt x="3479" y="4100"/>
                    <a:pt x="3843" y="4100"/>
                  </a:cubicBezTo>
                  <a:cubicBezTo>
                    <a:pt x="3865" y="4100"/>
                    <a:pt x="3888" y="4100"/>
                    <a:pt x="3913" y="4102"/>
                  </a:cubicBezTo>
                  <a:cubicBezTo>
                    <a:pt x="4292" y="4240"/>
                    <a:pt x="3925" y="4292"/>
                    <a:pt x="3956" y="4448"/>
                  </a:cubicBezTo>
                  <a:cubicBezTo>
                    <a:pt x="4247" y="4626"/>
                    <a:pt x="5088" y="4578"/>
                    <a:pt x="5147" y="5038"/>
                  </a:cubicBezTo>
                  <a:cubicBezTo>
                    <a:pt x="5779" y="5254"/>
                    <a:pt x="6548" y="5339"/>
                    <a:pt x="7239" y="5339"/>
                  </a:cubicBezTo>
                  <a:cubicBezTo>
                    <a:pt x="7480" y="5339"/>
                    <a:pt x="7712" y="5329"/>
                    <a:pt x="7925" y="5310"/>
                  </a:cubicBezTo>
                  <a:cubicBezTo>
                    <a:pt x="8327" y="5244"/>
                    <a:pt x="8043" y="4306"/>
                    <a:pt x="8725" y="4197"/>
                  </a:cubicBezTo>
                  <a:lnTo>
                    <a:pt x="8394" y="4100"/>
                  </a:lnTo>
                  <a:cubicBezTo>
                    <a:pt x="8505" y="3702"/>
                    <a:pt x="8640" y="3572"/>
                    <a:pt x="8647" y="3117"/>
                  </a:cubicBezTo>
                  <a:cubicBezTo>
                    <a:pt x="8602" y="3105"/>
                    <a:pt x="8563" y="3099"/>
                    <a:pt x="8529" y="3099"/>
                  </a:cubicBezTo>
                  <a:cubicBezTo>
                    <a:pt x="8320" y="3099"/>
                    <a:pt x="8288" y="3297"/>
                    <a:pt x="8077" y="3297"/>
                  </a:cubicBezTo>
                  <a:cubicBezTo>
                    <a:pt x="8043" y="3297"/>
                    <a:pt x="8005" y="3292"/>
                    <a:pt x="7960" y="3280"/>
                  </a:cubicBezTo>
                  <a:lnTo>
                    <a:pt x="7963" y="3280"/>
                  </a:lnTo>
                  <a:cubicBezTo>
                    <a:pt x="7792" y="3081"/>
                    <a:pt x="7678" y="2842"/>
                    <a:pt x="7714" y="2717"/>
                  </a:cubicBezTo>
                  <a:lnTo>
                    <a:pt x="7714" y="2717"/>
                  </a:lnTo>
                  <a:cubicBezTo>
                    <a:pt x="7878" y="2803"/>
                    <a:pt x="8012" y="2834"/>
                    <a:pt x="8130" y="2834"/>
                  </a:cubicBezTo>
                  <a:cubicBezTo>
                    <a:pt x="8427" y="2834"/>
                    <a:pt x="8618" y="2638"/>
                    <a:pt x="8919" y="2638"/>
                  </a:cubicBezTo>
                  <a:cubicBezTo>
                    <a:pt x="8952" y="2638"/>
                    <a:pt x="8986" y="2641"/>
                    <a:pt x="9021" y="2646"/>
                  </a:cubicBezTo>
                  <a:cubicBezTo>
                    <a:pt x="9147" y="2487"/>
                    <a:pt x="8694" y="1992"/>
                    <a:pt x="8862" y="1708"/>
                  </a:cubicBezTo>
                  <a:cubicBezTo>
                    <a:pt x="8391" y="1545"/>
                    <a:pt x="8050" y="1343"/>
                    <a:pt x="7664" y="1334"/>
                  </a:cubicBezTo>
                  <a:cubicBezTo>
                    <a:pt x="6980" y="1402"/>
                    <a:pt x="7176" y="1919"/>
                    <a:pt x="6812" y="2132"/>
                  </a:cubicBezTo>
                  <a:cubicBezTo>
                    <a:pt x="6738" y="2013"/>
                    <a:pt x="6222" y="1864"/>
                    <a:pt x="6352" y="1698"/>
                  </a:cubicBezTo>
                  <a:lnTo>
                    <a:pt x="6352" y="1698"/>
                  </a:lnTo>
                  <a:cubicBezTo>
                    <a:pt x="6305" y="1756"/>
                    <a:pt x="6234" y="1786"/>
                    <a:pt x="6148" y="1786"/>
                  </a:cubicBezTo>
                  <a:cubicBezTo>
                    <a:pt x="6035" y="1786"/>
                    <a:pt x="5899" y="1733"/>
                    <a:pt x="5763" y="1620"/>
                  </a:cubicBezTo>
                  <a:lnTo>
                    <a:pt x="5931" y="1447"/>
                  </a:lnTo>
                  <a:cubicBezTo>
                    <a:pt x="5747" y="1431"/>
                    <a:pt x="5544" y="1416"/>
                    <a:pt x="5358" y="1416"/>
                  </a:cubicBezTo>
                  <a:cubicBezTo>
                    <a:pt x="5172" y="1416"/>
                    <a:pt x="5004" y="1431"/>
                    <a:pt x="4891" y="1474"/>
                  </a:cubicBezTo>
                  <a:cubicBezTo>
                    <a:pt x="4858" y="1159"/>
                    <a:pt x="4441" y="782"/>
                    <a:pt x="4294" y="602"/>
                  </a:cubicBezTo>
                  <a:cubicBezTo>
                    <a:pt x="3837" y="353"/>
                    <a:pt x="3151" y="685"/>
                    <a:pt x="3020" y="114"/>
                  </a:cubicBezTo>
                  <a:cubicBezTo>
                    <a:pt x="3019" y="114"/>
                    <a:pt x="3018" y="114"/>
                    <a:pt x="3017" y="114"/>
                  </a:cubicBezTo>
                  <a:cubicBezTo>
                    <a:pt x="2738" y="114"/>
                    <a:pt x="2652" y="384"/>
                    <a:pt x="2352" y="420"/>
                  </a:cubicBezTo>
                  <a:lnTo>
                    <a:pt x="1988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" name="Google Shape;284;p2"/>
            <p:cNvSpPr/>
            <p:nvPr/>
          </p:nvSpPr>
          <p:spPr>
            <a:xfrm>
              <a:off x="3493750" y="4945275"/>
              <a:ext cx="40925" cy="23525"/>
            </a:xfrm>
            <a:custGeom>
              <a:avLst/>
              <a:gdLst/>
              <a:ahLst/>
              <a:cxnLst/>
              <a:rect l="l" t="t" r="r" b="b"/>
              <a:pathLst>
                <a:path w="1637" h="941" extrusionOk="0">
                  <a:moveTo>
                    <a:pt x="684" y="1"/>
                  </a:moveTo>
                  <a:cubicBezTo>
                    <a:pt x="647" y="1"/>
                    <a:pt x="611" y="9"/>
                    <a:pt x="576" y="29"/>
                  </a:cubicBezTo>
                  <a:cubicBezTo>
                    <a:pt x="389" y="135"/>
                    <a:pt x="0" y="320"/>
                    <a:pt x="374" y="630"/>
                  </a:cubicBezTo>
                  <a:cubicBezTo>
                    <a:pt x="574" y="787"/>
                    <a:pt x="831" y="940"/>
                    <a:pt x="1069" y="940"/>
                  </a:cubicBezTo>
                  <a:cubicBezTo>
                    <a:pt x="1115" y="940"/>
                    <a:pt x="1161" y="934"/>
                    <a:pt x="1206" y="922"/>
                  </a:cubicBezTo>
                  <a:cubicBezTo>
                    <a:pt x="1324" y="754"/>
                    <a:pt x="1637" y="420"/>
                    <a:pt x="1158" y="206"/>
                  </a:cubicBezTo>
                  <a:cubicBezTo>
                    <a:pt x="1012" y="158"/>
                    <a:pt x="844" y="1"/>
                    <a:pt x="68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" name="Google Shape;285;p2"/>
            <p:cNvSpPr/>
            <p:nvPr/>
          </p:nvSpPr>
          <p:spPr>
            <a:xfrm>
              <a:off x="3596350" y="5080775"/>
              <a:ext cx="42175" cy="28375"/>
            </a:xfrm>
            <a:custGeom>
              <a:avLst/>
              <a:gdLst/>
              <a:ahLst/>
              <a:cxnLst/>
              <a:rect l="l" t="t" r="r" b="b"/>
              <a:pathLst>
                <a:path w="1687" h="1135" extrusionOk="0">
                  <a:moveTo>
                    <a:pt x="772" y="1"/>
                  </a:moveTo>
                  <a:cubicBezTo>
                    <a:pt x="602" y="1"/>
                    <a:pt x="479" y="86"/>
                    <a:pt x="339" y="136"/>
                  </a:cubicBezTo>
                  <a:cubicBezTo>
                    <a:pt x="0" y="399"/>
                    <a:pt x="568" y="1048"/>
                    <a:pt x="1132" y="1121"/>
                  </a:cubicBezTo>
                  <a:cubicBezTo>
                    <a:pt x="1194" y="1130"/>
                    <a:pt x="1247" y="1134"/>
                    <a:pt x="1293" y="1134"/>
                  </a:cubicBezTo>
                  <a:cubicBezTo>
                    <a:pt x="1640" y="1134"/>
                    <a:pt x="1582" y="899"/>
                    <a:pt x="1686" y="683"/>
                  </a:cubicBezTo>
                  <a:cubicBezTo>
                    <a:pt x="1620" y="442"/>
                    <a:pt x="1284" y="236"/>
                    <a:pt x="947" y="30"/>
                  </a:cubicBezTo>
                  <a:cubicBezTo>
                    <a:pt x="883" y="9"/>
                    <a:pt x="825" y="1"/>
                    <a:pt x="77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" name="Google Shape;286;p2"/>
            <p:cNvSpPr/>
            <p:nvPr/>
          </p:nvSpPr>
          <p:spPr>
            <a:xfrm>
              <a:off x="3496275" y="4729250"/>
              <a:ext cx="63675" cy="43675"/>
            </a:xfrm>
            <a:custGeom>
              <a:avLst/>
              <a:gdLst/>
              <a:ahLst/>
              <a:cxnLst/>
              <a:rect l="l" t="t" r="r" b="b"/>
              <a:pathLst>
                <a:path w="2547" h="1747" extrusionOk="0">
                  <a:moveTo>
                    <a:pt x="639" y="1"/>
                  </a:moveTo>
                  <a:cubicBezTo>
                    <a:pt x="526" y="1"/>
                    <a:pt x="411" y="47"/>
                    <a:pt x="292" y="166"/>
                  </a:cubicBezTo>
                  <a:cubicBezTo>
                    <a:pt x="214" y="474"/>
                    <a:pt x="1" y="853"/>
                    <a:pt x="285" y="1160"/>
                  </a:cubicBezTo>
                  <a:cubicBezTo>
                    <a:pt x="399" y="1418"/>
                    <a:pt x="583" y="1481"/>
                    <a:pt x="791" y="1481"/>
                  </a:cubicBezTo>
                  <a:cubicBezTo>
                    <a:pt x="985" y="1481"/>
                    <a:pt x="1201" y="1426"/>
                    <a:pt x="1402" y="1426"/>
                  </a:cubicBezTo>
                  <a:cubicBezTo>
                    <a:pt x="1611" y="1426"/>
                    <a:pt x="1803" y="1486"/>
                    <a:pt x="1936" y="1729"/>
                  </a:cubicBezTo>
                  <a:cubicBezTo>
                    <a:pt x="1985" y="1741"/>
                    <a:pt x="2029" y="1746"/>
                    <a:pt x="2068" y="1746"/>
                  </a:cubicBezTo>
                  <a:cubicBezTo>
                    <a:pt x="2265" y="1746"/>
                    <a:pt x="2351" y="1614"/>
                    <a:pt x="2416" y="1501"/>
                  </a:cubicBezTo>
                  <a:cubicBezTo>
                    <a:pt x="2547" y="829"/>
                    <a:pt x="1408" y="1239"/>
                    <a:pt x="1602" y="497"/>
                  </a:cubicBezTo>
                  <a:cubicBezTo>
                    <a:pt x="1246" y="340"/>
                    <a:pt x="946" y="1"/>
                    <a:pt x="63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" name="Google Shape;287;p2"/>
            <p:cNvSpPr/>
            <p:nvPr/>
          </p:nvSpPr>
          <p:spPr>
            <a:xfrm>
              <a:off x="3542100" y="4874800"/>
              <a:ext cx="31525" cy="21350"/>
            </a:xfrm>
            <a:custGeom>
              <a:avLst/>
              <a:gdLst/>
              <a:ahLst/>
              <a:cxnLst/>
              <a:rect l="l" t="t" r="r" b="b"/>
              <a:pathLst>
                <a:path w="1261" h="854" extrusionOk="0">
                  <a:moveTo>
                    <a:pt x="421" y="1"/>
                  </a:moveTo>
                  <a:cubicBezTo>
                    <a:pt x="378" y="1"/>
                    <a:pt x="337" y="6"/>
                    <a:pt x="299" y="16"/>
                  </a:cubicBezTo>
                  <a:cubicBezTo>
                    <a:pt x="207" y="181"/>
                    <a:pt x="1" y="250"/>
                    <a:pt x="136" y="510"/>
                  </a:cubicBezTo>
                  <a:cubicBezTo>
                    <a:pt x="210" y="708"/>
                    <a:pt x="516" y="854"/>
                    <a:pt x="756" y="854"/>
                  </a:cubicBezTo>
                  <a:cubicBezTo>
                    <a:pt x="798" y="854"/>
                    <a:pt x="838" y="849"/>
                    <a:pt x="875" y="840"/>
                  </a:cubicBezTo>
                  <a:cubicBezTo>
                    <a:pt x="1029" y="743"/>
                    <a:pt x="1261" y="544"/>
                    <a:pt x="1062" y="316"/>
                  </a:cubicBezTo>
                  <a:cubicBezTo>
                    <a:pt x="967" y="147"/>
                    <a:pt x="663" y="1"/>
                    <a:pt x="42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" name="Google Shape;288;p2"/>
            <p:cNvSpPr/>
            <p:nvPr/>
          </p:nvSpPr>
          <p:spPr>
            <a:xfrm>
              <a:off x="3584800" y="4947700"/>
              <a:ext cx="22225" cy="14475"/>
            </a:xfrm>
            <a:custGeom>
              <a:avLst/>
              <a:gdLst/>
              <a:ahLst/>
              <a:cxnLst/>
              <a:rect l="l" t="t" r="r" b="b"/>
              <a:pathLst>
                <a:path w="889" h="579" extrusionOk="0">
                  <a:moveTo>
                    <a:pt x="296" y="1"/>
                  </a:moveTo>
                  <a:cubicBezTo>
                    <a:pt x="126" y="128"/>
                    <a:pt x="0" y="195"/>
                    <a:pt x="60" y="417"/>
                  </a:cubicBezTo>
                  <a:lnTo>
                    <a:pt x="543" y="578"/>
                  </a:lnTo>
                  <a:cubicBezTo>
                    <a:pt x="614" y="481"/>
                    <a:pt x="888" y="420"/>
                    <a:pt x="716" y="195"/>
                  </a:cubicBezTo>
                  <a:cubicBezTo>
                    <a:pt x="538" y="131"/>
                    <a:pt x="486" y="1"/>
                    <a:pt x="29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" name="Google Shape;289;p2"/>
            <p:cNvSpPr/>
            <p:nvPr/>
          </p:nvSpPr>
          <p:spPr>
            <a:xfrm>
              <a:off x="3573950" y="4881225"/>
              <a:ext cx="26975" cy="20950"/>
            </a:xfrm>
            <a:custGeom>
              <a:avLst/>
              <a:gdLst/>
              <a:ahLst/>
              <a:cxnLst/>
              <a:rect l="l" t="t" r="r" b="b"/>
              <a:pathLst>
                <a:path w="1079" h="838" extrusionOk="0">
                  <a:moveTo>
                    <a:pt x="413" y="0"/>
                  </a:moveTo>
                  <a:cubicBezTo>
                    <a:pt x="171" y="64"/>
                    <a:pt x="1" y="225"/>
                    <a:pt x="10" y="455"/>
                  </a:cubicBezTo>
                  <a:cubicBezTo>
                    <a:pt x="261" y="621"/>
                    <a:pt x="335" y="815"/>
                    <a:pt x="602" y="817"/>
                  </a:cubicBezTo>
                  <a:cubicBezTo>
                    <a:pt x="664" y="831"/>
                    <a:pt x="716" y="838"/>
                    <a:pt x="760" y="838"/>
                  </a:cubicBezTo>
                  <a:cubicBezTo>
                    <a:pt x="1046" y="838"/>
                    <a:pt x="1019" y="569"/>
                    <a:pt x="1078" y="372"/>
                  </a:cubicBezTo>
                  <a:cubicBezTo>
                    <a:pt x="894" y="175"/>
                    <a:pt x="666" y="69"/>
                    <a:pt x="41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0" name="Google Shape;290;p2"/>
            <p:cNvSpPr/>
            <p:nvPr/>
          </p:nvSpPr>
          <p:spPr>
            <a:xfrm>
              <a:off x="3615700" y="4945225"/>
              <a:ext cx="65775" cy="43225"/>
            </a:xfrm>
            <a:custGeom>
              <a:avLst/>
              <a:gdLst/>
              <a:ahLst/>
              <a:cxnLst/>
              <a:rect l="l" t="t" r="r" b="b"/>
              <a:pathLst>
                <a:path w="2631" h="1729" extrusionOk="0">
                  <a:moveTo>
                    <a:pt x="848" y="0"/>
                  </a:moveTo>
                  <a:cubicBezTo>
                    <a:pt x="763" y="156"/>
                    <a:pt x="680" y="313"/>
                    <a:pt x="394" y="339"/>
                  </a:cubicBezTo>
                  <a:cubicBezTo>
                    <a:pt x="536" y="500"/>
                    <a:pt x="391" y="592"/>
                    <a:pt x="332" y="718"/>
                  </a:cubicBezTo>
                  <a:cubicBezTo>
                    <a:pt x="0" y="1156"/>
                    <a:pt x="967" y="1326"/>
                    <a:pt x="1338" y="1679"/>
                  </a:cubicBezTo>
                  <a:cubicBezTo>
                    <a:pt x="1475" y="1713"/>
                    <a:pt x="1601" y="1729"/>
                    <a:pt x="1718" y="1729"/>
                  </a:cubicBezTo>
                  <a:cubicBezTo>
                    <a:pt x="2306" y="1729"/>
                    <a:pt x="2631" y="1334"/>
                    <a:pt x="2591" y="943"/>
                  </a:cubicBezTo>
                  <a:cubicBezTo>
                    <a:pt x="2362" y="651"/>
                    <a:pt x="1724" y="438"/>
                    <a:pt x="1907" y="161"/>
                  </a:cubicBezTo>
                  <a:cubicBezTo>
                    <a:pt x="1832" y="142"/>
                    <a:pt x="1747" y="138"/>
                    <a:pt x="1657" y="138"/>
                  </a:cubicBezTo>
                  <a:cubicBezTo>
                    <a:pt x="1586" y="138"/>
                    <a:pt x="1511" y="140"/>
                    <a:pt x="1435" y="140"/>
                  </a:cubicBezTo>
                  <a:cubicBezTo>
                    <a:pt x="1240" y="140"/>
                    <a:pt x="1035" y="123"/>
                    <a:pt x="84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1" name="Google Shape;291;p2"/>
            <p:cNvSpPr/>
            <p:nvPr/>
          </p:nvSpPr>
          <p:spPr>
            <a:xfrm>
              <a:off x="3700175" y="5081500"/>
              <a:ext cx="60000" cy="56800"/>
            </a:xfrm>
            <a:custGeom>
              <a:avLst/>
              <a:gdLst/>
              <a:ahLst/>
              <a:cxnLst/>
              <a:rect l="l" t="t" r="r" b="b"/>
              <a:pathLst>
                <a:path w="2400" h="2272" extrusionOk="0">
                  <a:moveTo>
                    <a:pt x="903" y="1"/>
                  </a:moveTo>
                  <a:lnTo>
                    <a:pt x="271" y="334"/>
                  </a:lnTo>
                  <a:cubicBezTo>
                    <a:pt x="389" y="607"/>
                    <a:pt x="320" y="749"/>
                    <a:pt x="82" y="749"/>
                  </a:cubicBezTo>
                  <a:cubicBezTo>
                    <a:pt x="57" y="749"/>
                    <a:pt x="30" y="747"/>
                    <a:pt x="1" y="744"/>
                  </a:cubicBezTo>
                  <a:lnTo>
                    <a:pt x="1" y="744"/>
                  </a:lnTo>
                  <a:cubicBezTo>
                    <a:pt x="1029" y="945"/>
                    <a:pt x="522" y="1900"/>
                    <a:pt x="1550" y="2264"/>
                  </a:cubicBezTo>
                  <a:cubicBezTo>
                    <a:pt x="1597" y="2269"/>
                    <a:pt x="1642" y="2271"/>
                    <a:pt x="1686" y="2271"/>
                  </a:cubicBezTo>
                  <a:cubicBezTo>
                    <a:pt x="2085" y="2271"/>
                    <a:pt x="2325" y="2089"/>
                    <a:pt x="2317" y="1805"/>
                  </a:cubicBezTo>
                  <a:cubicBezTo>
                    <a:pt x="1708" y="1405"/>
                    <a:pt x="2369" y="1230"/>
                    <a:pt x="2400" y="971"/>
                  </a:cubicBezTo>
                  <a:cubicBezTo>
                    <a:pt x="2066" y="870"/>
                    <a:pt x="1535" y="199"/>
                    <a:pt x="90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2" name="Google Shape;292;p2"/>
            <p:cNvSpPr/>
            <p:nvPr/>
          </p:nvSpPr>
          <p:spPr>
            <a:xfrm>
              <a:off x="3605150" y="4881675"/>
              <a:ext cx="32175" cy="20075"/>
            </a:xfrm>
            <a:custGeom>
              <a:avLst/>
              <a:gdLst/>
              <a:ahLst/>
              <a:cxnLst/>
              <a:rect l="l" t="t" r="r" b="b"/>
              <a:pathLst>
                <a:path w="1287" h="803" extrusionOk="0">
                  <a:moveTo>
                    <a:pt x="424" y="1"/>
                  </a:moveTo>
                  <a:cubicBezTo>
                    <a:pt x="372" y="1"/>
                    <a:pt x="320" y="3"/>
                    <a:pt x="271" y="8"/>
                  </a:cubicBezTo>
                  <a:cubicBezTo>
                    <a:pt x="1" y="98"/>
                    <a:pt x="18" y="456"/>
                    <a:pt x="280" y="657"/>
                  </a:cubicBezTo>
                  <a:cubicBezTo>
                    <a:pt x="448" y="771"/>
                    <a:pt x="620" y="803"/>
                    <a:pt x="785" y="803"/>
                  </a:cubicBezTo>
                  <a:cubicBezTo>
                    <a:pt x="965" y="803"/>
                    <a:pt x="1137" y="765"/>
                    <a:pt x="1287" y="754"/>
                  </a:cubicBezTo>
                  <a:cubicBezTo>
                    <a:pt x="1239" y="527"/>
                    <a:pt x="1083" y="297"/>
                    <a:pt x="1090" y="103"/>
                  </a:cubicBezTo>
                  <a:cubicBezTo>
                    <a:pt x="888" y="42"/>
                    <a:pt x="644" y="1"/>
                    <a:pt x="42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3" name="Google Shape;293;p2"/>
            <p:cNvSpPr/>
            <p:nvPr/>
          </p:nvSpPr>
          <p:spPr>
            <a:xfrm>
              <a:off x="3628200" y="4860725"/>
              <a:ext cx="34175" cy="23550"/>
            </a:xfrm>
            <a:custGeom>
              <a:avLst/>
              <a:gdLst/>
              <a:ahLst/>
              <a:cxnLst/>
              <a:rect l="l" t="t" r="r" b="b"/>
              <a:pathLst>
                <a:path w="1367" h="942" extrusionOk="0">
                  <a:moveTo>
                    <a:pt x="855" y="1"/>
                  </a:moveTo>
                  <a:cubicBezTo>
                    <a:pt x="628" y="216"/>
                    <a:pt x="119" y="29"/>
                    <a:pt x="0" y="349"/>
                  </a:cubicBezTo>
                  <a:cubicBezTo>
                    <a:pt x="55" y="612"/>
                    <a:pt x="223" y="780"/>
                    <a:pt x="497" y="922"/>
                  </a:cubicBezTo>
                  <a:cubicBezTo>
                    <a:pt x="573" y="935"/>
                    <a:pt x="643" y="941"/>
                    <a:pt x="707" y="941"/>
                  </a:cubicBezTo>
                  <a:cubicBezTo>
                    <a:pt x="842" y="941"/>
                    <a:pt x="950" y="912"/>
                    <a:pt x="1030" y="851"/>
                  </a:cubicBezTo>
                  <a:cubicBezTo>
                    <a:pt x="952" y="524"/>
                    <a:pt x="1367" y="320"/>
                    <a:pt x="85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4" name="Google Shape;294;p2"/>
            <p:cNvSpPr/>
            <p:nvPr/>
          </p:nvSpPr>
          <p:spPr>
            <a:xfrm>
              <a:off x="3628025" y="4737700"/>
              <a:ext cx="27200" cy="18550"/>
            </a:xfrm>
            <a:custGeom>
              <a:avLst/>
              <a:gdLst/>
              <a:ahLst/>
              <a:cxnLst/>
              <a:rect l="l" t="t" r="r" b="b"/>
              <a:pathLst>
                <a:path w="1088" h="742" extrusionOk="0">
                  <a:moveTo>
                    <a:pt x="593" y="1"/>
                  </a:moveTo>
                  <a:cubicBezTo>
                    <a:pt x="555" y="1"/>
                    <a:pt x="513" y="8"/>
                    <a:pt x="467" y="24"/>
                  </a:cubicBezTo>
                  <a:cubicBezTo>
                    <a:pt x="0" y="159"/>
                    <a:pt x="213" y="709"/>
                    <a:pt x="715" y="742"/>
                  </a:cubicBezTo>
                  <a:cubicBezTo>
                    <a:pt x="976" y="725"/>
                    <a:pt x="1087" y="569"/>
                    <a:pt x="1078" y="370"/>
                  </a:cubicBezTo>
                  <a:cubicBezTo>
                    <a:pt x="918" y="245"/>
                    <a:pt x="815" y="1"/>
                    <a:pt x="59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5" name="Google Shape;295;p2"/>
            <p:cNvSpPr/>
            <p:nvPr/>
          </p:nvSpPr>
          <p:spPr>
            <a:xfrm>
              <a:off x="3761450" y="4895600"/>
              <a:ext cx="18250" cy="11750"/>
            </a:xfrm>
            <a:custGeom>
              <a:avLst/>
              <a:gdLst/>
              <a:ahLst/>
              <a:cxnLst/>
              <a:rect l="l" t="t" r="r" b="b"/>
              <a:pathLst>
                <a:path w="730" h="470" extrusionOk="0">
                  <a:moveTo>
                    <a:pt x="231" y="0"/>
                  </a:moveTo>
                  <a:cubicBezTo>
                    <a:pt x="229" y="0"/>
                    <a:pt x="226" y="0"/>
                    <a:pt x="223" y="1"/>
                  </a:cubicBezTo>
                  <a:cubicBezTo>
                    <a:pt x="13" y="10"/>
                    <a:pt x="67" y="173"/>
                    <a:pt x="1" y="292"/>
                  </a:cubicBezTo>
                  <a:lnTo>
                    <a:pt x="519" y="469"/>
                  </a:lnTo>
                  <a:cubicBezTo>
                    <a:pt x="730" y="369"/>
                    <a:pt x="442" y="0"/>
                    <a:pt x="23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6" name="Google Shape;296;p2"/>
            <p:cNvSpPr/>
            <p:nvPr/>
          </p:nvSpPr>
          <p:spPr>
            <a:xfrm>
              <a:off x="3845000" y="3996900"/>
              <a:ext cx="5225" cy="1850"/>
            </a:xfrm>
            <a:custGeom>
              <a:avLst/>
              <a:gdLst/>
              <a:ahLst/>
              <a:cxnLst/>
              <a:rect l="l" t="t" r="r" b="b"/>
              <a:pathLst>
                <a:path w="209" h="74" extrusionOk="0">
                  <a:moveTo>
                    <a:pt x="121" y="1"/>
                  </a:moveTo>
                  <a:cubicBezTo>
                    <a:pt x="111" y="1"/>
                    <a:pt x="101" y="3"/>
                    <a:pt x="90" y="10"/>
                  </a:cubicBezTo>
                  <a:cubicBezTo>
                    <a:pt x="83" y="47"/>
                    <a:pt x="0" y="29"/>
                    <a:pt x="36" y="74"/>
                  </a:cubicBezTo>
                  <a:lnTo>
                    <a:pt x="209" y="74"/>
                  </a:lnTo>
                  <a:cubicBezTo>
                    <a:pt x="183" y="36"/>
                    <a:pt x="155" y="1"/>
                    <a:pt x="12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7" name="Google Shape;297;p2"/>
            <p:cNvSpPr/>
            <p:nvPr/>
          </p:nvSpPr>
          <p:spPr>
            <a:xfrm>
              <a:off x="3858500" y="4573425"/>
              <a:ext cx="149675" cy="129025"/>
            </a:xfrm>
            <a:custGeom>
              <a:avLst/>
              <a:gdLst/>
              <a:ahLst/>
              <a:cxnLst/>
              <a:rect l="l" t="t" r="r" b="b"/>
              <a:pathLst>
                <a:path w="5987" h="5161" extrusionOk="0">
                  <a:moveTo>
                    <a:pt x="3732" y="0"/>
                  </a:moveTo>
                  <a:cubicBezTo>
                    <a:pt x="3775" y="114"/>
                    <a:pt x="3749" y="277"/>
                    <a:pt x="3640" y="317"/>
                  </a:cubicBezTo>
                  <a:cubicBezTo>
                    <a:pt x="3557" y="379"/>
                    <a:pt x="3465" y="405"/>
                    <a:pt x="3374" y="405"/>
                  </a:cubicBezTo>
                  <a:cubicBezTo>
                    <a:pt x="3160" y="405"/>
                    <a:pt x="2948" y="258"/>
                    <a:pt x="2859" y="74"/>
                  </a:cubicBezTo>
                  <a:cubicBezTo>
                    <a:pt x="2451" y="554"/>
                    <a:pt x="1466" y="142"/>
                    <a:pt x="1381" y="973"/>
                  </a:cubicBezTo>
                  <a:cubicBezTo>
                    <a:pt x="1319" y="1084"/>
                    <a:pt x="1241" y="1129"/>
                    <a:pt x="1153" y="1129"/>
                  </a:cubicBezTo>
                  <a:cubicBezTo>
                    <a:pt x="830" y="1129"/>
                    <a:pt x="366" y="529"/>
                    <a:pt x="0" y="325"/>
                  </a:cubicBezTo>
                  <a:lnTo>
                    <a:pt x="0" y="325"/>
                  </a:lnTo>
                  <a:cubicBezTo>
                    <a:pt x="183" y="732"/>
                    <a:pt x="1016" y="999"/>
                    <a:pt x="988" y="1537"/>
                  </a:cubicBezTo>
                  <a:lnTo>
                    <a:pt x="727" y="1483"/>
                  </a:lnTo>
                  <a:lnTo>
                    <a:pt x="727" y="1483"/>
                  </a:lnTo>
                  <a:cubicBezTo>
                    <a:pt x="801" y="1902"/>
                    <a:pt x="803" y="2274"/>
                    <a:pt x="1243" y="2664"/>
                  </a:cubicBezTo>
                  <a:lnTo>
                    <a:pt x="798" y="2574"/>
                  </a:lnTo>
                  <a:lnTo>
                    <a:pt x="798" y="2574"/>
                  </a:lnTo>
                  <a:cubicBezTo>
                    <a:pt x="1073" y="2761"/>
                    <a:pt x="1646" y="3046"/>
                    <a:pt x="1362" y="3389"/>
                  </a:cubicBezTo>
                  <a:cubicBezTo>
                    <a:pt x="1539" y="3988"/>
                    <a:pt x="2473" y="3981"/>
                    <a:pt x="2679" y="4523"/>
                  </a:cubicBezTo>
                  <a:cubicBezTo>
                    <a:pt x="2695" y="4527"/>
                    <a:pt x="2713" y="4528"/>
                    <a:pt x="2733" y="4528"/>
                  </a:cubicBezTo>
                  <a:cubicBezTo>
                    <a:pt x="2840" y="4528"/>
                    <a:pt x="2988" y="4480"/>
                    <a:pt x="3169" y="4464"/>
                  </a:cubicBezTo>
                  <a:cubicBezTo>
                    <a:pt x="3571" y="4587"/>
                    <a:pt x="3434" y="4919"/>
                    <a:pt x="3642" y="5160"/>
                  </a:cubicBezTo>
                  <a:lnTo>
                    <a:pt x="3581" y="4656"/>
                  </a:lnTo>
                  <a:cubicBezTo>
                    <a:pt x="3635" y="4599"/>
                    <a:pt x="3701" y="4576"/>
                    <a:pt x="3772" y="4576"/>
                  </a:cubicBezTo>
                  <a:cubicBezTo>
                    <a:pt x="4072" y="4576"/>
                    <a:pt x="4476" y="4980"/>
                    <a:pt x="4564" y="4980"/>
                  </a:cubicBezTo>
                  <a:cubicBezTo>
                    <a:pt x="4565" y="4980"/>
                    <a:pt x="4565" y="4980"/>
                    <a:pt x="4566" y="4980"/>
                  </a:cubicBezTo>
                  <a:cubicBezTo>
                    <a:pt x="4590" y="4888"/>
                    <a:pt x="4315" y="4627"/>
                    <a:pt x="4481" y="4535"/>
                  </a:cubicBezTo>
                  <a:cubicBezTo>
                    <a:pt x="4829" y="4481"/>
                    <a:pt x="5385" y="4455"/>
                    <a:pt x="5409" y="3964"/>
                  </a:cubicBezTo>
                  <a:lnTo>
                    <a:pt x="5222" y="3851"/>
                  </a:lnTo>
                  <a:cubicBezTo>
                    <a:pt x="5473" y="3517"/>
                    <a:pt x="5603" y="2948"/>
                    <a:pt x="5987" y="2847"/>
                  </a:cubicBezTo>
                  <a:cubicBezTo>
                    <a:pt x="5938" y="2813"/>
                    <a:pt x="5906" y="2801"/>
                    <a:pt x="5884" y="2801"/>
                  </a:cubicBezTo>
                  <a:cubicBezTo>
                    <a:pt x="5820" y="2801"/>
                    <a:pt x="5835" y="2902"/>
                    <a:pt x="5775" y="2902"/>
                  </a:cubicBezTo>
                  <a:cubicBezTo>
                    <a:pt x="5759" y="2902"/>
                    <a:pt x="5736" y="2895"/>
                    <a:pt x="5705" y="2875"/>
                  </a:cubicBezTo>
                  <a:cubicBezTo>
                    <a:pt x="5468" y="2551"/>
                    <a:pt x="5198" y="1712"/>
                    <a:pt x="4950" y="1108"/>
                  </a:cubicBezTo>
                  <a:cubicBezTo>
                    <a:pt x="4403" y="940"/>
                    <a:pt x="3962" y="192"/>
                    <a:pt x="373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8" name="Google Shape;298;p2"/>
            <p:cNvSpPr/>
            <p:nvPr/>
          </p:nvSpPr>
          <p:spPr>
            <a:xfrm>
              <a:off x="3859850" y="4597750"/>
              <a:ext cx="8850" cy="6125"/>
            </a:xfrm>
            <a:custGeom>
              <a:avLst/>
              <a:gdLst/>
              <a:ahLst/>
              <a:cxnLst/>
              <a:rect l="l" t="t" r="r" b="b"/>
              <a:pathLst>
                <a:path w="354" h="245" extrusionOk="0">
                  <a:moveTo>
                    <a:pt x="36" y="0"/>
                  </a:moveTo>
                  <a:cubicBezTo>
                    <a:pt x="24" y="0"/>
                    <a:pt x="12" y="2"/>
                    <a:pt x="1" y="8"/>
                  </a:cubicBezTo>
                  <a:lnTo>
                    <a:pt x="354" y="244"/>
                  </a:lnTo>
                  <a:lnTo>
                    <a:pt x="351" y="211"/>
                  </a:lnTo>
                  <a:cubicBezTo>
                    <a:pt x="248" y="160"/>
                    <a:pt x="134" y="0"/>
                    <a:pt x="3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9" name="Google Shape;299;p2"/>
            <p:cNvSpPr/>
            <p:nvPr/>
          </p:nvSpPr>
          <p:spPr>
            <a:xfrm>
              <a:off x="3889100" y="4664400"/>
              <a:ext cx="5525" cy="4175"/>
            </a:xfrm>
            <a:custGeom>
              <a:avLst/>
              <a:gdLst/>
              <a:ahLst/>
              <a:cxnLst/>
              <a:rect l="l" t="t" r="r" b="b"/>
              <a:pathLst>
                <a:path w="221" h="167" extrusionOk="0">
                  <a:moveTo>
                    <a:pt x="57" y="1"/>
                  </a:moveTo>
                  <a:lnTo>
                    <a:pt x="57" y="1"/>
                  </a:lnTo>
                  <a:cubicBezTo>
                    <a:pt x="1" y="122"/>
                    <a:pt x="112" y="145"/>
                    <a:pt x="221" y="167"/>
                  </a:cubicBezTo>
                  <a:cubicBezTo>
                    <a:pt x="209" y="63"/>
                    <a:pt x="98" y="41"/>
                    <a:pt x="5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0" name="Google Shape;300;p2"/>
            <p:cNvSpPr/>
            <p:nvPr/>
          </p:nvSpPr>
          <p:spPr>
            <a:xfrm>
              <a:off x="3923050" y="5151250"/>
              <a:ext cx="11675" cy="6300"/>
            </a:xfrm>
            <a:custGeom>
              <a:avLst/>
              <a:gdLst/>
              <a:ahLst/>
              <a:cxnLst/>
              <a:rect l="l" t="t" r="r" b="b"/>
              <a:pathLst>
                <a:path w="467" h="252" extrusionOk="0">
                  <a:moveTo>
                    <a:pt x="137" y="1"/>
                  </a:moveTo>
                  <a:cubicBezTo>
                    <a:pt x="21" y="1"/>
                    <a:pt x="1" y="116"/>
                    <a:pt x="70" y="242"/>
                  </a:cubicBezTo>
                  <a:cubicBezTo>
                    <a:pt x="83" y="237"/>
                    <a:pt x="100" y="235"/>
                    <a:pt x="121" y="235"/>
                  </a:cubicBezTo>
                  <a:cubicBezTo>
                    <a:pt x="182" y="235"/>
                    <a:pt x="271" y="252"/>
                    <a:pt x="335" y="252"/>
                  </a:cubicBezTo>
                  <a:cubicBezTo>
                    <a:pt x="425" y="252"/>
                    <a:pt x="466" y="219"/>
                    <a:pt x="317" y="59"/>
                  </a:cubicBezTo>
                  <a:cubicBezTo>
                    <a:pt x="242" y="18"/>
                    <a:pt x="183" y="1"/>
                    <a:pt x="13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1" name="Google Shape;301;p2"/>
            <p:cNvSpPr/>
            <p:nvPr/>
          </p:nvSpPr>
          <p:spPr>
            <a:xfrm>
              <a:off x="3913250" y="4680100"/>
              <a:ext cx="3475" cy="2400"/>
            </a:xfrm>
            <a:custGeom>
              <a:avLst/>
              <a:gdLst/>
              <a:ahLst/>
              <a:cxnLst/>
              <a:rect l="l" t="t" r="r" b="b"/>
              <a:pathLst>
                <a:path w="139" h="96" extrusionOk="0">
                  <a:moveTo>
                    <a:pt x="65" y="1"/>
                  </a:moveTo>
                  <a:cubicBezTo>
                    <a:pt x="31" y="27"/>
                    <a:pt x="1" y="55"/>
                    <a:pt x="41" y="95"/>
                  </a:cubicBezTo>
                  <a:lnTo>
                    <a:pt x="138" y="17"/>
                  </a:lnTo>
                  <a:lnTo>
                    <a:pt x="65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2" name="Google Shape;302;p2"/>
            <p:cNvSpPr/>
            <p:nvPr/>
          </p:nvSpPr>
          <p:spPr>
            <a:xfrm>
              <a:off x="3929350" y="4562225"/>
              <a:ext cx="4775" cy="4650"/>
            </a:xfrm>
            <a:custGeom>
              <a:avLst/>
              <a:gdLst/>
              <a:ahLst/>
              <a:cxnLst/>
              <a:rect l="l" t="t" r="r" b="b"/>
              <a:pathLst>
                <a:path w="191" h="186" extrusionOk="0">
                  <a:moveTo>
                    <a:pt x="145" y="1"/>
                  </a:moveTo>
                  <a:cubicBezTo>
                    <a:pt x="110" y="27"/>
                    <a:pt x="1" y="36"/>
                    <a:pt x="81" y="157"/>
                  </a:cubicBezTo>
                  <a:cubicBezTo>
                    <a:pt x="112" y="177"/>
                    <a:pt x="131" y="186"/>
                    <a:pt x="143" y="186"/>
                  </a:cubicBezTo>
                  <a:cubicBezTo>
                    <a:pt x="191" y="186"/>
                    <a:pt x="119" y="50"/>
                    <a:pt x="14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3" name="Google Shape;303;p2"/>
            <p:cNvSpPr/>
            <p:nvPr/>
          </p:nvSpPr>
          <p:spPr>
            <a:xfrm>
              <a:off x="3956900" y="4537425"/>
              <a:ext cx="4700" cy="1625"/>
            </a:xfrm>
            <a:custGeom>
              <a:avLst/>
              <a:gdLst/>
              <a:ahLst/>
              <a:cxnLst/>
              <a:rect l="l" t="t" r="r" b="b"/>
              <a:pathLst>
                <a:path w="188" h="65" extrusionOk="0">
                  <a:moveTo>
                    <a:pt x="76" y="0"/>
                  </a:moveTo>
                  <a:cubicBezTo>
                    <a:pt x="40" y="29"/>
                    <a:pt x="0" y="17"/>
                    <a:pt x="40" y="62"/>
                  </a:cubicBezTo>
                  <a:lnTo>
                    <a:pt x="187" y="64"/>
                  </a:lnTo>
                  <a:cubicBezTo>
                    <a:pt x="187" y="29"/>
                    <a:pt x="114" y="10"/>
                    <a:pt x="7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4" name="Google Shape;304;p2"/>
            <p:cNvSpPr/>
            <p:nvPr/>
          </p:nvSpPr>
          <p:spPr>
            <a:xfrm>
              <a:off x="3990800" y="4591875"/>
              <a:ext cx="3650" cy="3000"/>
            </a:xfrm>
            <a:custGeom>
              <a:avLst/>
              <a:gdLst/>
              <a:ahLst/>
              <a:cxnLst/>
              <a:rect l="l" t="t" r="r" b="b"/>
              <a:pathLst>
                <a:path w="146" h="120" extrusionOk="0">
                  <a:moveTo>
                    <a:pt x="72" y="1"/>
                  </a:moveTo>
                  <a:cubicBezTo>
                    <a:pt x="1" y="18"/>
                    <a:pt x="1" y="51"/>
                    <a:pt x="6" y="119"/>
                  </a:cubicBezTo>
                  <a:lnTo>
                    <a:pt x="145" y="2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5" name="Google Shape;305;p2"/>
            <p:cNvSpPr/>
            <p:nvPr/>
          </p:nvSpPr>
          <p:spPr>
            <a:xfrm>
              <a:off x="4053675" y="4575850"/>
              <a:ext cx="46800" cy="43800"/>
            </a:xfrm>
            <a:custGeom>
              <a:avLst/>
              <a:gdLst/>
              <a:ahLst/>
              <a:cxnLst/>
              <a:rect l="l" t="t" r="r" b="b"/>
              <a:pathLst>
                <a:path w="1872" h="1752" extrusionOk="0">
                  <a:moveTo>
                    <a:pt x="891" y="0"/>
                  </a:moveTo>
                  <a:cubicBezTo>
                    <a:pt x="749" y="353"/>
                    <a:pt x="20" y="95"/>
                    <a:pt x="202" y="573"/>
                  </a:cubicBezTo>
                  <a:cubicBezTo>
                    <a:pt x="194" y="572"/>
                    <a:pt x="187" y="572"/>
                    <a:pt x="180" y="572"/>
                  </a:cubicBezTo>
                  <a:cubicBezTo>
                    <a:pt x="1" y="572"/>
                    <a:pt x="308" y="972"/>
                    <a:pt x="92" y="972"/>
                  </a:cubicBezTo>
                  <a:cubicBezTo>
                    <a:pt x="68" y="972"/>
                    <a:pt x="38" y="968"/>
                    <a:pt x="1" y="957"/>
                  </a:cubicBezTo>
                  <a:lnTo>
                    <a:pt x="1" y="957"/>
                  </a:lnTo>
                  <a:cubicBezTo>
                    <a:pt x="467" y="1191"/>
                    <a:pt x="269" y="1573"/>
                    <a:pt x="801" y="1727"/>
                  </a:cubicBezTo>
                  <a:cubicBezTo>
                    <a:pt x="872" y="1743"/>
                    <a:pt x="937" y="1751"/>
                    <a:pt x="997" y="1751"/>
                  </a:cubicBezTo>
                  <a:cubicBezTo>
                    <a:pt x="1481" y="1751"/>
                    <a:pt x="1655" y="1250"/>
                    <a:pt x="1872" y="862"/>
                  </a:cubicBezTo>
                  <a:lnTo>
                    <a:pt x="1872" y="862"/>
                  </a:lnTo>
                  <a:lnTo>
                    <a:pt x="1628" y="957"/>
                  </a:lnTo>
                  <a:cubicBezTo>
                    <a:pt x="1483" y="812"/>
                    <a:pt x="1299" y="315"/>
                    <a:pt x="1547" y="187"/>
                  </a:cubicBezTo>
                  <a:cubicBezTo>
                    <a:pt x="1492" y="164"/>
                    <a:pt x="1457" y="155"/>
                    <a:pt x="1435" y="155"/>
                  </a:cubicBezTo>
                  <a:cubicBezTo>
                    <a:pt x="1331" y="155"/>
                    <a:pt x="1534" y="376"/>
                    <a:pt x="1301" y="419"/>
                  </a:cubicBezTo>
                  <a:cubicBezTo>
                    <a:pt x="1274" y="431"/>
                    <a:pt x="1248" y="436"/>
                    <a:pt x="1223" y="436"/>
                  </a:cubicBezTo>
                  <a:cubicBezTo>
                    <a:pt x="1024" y="436"/>
                    <a:pt x="891" y="112"/>
                    <a:pt x="89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6" name="Google Shape;306;p2"/>
            <p:cNvSpPr/>
            <p:nvPr/>
          </p:nvSpPr>
          <p:spPr>
            <a:xfrm>
              <a:off x="4075950" y="4574900"/>
              <a:ext cx="375" cy="975"/>
            </a:xfrm>
            <a:custGeom>
              <a:avLst/>
              <a:gdLst/>
              <a:ahLst/>
              <a:cxnLst/>
              <a:rect l="l" t="t" r="r" b="b"/>
              <a:pathLst>
                <a:path w="15" h="39" extrusionOk="0">
                  <a:moveTo>
                    <a:pt x="15" y="0"/>
                  </a:moveTo>
                  <a:lnTo>
                    <a:pt x="15" y="0"/>
                  </a:lnTo>
                  <a:cubicBezTo>
                    <a:pt x="5" y="3"/>
                    <a:pt x="0" y="17"/>
                    <a:pt x="0" y="38"/>
                  </a:cubicBezTo>
                  <a:cubicBezTo>
                    <a:pt x="5" y="26"/>
                    <a:pt x="12" y="15"/>
                    <a:pt x="1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7" name="Google Shape;307;p2"/>
            <p:cNvSpPr/>
            <p:nvPr/>
          </p:nvSpPr>
          <p:spPr>
            <a:xfrm>
              <a:off x="4073050" y="4768975"/>
              <a:ext cx="11875" cy="9500"/>
            </a:xfrm>
            <a:custGeom>
              <a:avLst/>
              <a:gdLst/>
              <a:ahLst/>
              <a:cxnLst/>
              <a:rect l="l" t="t" r="r" b="b"/>
              <a:pathLst>
                <a:path w="475" h="380" extrusionOk="0">
                  <a:moveTo>
                    <a:pt x="178" y="1"/>
                  </a:moveTo>
                  <a:cubicBezTo>
                    <a:pt x="160" y="1"/>
                    <a:pt x="142" y="4"/>
                    <a:pt x="126" y="12"/>
                  </a:cubicBezTo>
                  <a:cubicBezTo>
                    <a:pt x="0" y="190"/>
                    <a:pt x="167" y="380"/>
                    <a:pt x="319" y="380"/>
                  </a:cubicBezTo>
                  <a:cubicBezTo>
                    <a:pt x="373" y="380"/>
                    <a:pt x="425" y="356"/>
                    <a:pt x="462" y="298"/>
                  </a:cubicBezTo>
                  <a:cubicBezTo>
                    <a:pt x="474" y="162"/>
                    <a:pt x="305" y="1"/>
                    <a:pt x="17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8" name="Google Shape;308;p2"/>
            <p:cNvSpPr/>
            <p:nvPr/>
          </p:nvSpPr>
          <p:spPr>
            <a:xfrm>
              <a:off x="4069250" y="4520575"/>
              <a:ext cx="10025" cy="8350"/>
            </a:xfrm>
            <a:custGeom>
              <a:avLst/>
              <a:gdLst/>
              <a:ahLst/>
              <a:cxnLst/>
              <a:rect l="l" t="t" r="r" b="b"/>
              <a:pathLst>
                <a:path w="401" h="334" extrusionOk="0">
                  <a:moveTo>
                    <a:pt x="160" y="0"/>
                  </a:moveTo>
                  <a:cubicBezTo>
                    <a:pt x="117" y="0"/>
                    <a:pt x="75" y="6"/>
                    <a:pt x="41" y="6"/>
                  </a:cubicBezTo>
                  <a:cubicBezTo>
                    <a:pt x="77" y="87"/>
                    <a:pt x="41" y="144"/>
                    <a:pt x="1" y="203"/>
                  </a:cubicBezTo>
                  <a:cubicBezTo>
                    <a:pt x="77" y="279"/>
                    <a:pt x="173" y="333"/>
                    <a:pt x="253" y="333"/>
                  </a:cubicBezTo>
                  <a:cubicBezTo>
                    <a:pt x="324" y="333"/>
                    <a:pt x="382" y="290"/>
                    <a:pt x="401" y="182"/>
                  </a:cubicBezTo>
                  <a:cubicBezTo>
                    <a:pt x="354" y="26"/>
                    <a:pt x="254" y="0"/>
                    <a:pt x="16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9" name="Google Shape;309;p2"/>
            <p:cNvSpPr/>
            <p:nvPr/>
          </p:nvSpPr>
          <p:spPr>
            <a:xfrm>
              <a:off x="4283275" y="4546600"/>
              <a:ext cx="2150" cy="6950"/>
            </a:xfrm>
            <a:custGeom>
              <a:avLst/>
              <a:gdLst/>
              <a:ahLst/>
              <a:cxnLst/>
              <a:rect l="l" t="t" r="r" b="b"/>
              <a:pathLst>
                <a:path w="86" h="278" extrusionOk="0">
                  <a:moveTo>
                    <a:pt x="5" y="0"/>
                  </a:moveTo>
                  <a:cubicBezTo>
                    <a:pt x="1" y="86"/>
                    <a:pt x="41" y="183"/>
                    <a:pt x="86" y="277"/>
                  </a:cubicBezTo>
                  <a:cubicBezTo>
                    <a:pt x="74" y="192"/>
                    <a:pt x="50" y="102"/>
                    <a:pt x="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0" name="Google Shape;310;p2"/>
            <p:cNvSpPr/>
            <p:nvPr/>
          </p:nvSpPr>
          <p:spPr>
            <a:xfrm>
              <a:off x="4263500" y="4553525"/>
              <a:ext cx="75450" cy="83850"/>
            </a:xfrm>
            <a:custGeom>
              <a:avLst/>
              <a:gdLst/>
              <a:ahLst/>
              <a:cxnLst/>
              <a:rect l="l" t="t" r="r" b="b"/>
              <a:pathLst>
                <a:path w="3018" h="3354" extrusionOk="0">
                  <a:moveTo>
                    <a:pt x="877" y="0"/>
                  </a:moveTo>
                  <a:lnTo>
                    <a:pt x="877" y="0"/>
                  </a:lnTo>
                  <a:cubicBezTo>
                    <a:pt x="938" y="524"/>
                    <a:pt x="441" y="787"/>
                    <a:pt x="623" y="1213"/>
                  </a:cubicBezTo>
                  <a:lnTo>
                    <a:pt x="621" y="1213"/>
                  </a:lnTo>
                  <a:cubicBezTo>
                    <a:pt x="1" y="1279"/>
                    <a:pt x="1282" y="2271"/>
                    <a:pt x="756" y="2608"/>
                  </a:cubicBezTo>
                  <a:cubicBezTo>
                    <a:pt x="777" y="2606"/>
                    <a:pt x="798" y="2605"/>
                    <a:pt x="820" y="2605"/>
                  </a:cubicBezTo>
                  <a:cubicBezTo>
                    <a:pt x="1206" y="2605"/>
                    <a:pt x="1572" y="2940"/>
                    <a:pt x="1947" y="3126"/>
                  </a:cubicBezTo>
                  <a:cubicBezTo>
                    <a:pt x="1857" y="2885"/>
                    <a:pt x="2184" y="3055"/>
                    <a:pt x="2227" y="2901"/>
                  </a:cubicBezTo>
                  <a:cubicBezTo>
                    <a:pt x="2449" y="3131"/>
                    <a:pt x="2309" y="3245"/>
                    <a:pt x="2572" y="3354"/>
                  </a:cubicBezTo>
                  <a:lnTo>
                    <a:pt x="2475" y="3280"/>
                  </a:lnTo>
                  <a:cubicBezTo>
                    <a:pt x="2371" y="2688"/>
                    <a:pt x="2639" y="2733"/>
                    <a:pt x="2989" y="2504"/>
                  </a:cubicBezTo>
                  <a:lnTo>
                    <a:pt x="2857" y="2482"/>
                  </a:lnTo>
                  <a:cubicBezTo>
                    <a:pt x="2743" y="2155"/>
                    <a:pt x="2833" y="1850"/>
                    <a:pt x="3018" y="1687"/>
                  </a:cubicBezTo>
                  <a:cubicBezTo>
                    <a:pt x="2549" y="1140"/>
                    <a:pt x="2402" y="834"/>
                    <a:pt x="2101" y="325"/>
                  </a:cubicBezTo>
                  <a:cubicBezTo>
                    <a:pt x="2025" y="408"/>
                    <a:pt x="1930" y="438"/>
                    <a:pt x="1827" y="438"/>
                  </a:cubicBezTo>
                  <a:cubicBezTo>
                    <a:pt x="1564" y="438"/>
                    <a:pt x="1246" y="245"/>
                    <a:pt x="1051" y="245"/>
                  </a:cubicBezTo>
                  <a:cubicBezTo>
                    <a:pt x="1022" y="245"/>
                    <a:pt x="997" y="249"/>
                    <a:pt x="974" y="259"/>
                  </a:cubicBezTo>
                  <a:cubicBezTo>
                    <a:pt x="971" y="192"/>
                    <a:pt x="922" y="98"/>
                    <a:pt x="87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1" name="Google Shape;311;p2"/>
            <p:cNvSpPr/>
            <p:nvPr/>
          </p:nvSpPr>
          <p:spPr>
            <a:xfrm>
              <a:off x="4279725" y="4643525"/>
              <a:ext cx="9775" cy="8825"/>
            </a:xfrm>
            <a:custGeom>
              <a:avLst/>
              <a:gdLst/>
              <a:ahLst/>
              <a:cxnLst/>
              <a:rect l="l" t="t" r="r" b="b"/>
              <a:pathLst>
                <a:path w="391" h="353" extrusionOk="0">
                  <a:moveTo>
                    <a:pt x="93" y="1"/>
                  </a:moveTo>
                  <a:cubicBezTo>
                    <a:pt x="58" y="1"/>
                    <a:pt x="26" y="7"/>
                    <a:pt x="3" y="21"/>
                  </a:cubicBezTo>
                  <a:cubicBezTo>
                    <a:pt x="0" y="156"/>
                    <a:pt x="95" y="294"/>
                    <a:pt x="228" y="348"/>
                  </a:cubicBezTo>
                  <a:cubicBezTo>
                    <a:pt x="242" y="351"/>
                    <a:pt x="254" y="352"/>
                    <a:pt x="265" y="352"/>
                  </a:cubicBezTo>
                  <a:cubicBezTo>
                    <a:pt x="391" y="352"/>
                    <a:pt x="362" y="191"/>
                    <a:pt x="304" y="73"/>
                  </a:cubicBezTo>
                  <a:cubicBezTo>
                    <a:pt x="238" y="25"/>
                    <a:pt x="159" y="1"/>
                    <a:pt x="9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2" name="Google Shape;312;p2"/>
            <p:cNvSpPr/>
            <p:nvPr/>
          </p:nvSpPr>
          <p:spPr>
            <a:xfrm>
              <a:off x="4315550" y="4553700"/>
              <a:ext cx="2625" cy="3625"/>
            </a:xfrm>
            <a:custGeom>
              <a:avLst/>
              <a:gdLst/>
              <a:ahLst/>
              <a:cxnLst/>
              <a:rect l="l" t="t" r="r" b="b"/>
              <a:pathLst>
                <a:path w="105" h="145" extrusionOk="0">
                  <a:moveTo>
                    <a:pt x="12" y="1"/>
                  </a:moveTo>
                  <a:lnTo>
                    <a:pt x="0" y="133"/>
                  </a:lnTo>
                  <a:lnTo>
                    <a:pt x="104" y="145"/>
                  </a:lnTo>
                  <a:lnTo>
                    <a:pt x="12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3" name="Google Shape;313;p2"/>
            <p:cNvSpPr/>
            <p:nvPr/>
          </p:nvSpPr>
          <p:spPr>
            <a:xfrm>
              <a:off x="4346800" y="4612550"/>
              <a:ext cx="2575" cy="1275"/>
            </a:xfrm>
            <a:custGeom>
              <a:avLst/>
              <a:gdLst/>
              <a:ahLst/>
              <a:cxnLst/>
              <a:rect l="l" t="t" r="r" b="b"/>
              <a:pathLst>
                <a:path w="103" h="51" extrusionOk="0">
                  <a:moveTo>
                    <a:pt x="38" y="0"/>
                  </a:moveTo>
                  <a:lnTo>
                    <a:pt x="1" y="50"/>
                  </a:lnTo>
                  <a:lnTo>
                    <a:pt x="102" y="27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4" name="Google Shape;314;p2"/>
            <p:cNvSpPr/>
            <p:nvPr/>
          </p:nvSpPr>
          <p:spPr>
            <a:xfrm>
              <a:off x="4382025" y="4586925"/>
              <a:ext cx="725" cy="1250"/>
            </a:xfrm>
            <a:custGeom>
              <a:avLst/>
              <a:gdLst/>
              <a:ahLst/>
              <a:cxnLst/>
              <a:rect l="l" t="t" r="r" b="b"/>
              <a:pathLst>
                <a:path w="29" h="50" extrusionOk="0">
                  <a:moveTo>
                    <a:pt x="1" y="0"/>
                  </a:moveTo>
                  <a:lnTo>
                    <a:pt x="1" y="0"/>
                  </a:lnTo>
                  <a:cubicBezTo>
                    <a:pt x="8" y="21"/>
                    <a:pt x="15" y="38"/>
                    <a:pt x="29" y="50"/>
                  </a:cubicBezTo>
                  <a:cubicBezTo>
                    <a:pt x="17" y="36"/>
                    <a:pt x="8" y="17"/>
                    <a:pt x="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5" name="Google Shape;315;p2"/>
            <p:cNvSpPr/>
            <p:nvPr/>
          </p:nvSpPr>
          <p:spPr>
            <a:xfrm>
              <a:off x="4377950" y="4577200"/>
              <a:ext cx="4350" cy="9750"/>
            </a:xfrm>
            <a:custGeom>
              <a:avLst/>
              <a:gdLst/>
              <a:ahLst/>
              <a:cxnLst/>
              <a:rect l="l" t="t" r="r" b="b"/>
              <a:pathLst>
                <a:path w="174" h="390" extrusionOk="0">
                  <a:moveTo>
                    <a:pt x="0" y="1"/>
                  </a:moveTo>
                  <a:cubicBezTo>
                    <a:pt x="76" y="126"/>
                    <a:pt x="100" y="278"/>
                    <a:pt x="164" y="389"/>
                  </a:cubicBezTo>
                  <a:cubicBezTo>
                    <a:pt x="123" y="268"/>
                    <a:pt x="173" y="20"/>
                    <a:pt x="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6" name="Google Shape;316;p2"/>
            <p:cNvSpPr/>
            <p:nvPr/>
          </p:nvSpPr>
          <p:spPr>
            <a:xfrm>
              <a:off x="4376350" y="4575675"/>
              <a:ext cx="118775" cy="120150"/>
            </a:xfrm>
            <a:custGeom>
              <a:avLst/>
              <a:gdLst/>
              <a:ahLst/>
              <a:cxnLst/>
              <a:rect l="l" t="t" r="r" b="b"/>
              <a:pathLst>
                <a:path w="4751" h="4806" extrusionOk="0">
                  <a:moveTo>
                    <a:pt x="1781" y="0"/>
                  </a:moveTo>
                  <a:cubicBezTo>
                    <a:pt x="1277" y="150"/>
                    <a:pt x="986" y="623"/>
                    <a:pt x="486" y="623"/>
                  </a:cubicBezTo>
                  <a:cubicBezTo>
                    <a:pt x="441" y="623"/>
                    <a:pt x="395" y="619"/>
                    <a:pt x="346" y="611"/>
                  </a:cubicBezTo>
                  <a:lnTo>
                    <a:pt x="346" y="611"/>
                  </a:lnTo>
                  <a:cubicBezTo>
                    <a:pt x="323" y="852"/>
                    <a:pt x="596" y="1425"/>
                    <a:pt x="296" y="1425"/>
                  </a:cubicBezTo>
                  <a:cubicBezTo>
                    <a:pt x="262" y="1425"/>
                    <a:pt x="222" y="1417"/>
                    <a:pt x="173" y="1402"/>
                  </a:cubicBezTo>
                  <a:lnTo>
                    <a:pt x="173" y="1402"/>
                  </a:lnTo>
                  <a:cubicBezTo>
                    <a:pt x="299" y="1494"/>
                    <a:pt x="453" y="1634"/>
                    <a:pt x="441" y="1769"/>
                  </a:cubicBezTo>
                  <a:cubicBezTo>
                    <a:pt x="422" y="1876"/>
                    <a:pt x="384" y="1910"/>
                    <a:pt x="338" y="1910"/>
                  </a:cubicBezTo>
                  <a:cubicBezTo>
                    <a:pt x="256" y="1910"/>
                    <a:pt x="148" y="1807"/>
                    <a:pt x="67" y="1807"/>
                  </a:cubicBezTo>
                  <a:cubicBezTo>
                    <a:pt x="42" y="1807"/>
                    <a:pt x="19" y="1817"/>
                    <a:pt x="0" y="1843"/>
                  </a:cubicBezTo>
                  <a:lnTo>
                    <a:pt x="372" y="2219"/>
                  </a:lnTo>
                  <a:cubicBezTo>
                    <a:pt x="171" y="2681"/>
                    <a:pt x="706" y="3062"/>
                    <a:pt x="547" y="3469"/>
                  </a:cubicBezTo>
                  <a:cubicBezTo>
                    <a:pt x="1281" y="3742"/>
                    <a:pt x="1862" y="4770"/>
                    <a:pt x="2660" y="4791"/>
                  </a:cubicBezTo>
                  <a:lnTo>
                    <a:pt x="2631" y="4741"/>
                  </a:lnTo>
                  <a:lnTo>
                    <a:pt x="2631" y="4741"/>
                  </a:lnTo>
                  <a:cubicBezTo>
                    <a:pt x="2642" y="4742"/>
                    <a:pt x="2652" y="4742"/>
                    <a:pt x="2662" y="4742"/>
                  </a:cubicBezTo>
                  <a:cubicBezTo>
                    <a:pt x="2927" y="4742"/>
                    <a:pt x="3102" y="4613"/>
                    <a:pt x="3317" y="4613"/>
                  </a:cubicBezTo>
                  <a:cubicBezTo>
                    <a:pt x="3446" y="4613"/>
                    <a:pt x="3589" y="4659"/>
                    <a:pt x="3775" y="4805"/>
                  </a:cubicBezTo>
                  <a:cubicBezTo>
                    <a:pt x="3668" y="4199"/>
                    <a:pt x="4604" y="4445"/>
                    <a:pt x="4381" y="3775"/>
                  </a:cubicBezTo>
                  <a:lnTo>
                    <a:pt x="4381" y="3775"/>
                  </a:lnTo>
                  <a:cubicBezTo>
                    <a:pt x="4385" y="3775"/>
                    <a:pt x="4388" y="3775"/>
                    <a:pt x="4392" y="3775"/>
                  </a:cubicBezTo>
                  <a:cubicBezTo>
                    <a:pt x="4511" y="3775"/>
                    <a:pt x="4616" y="3588"/>
                    <a:pt x="4744" y="3588"/>
                  </a:cubicBezTo>
                  <a:cubicBezTo>
                    <a:pt x="4746" y="3588"/>
                    <a:pt x="4748" y="3588"/>
                    <a:pt x="4751" y="3588"/>
                  </a:cubicBezTo>
                  <a:lnTo>
                    <a:pt x="4635" y="3524"/>
                  </a:lnTo>
                  <a:cubicBezTo>
                    <a:pt x="4571" y="2932"/>
                    <a:pt x="4417" y="2292"/>
                    <a:pt x="4703" y="1876"/>
                  </a:cubicBezTo>
                  <a:lnTo>
                    <a:pt x="4703" y="1876"/>
                  </a:lnTo>
                  <a:cubicBezTo>
                    <a:pt x="4685" y="1877"/>
                    <a:pt x="4666" y="1878"/>
                    <a:pt x="4648" y="1878"/>
                  </a:cubicBezTo>
                  <a:cubicBezTo>
                    <a:pt x="4430" y="1878"/>
                    <a:pt x="4206" y="1770"/>
                    <a:pt x="4036" y="1421"/>
                  </a:cubicBezTo>
                  <a:cubicBezTo>
                    <a:pt x="4107" y="1388"/>
                    <a:pt x="4175" y="1355"/>
                    <a:pt x="4192" y="1255"/>
                  </a:cubicBezTo>
                  <a:cubicBezTo>
                    <a:pt x="4145" y="1217"/>
                    <a:pt x="4100" y="1201"/>
                    <a:pt x="4060" y="1201"/>
                  </a:cubicBezTo>
                  <a:cubicBezTo>
                    <a:pt x="3998" y="1201"/>
                    <a:pt x="3947" y="1240"/>
                    <a:pt x="3919" y="1291"/>
                  </a:cubicBezTo>
                  <a:cubicBezTo>
                    <a:pt x="3680" y="1097"/>
                    <a:pt x="3751" y="815"/>
                    <a:pt x="3652" y="550"/>
                  </a:cubicBezTo>
                  <a:lnTo>
                    <a:pt x="3896" y="249"/>
                  </a:lnTo>
                  <a:lnTo>
                    <a:pt x="3896" y="249"/>
                  </a:lnTo>
                  <a:cubicBezTo>
                    <a:pt x="3721" y="301"/>
                    <a:pt x="3368" y="407"/>
                    <a:pt x="3358" y="756"/>
                  </a:cubicBezTo>
                  <a:lnTo>
                    <a:pt x="3356" y="756"/>
                  </a:lnTo>
                  <a:cubicBezTo>
                    <a:pt x="3200" y="677"/>
                    <a:pt x="2714" y="542"/>
                    <a:pt x="2977" y="320"/>
                  </a:cubicBezTo>
                  <a:cubicBezTo>
                    <a:pt x="2563" y="175"/>
                    <a:pt x="2165" y="346"/>
                    <a:pt x="178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" name="Google Shape;317;p2"/>
            <p:cNvSpPr/>
            <p:nvPr/>
          </p:nvSpPr>
          <p:spPr>
            <a:xfrm>
              <a:off x="4495100" y="4665350"/>
              <a:ext cx="3175" cy="1700"/>
            </a:xfrm>
            <a:custGeom>
              <a:avLst/>
              <a:gdLst/>
              <a:ahLst/>
              <a:cxnLst/>
              <a:rect l="l" t="t" r="r" b="b"/>
              <a:pathLst>
                <a:path w="127" h="68" extrusionOk="0">
                  <a:moveTo>
                    <a:pt x="1" y="1"/>
                  </a:moveTo>
                  <a:lnTo>
                    <a:pt x="126" y="67"/>
                  </a:lnTo>
                  <a:cubicBezTo>
                    <a:pt x="81" y="20"/>
                    <a:pt x="41" y="1"/>
                    <a:pt x="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" name="Google Shape;318;p2"/>
            <p:cNvSpPr/>
            <p:nvPr/>
          </p:nvSpPr>
          <p:spPr>
            <a:xfrm>
              <a:off x="4418375" y="4573125"/>
              <a:ext cx="3100" cy="2575"/>
            </a:xfrm>
            <a:custGeom>
              <a:avLst/>
              <a:gdLst/>
              <a:ahLst/>
              <a:cxnLst/>
              <a:rect l="l" t="t" r="r" b="b"/>
              <a:pathLst>
                <a:path w="124" h="103" extrusionOk="0">
                  <a:moveTo>
                    <a:pt x="1" y="0"/>
                  </a:moveTo>
                  <a:lnTo>
                    <a:pt x="1" y="0"/>
                  </a:lnTo>
                  <a:cubicBezTo>
                    <a:pt x="34" y="38"/>
                    <a:pt x="67" y="71"/>
                    <a:pt x="100" y="102"/>
                  </a:cubicBezTo>
                  <a:cubicBezTo>
                    <a:pt x="110" y="100"/>
                    <a:pt x="114" y="97"/>
                    <a:pt x="124" y="95"/>
                  </a:cubicBezTo>
                  <a:cubicBezTo>
                    <a:pt x="98" y="12"/>
                    <a:pt x="31" y="14"/>
                    <a:pt x="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" name="Google Shape;319;p2"/>
            <p:cNvSpPr/>
            <p:nvPr/>
          </p:nvSpPr>
          <p:spPr>
            <a:xfrm>
              <a:off x="4444550" y="5030225"/>
              <a:ext cx="6650" cy="4000"/>
            </a:xfrm>
            <a:custGeom>
              <a:avLst/>
              <a:gdLst/>
              <a:ahLst/>
              <a:cxnLst/>
              <a:rect l="l" t="t" r="r" b="b"/>
              <a:pathLst>
                <a:path w="266" h="160" extrusionOk="0">
                  <a:moveTo>
                    <a:pt x="0" y="1"/>
                  </a:moveTo>
                  <a:lnTo>
                    <a:pt x="3" y="32"/>
                  </a:lnTo>
                  <a:lnTo>
                    <a:pt x="266" y="159"/>
                  </a:lnTo>
                  <a:lnTo>
                    <a:pt x="261" y="129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" name="Google Shape;320;p2"/>
            <p:cNvSpPr/>
            <p:nvPr/>
          </p:nvSpPr>
          <p:spPr>
            <a:xfrm>
              <a:off x="4439625" y="4973050"/>
              <a:ext cx="4125" cy="7175"/>
            </a:xfrm>
            <a:custGeom>
              <a:avLst/>
              <a:gdLst/>
              <a:ahLst/>
              <a:cxnLst/>
              <a:rect l="l" t="t" r="r" b="b"/>
              <a:pathLst>
                <a:path w="165" h="287" extrusionOk="0">
                  <a:moveTo>
                    <a:pt x="60" y="0"/>
                  </a:moveTo>
                  <a:cubicBezTo>
                    <a:pt x="8" y="38"/>
                    <a:pt x="1" y="246"/>
                    <a:pt x="145" y="287"/>
                  </a:cubicBezTo>
                  <a:cubicBezTo>
                    <a:pt x="164" y="206"/>
                    <a:pt x="122" y="64"/>
                    <a:pt x="6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" name="Google Shape;321;p2"/>
            <p:cNvSpPr/>
            <p:nvPr/>
          </p:nvSpPr>
          <p:spPr>
            <a:xfrm>
              <a:off x="4479425" y="4575300"/>
              <a:ext cx="3025" cy="2400"/>
            </a:xfrm>
            <a:custGeom>
              <a:avLst/>
              <a:gdLst/>
              <a:ahLst/>
              <a:cxnLst/>
              <a:rect l="l" t="t" r="r" b="b"/>
              <a:pathLst>
                <a:path w="121" h="96" extrusionOk="0">
                  <a:moveTo>
                    <a:pt x="121" y="1"/>
                  </a:moveTo>
                  <a:cubicBezTo>
                    <a:pt x="64" y="15"/>
                    <a:pt x="19" y="39"/>
                    <a:pt x="0" y="96"/>
                  </a:cubicBezTo>
                  <a:cubicBezTo>
                    <a:pt x="50" y="79"/>
                    <a:pt x="88" y="41"/>
                    <a:pt x="12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2" name="Google Shape;322;p2"/>
            <p:cNvSpPr/>
            <p:nvPr/>
          </p:nvSpPr>
          <p:spPr>
            <a:xfrm>
              <a:off x="4482425" y="4570975"/>
              <a:ext cx="8025" cy="4350"/>
            </a:xfrm>
            <a:custGeom>
              <a:avLst/>
              <a:gdLst/>
              <a:ahLst/>
              <a:cxnLst/>
              <a:rect l="l" t="t" r="r" b="b"/>
              <a:pathLst>
                <a:path w="321" h="174" extrusionOk="0">
                  <a:moveTo>
                    <a:pt x="211" y="0"/>
                  </a:moveTo>
                  <a:cubicBezTo>
                    <a:pt x="113" y="0"/>
                    <a:pt x="64" y="95"/>
                    <a:pt x="1" y="174"/>
                  </a:cubicBezTo>
                  <a:cubicBezTo>
                    <a:pt x="126" y="143"/>
                    <a:pt x="299" y="169"/>
                    <a:pt x="321" y="32"/>
                  </a:cubicBezTo>
                  <a:cubicBezTo>
                    <a:pt x="278" y="10"/>
                    <a:pt x="242" y="0"/>
                    <a:pt x="21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3" name="Google Shape;323;p2"/>
            <p:cNvSpPr/>
            <p:nvPr/>
          </p:nvSpPr>
          <p:spPr>
            <a:xfrm>
              <a:off x="4484975" y="4594125"/>
              <a:ext cx="2750" cy="2475"/>
            </a:xfrm>
            <a:custGeom>
              <a:avLst/>
              <a:gdLst/>
              <a:ahLst/>
              <a:cxnLst/>
              <a:rect l="l" t="t" r="r" b="b"/>
              <a:pathLst>
                <a:path w="110" h="99" extrusionOk="0">
                  <a:moveTo>
                    <a:pt x="15" y="1"/>
                  </a:moveTo>
                  <a:lnTo>
                    <a:pt x="1" y="98"/>
                  </a:lnTo>
                  <a:lnTo>
                    <a:pt x="110" y="48"/>
                  </a:lnTo>
                  <a:lnTo>
                    <a:pt x="15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4" name="Google Shape;324;p2"/>
            <p:cNvSpPr/>
            <p:nvPr/>
          </p:nvSpPr>
          <p:spPr>
            <a:xfrm>
              <a:off x="4504175" y="4515450"/>
              <a:ext cx="9900" cy="6850"/>
            </a:xfrm>
            <a:custGeom>
              <a:avLst/>
              <a:gdLst/>
              <a:ahLst/>
              <a:cxnLst/>
              <a:rect l="l" t="t" r="r" b="b"/>
              <a:pathLst>
                <a:path w="396" h="274" extrusionOk="0">
                  <a:moveTo>
                    <a:pt x="109" y="0"/>
                  </a:moveTo>
                  <a:cubicBezTo>
                    <a:pt x="0" y="0"/>
                    <a:pt x="55" y="184"/>
                    <a:pt x="99" y="273"/>
                  </a:cubicBezTo>
                  <a:cubicBezTo>
                    <a:pt x="237" y="273"/>
                    <a:pt x="395" y="176"/>
                    <a:pt x="152" y="8"/>
                  </a:cubicBezTo>
                  <a:cubicBezTo>
                    <a:pt x="135" y="3"/>
                    <a:pt x="121" y="0"/>
                    <a:pt x="10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5" name="Google Shape;325;p2"/>
            <p:cNvSpPr/>
            <p:nvPr/>
          </p:nvSpPr>
          <p:spPr>
            <a:xfrm>
              <a:off x="4500975" y="4560025"/>
              <a:ext cx="4875" cy="3775"/>
            </a:xfrm>
            <a:custGeom>
              <a:avLst/>
              <a:gdLst/>
              <a:ahLst/>
              <a:cxnLst/>
              <a:rect l="l" t="t" r="r" b="b"/>
              <a:pathLst>
                <a:path w="195" h="151" extrusionOk="0">
                  <a:moveTo>
                    <a:pt x="194" y="1"/>
                  </a:moveTo>
                  <a:lnTo>
                    <a:pt x="47" y="67"/>
                  </a:lnTo>
                  <a:lnTo>
                    <a:pt x="0" y="150"/>
                  </a:lnTo>
                  <a:lnTo>
                    <a:pt x="194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6" name="Google Shape;326;p2"/>
            <p:cNvSpPr/>
            <p:nvPr/>
          </p:nvSpPr>
          <p:spPr>
            <a:xfrm>
              <a:off x="4584750" y="4673525"/>
              <a:ext cx="31225" cy="29625"/>
            </a:xfrm>
            <a:custGeom>
              <a:avLst/>
              <a:gdLst/>
              <a:ahLst/>
              <a:cxnLst/>
              <a:rect l="l" t="t" r="r" b="b"/>
              <a:pathLst>
                <a:path w="1249" h="1185" extrusionOk="0">
                  <a:moveTo>
                    <a:pt x="567" y="1"/>
                  </a:moveTo>
                  <a:cubicBezTo>
                    <a:pt x="531" y="1"/>
                    <a:pt x="495" y="10"/>
                    <a:pt x="459" y="31"/>
                  </a:cubicBezTo>
                  <a:cubicBezTo>
                    <a:pt x="133" y="84"/>
                    <a:pt x="0" y="574"/>
                    <a:pt x="353" y="962"/>
                  </a:cubicBezTo>
                  <a:cubicBezTo>
                    <a:pt x="496" y="1131"/>
                    <a:pt x="638" y="1185"/>
                    <a:pt x="767" y="1185"/>
                  </a:cubicBezTo>
                  <a:cubicBezTo>
                    <a:pt x="974" y="1185"/>
                    <a:pt x="1149" y="1045"/>
                    <a:pt x="1248" y="1019"/>
                  </a:cubicBezTo>
                  <a:cubicBezTo>
                    <a:pt x="988" y="891"/>
                    <a:pt x="1184" y="621"/>
                    <a:pt x="1063" y="403"/>
                  </a:cubicBezTo>
                  <a:cubicBezTo>
                    <a:pt x="910" y="219"/>
                    <a:pt x="740" y="1"/>
                    <a:pt x="56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7" name="Google Shape;327;p2"/>
            <p:cNvSpPr/>
            <p:nvPr/>
          </p:nvSpPr>
          <p:spPr>
            <a:xfrm>
              <a:off x="4612850" y="4598875"/>
              <a:ext cx="57875" cy="67925"/>
            </a:xfrm>
            <a:custGeom>
              <a:avLst/>
              <a:gdLst/>
              <a:ahLst/>
              <a:cxnLst/>
              <a:rect l="l" t="t" r="r" b="b"/>
              <a:pathLst>
                <a:path w="2315" h="2717" extrusionOk="0">
                  <a:moveTo>
                    <a:pt x="922" y="0"/>
                  </a:moveTo>
                  <a:cubicBezTo>
                    <a:pt x="761" y="602"/>
                    <a:pt x="287" y="379"/>
                    <a:pt x="167" y="817"/>
                  </a:cubicBezTo>
                  <a:cubicBezTo>
                    <a:pt x="508" y="1066"/>
                    <a:pt x="1" y="1007"/>
                    <a:pt x="266" y="1317"/>
                  </a:cubicBezTo>
                  <a:cubicBezTo>
                    <a:pt x="250" y="1344"/>
                    <a:pt x="231" y="1352"/>
                    <a:pt x="209" y="1352"/>
                  </a:cubicBezTo>
                  <a:cubicBezTo>
                    <a:pt x="176" y="1352"/>
                    <a:pt x="139" y="1334"/>
                    <a:pt x="102" y="1334"/>
                  </a:cubicBezTo>
                  <a:cubicBezTo>
                    <a:pt x="90" y="1334"/>
                    <a:pt x="79" y="1336"/>
                    <a:pt x="67" y="1341"/>
                  </a:cubicBezTo>
                  <a:cubicBezTo>
                    <a:pt x="79" y="1339"/>
                    <a:pt x="91" y="1339"/>
                    <a:pt x="103" y="1339"/>
                  </a:cubicBezTo>
                  <a:cubicBezTo>
                    <a:pt x="461" y="1339"/>
                    <a:pt x="432" y="2007"/>
                    <a:pt x="588" y="2174"/>
                  </a:cubicBezTo>
                  <a:cubicBezTo>
                    <a:pt x="1102" y="2501"/>
                    <a:pt x="1379" y="2534"/>
                    <a:pt x="1881" y="2717"/>
                  </a:cubicBezTo>
                  <a:cubicBezTo>
                    <a:pt x="1723" y="2395"/>
                    <a:pt x="2073" y="2222"/>
                    <a:pt x="2303" y="2191"/>
                  </a:cubicBezTo>
                  <a:cubicBezTo>
                    <a:pt x="1931" y="1833"/>
                    <a:pt x="2248" y="1530"/>
                    <a:pt x="2315" y="1237"/>
                  </a:cubicBezTo>
                  <a:cubicBezTo>
                    <a:pt x="2047" y="687"/>
                    <a:pt x="1720" y="547"/>
                    <a:pt x="1346" y="10"/>
                  </a:cubicBezTo>
                  <a:lnTo>
                    <a:pt x="1346" y="10"/>
                  </a:lnTo>
                  <a:cubicBezTo>
                    <a:pt x="1399" y="161"/>
                    <a:pt x="1296" y="252"/>
                    <a:pt x="1178" y="252"/>
                  </a:cubicBezTo>
                  <a:cubicBezTo>
                    <a:pt x="1069" y="252"/>
                    <a:pt x="948" y="176"/>
                    <a:pt x="92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8" name="Google Shape;328;p2"/>
            <p:cNvSpPr/>
            <p:nvPr/>
          </p:nvSpPr>
          <p:spPr>
            <a:xfrm>
              <a:off x="4617900" y="5068475"/>
              <a:ext cx="29450" cy="33200"/>
            </a:xfrm>
            <a:custGeom>
              <a:avLst/>
              <a:gdLst/>
              <a:ahLst/>
              <a:cxnLst/>
              <a:rect l="l" t="t" r="r" b="b"/>
              <a:pathLst>
                <a:path w="1178" h="1328" extrusionOk="0">
                  <a:moveTo>
                    <a:pt x="424" y="1"/>
                  </a:moveTo>
                  <a:cubicBezTo>
                    <a:pt x="363" y="204"/>
                    <a:pt x="0" y="60"/>
                    <a:pt x="133" y="505"/>
                  </a:cubicBezTo>
                  <a:cubicBezTo>
                    <a:pt x="220" y="683"/>
                    <a:pt x="235" y="870"/>
                    <a:pt x="372" y="1050"/>
                  </a:cubicBezTo>
                  <a:cubicBezTo>
                    <a:pt x="573" y="1259"/>
                    <a:pt x="700" y="1328"/>
                    <a:pt x="814" y="1328"/>
                  </a:cubicBezTo>
                  <a:cubicBezTo>
                    <a:pt x="914" y="1328"/>
                    <a:pt x="1004" y="1274"/>
                    <a:pt x="1127" y="1215"/>
                  </a:cubicBezTo>
                  <a:cubicBezTo>
                    <a:pt x="928" y="841"/>
                    <a:pt x="1177" y="860"/>
                    <a:pt x="981" y="488"/>
                  </a:cubicBezTo>
                  <a:cubicBezTo>
                    <a:pt x="720" y="285"/>
                    <a:pt x="637" y="169"/>
                    <a:pt x="42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9" name="Google Shape;329;p2"/>
            <p:cNvSpPr/>
            <p:nvPr/>
          </p:nvSpPr>
          <p:spPr>
            <a:xfrm>
              <a:off x="4658200" y="4594200"/>
              <a:ext cx="2350" cy="4175"/>
            </a:xfrm>
            <a:custGeom>
              <a:avLst/>
              <a:gdLst/>
              <a:ahLst/>
              <a:cxnLst/>
              <a:rect l="l" t="t" r="r" b="b"/>
              <a:pathLst>
                <a:path w="94" h="167" extrusionOk="0">
                  <a:moveTo>
                    <a:pt x="36" y="0"/>
                  </a:moveTo>
                  <a:lnTo>
                    <a:pt x="1" y="166"/>
                  </a:lnTo>
                  <a:lnTo>
                    <a:pt x="93" y="38"/>
                  </a:lnTo>
                  <a:lnTo>
                    <a:pt x="36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0" name="Google Shape;330;p2"/>
            <p:cNvSpPr/>
            <p:nvPr/>
          </p:nvSpPr>
          <p:spPr>
            <a:xfrm>
              <a:off x="4646250" y="4908300"/>
              <a:ext cx="25175" cy="28650"/>
            </a:xfrm>
            <a:custGeom>
              <a:avLst/>
              <a:gdLst/>
              <a:ahLst/>
              <a:cxnLst/>
              <a:rect l="l" t="t" r="r" b="b"/>
              <a:pathLst>
                <a:path w="1007" h="1146" extrusionOk="0">
                  <a:moveTo>
                    <a:pt x="370" y="0"/>
                  </a:moveTo>
                  <a:cubicBezTo>
                    <a:pt x="200" y="0"/>
                    <a:pt x="135" y="234"/>
                    <a:pt x="34" y="392"/>
                  </a:cubicBezTo>
                  <a:cubicBezTo>
                    <a:pt x="1" y="532"/>
                    <a:pt x="180" y="786"/>
                    <a:pt x="254" y="966"/>
                  </a:cubicBezTo>
                  <a:cubicBezTo>
                    <a:pt x="358" y="1113"/>
                    <a:pt x="449" y="1130"/>
                    <a:pt x="533" y="1130"/>
                  </a:cubicBezTo>
                  <a:cubicBezTo>
                    <a:pt x="558" y="1130"/>
                    <a:pt x="583" y="1128"/>
                    <a:pt x="607" y="1128"/>
                  </a:cubicBezTo>
                  <a:cubicBezTo>
                    <a:pt x="641" y="1128"/>
                    <a:pt x="674" y="1131"/>
                    <a:pt x="706" y="1146"/>
                  </a:cubicBezTo>
                  <a:cubicBezTo>
                    <a:pt x="1007" y="1022"/>
                    <a:pt x="891" y="679"/>
                    <a:pt x="775" y="300"/>
                  </a:cubicBezTo>
                  <a:cubicBezTo>
                    <a:pt x="671" y="229"/>
                    <a:pt x="595" y="111"/>
                    <a:pt x="462" y="21"/>
                  </a:cubicBezTo>
                  <a:cubicBezTo>
                    <a:pt x="428" y="7"/>
                    <a:pt x="397" y="0"/>
                    <a:pt x="37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1" name="Google Shape;331;p2"/>
            <p:cNvSpPr/>
            <p:nvPr/>
          </p:nvSpPr>
          <p:spPr>
            <a:xfrm>
              <a:off x="4674550" y="4812000"/>
              <a:ext cx="35725" cy="38800"/>
            </a:xfrm>
            <a:custGeom>
              <a:avLst/>
              <a:gdLst/>
              <a:ahLst/>
              <a:cxnLst/>
              <a:rect l="l" t="t" r="r" b="b"/>
              <a:pathLst>
                <a:path w="1429" h="1552" extrusionOk="0">
                  <a:moveTo>
                    <a:pt x="332" y="1"/>
                  </a:moveTo>
                  <a:cubicBezTo>
                    <a:pt x="247" y="221"/>
                    <a:pt x="8" y="297"/>
                    <a:pt x="55" y="643"/>
                  </a:cubicBezTo>
                  <a:lnTo>
                    <a:pt x="0" y="607"/>
                  </a:lnTo>
                  <a:lnTo>
                    <a:pt x="0" y="607"/>
                  </a:lnTo>
                  <a:cubicBezTo>
                    <a:pt x="195" y="912"/>
                    <a:pt x="524" y="1280"/>
                    <a:pt x="803" y="1552"/>
                  </a:cubicBezTo>
                  <a:cubicBezTo>
                    <a:pt x="720" y="1040"/>
                    <a:pt x="1428" y="1062"/>
                    <a:pt x="990" y="470"/>
                  </a:cubicBezTo>
                  <a:cubicBezTo>
                    <a:pt x="749" y="122"/>
                    <a:pt x="628" y="174"/>
                    <a:pt x="33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2" name="Google Shape;332;p2"/>
            <p:cNvSpPr/>
            <p:nvPr/>
          </p:nvSpPr>
          <p:spPr>
            <a:xfrm>
              <a:off x="4777325" y="4414575"/>
              <a:ext cx="3625" cy="4050"/>
            </a:xfrm>
            <a:custGeom>
              <a:avLst/>
              <a:gdLst/>
              <a:ahLst/>
              <a:cxnLst/>
              <a:rect l="l" t="t" r="r" b="b"/>
              <a:pathLst>
                <a:path w="145" h="162" extrusionOk="0">
                  <a:moveTo>
                    <a:pt x="60" y="1"/>
                  </a:moveTo>
                  <a:cubicBezTo>
                    <a:pt x="44" y="1"/>
                    <a:pt x="25" y="7"/>
                    <a:pt x="1" y="26"/>
                  </a:cubicBezTo>
                  <a:lnTo>
                    <a:pt x="131" y="161"/>
                  </a:lnTo>
                  <a:cubicBezTo>
                    <a:pt x="145" y="128"/>
                    <a:pt x="128" y="76"/>
                    <a:pt x="112" y="22"/>
                  </a:cubicBezTo>
                  <a:cubicBezTo>
                    <a:pt x="96" y="11"/>
                    <a:pt x="80" y="1"/>
                    <a:pt x="6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3" name="Google Shape;333;p2"/>
            <p:cNvSpPr/>
            <p:nvPr/>
          </p:nvSpPr>
          <p:spPr>
            <a:xfrm>
              <a:off x="4686275" y="5048575"/>
              <a:ext cx="19375" cy="26450"/>
            </a:xfrm>
            <a:custGeom>
              <a:avLst/>
              <a:gdLst/>
              <a:ahLst/>
              <a:cxnLst/>
              <a:rect l="l" t="t" r="r" b="b"/>
              <a:pathLst>
                <a:path w="775" h="1058" extrusionOk="0">
                  <a:moveTo>
                    <a:pt x="163" y="1"/>
                  </a:moveTo>
                  <a:cubicBezTo>
                    <a:pt x="43" y="1"/>
                    <a:pt x="40" y="222"/>
                    <a:pt x="0" y="351"/>
                  </a:cubicBezTo>
                  <a:cubicBezTo>
                    <a:pt x="79" y="626"/>
                    <a:pt x="287" y="991"/>
                    <a:pt x="507" y="1057"/>
                  </a:cubicBezTo>
                  <a:cubicBezTo>
                    <a:pt x="604" y="972"/>
                    <a:pt x="775" y="977"/>
                    <a:pt x="723" y="688"/>
                  </a:cubicBezTo>
                  <a:cubicBezTo>
                    <a:pt x="744" y="392"/>
                    <a:pt x="446" y="77"/>
                    <a:pt x="244" y="27"/>
                  </a:cubicBezTo>
                  <a:cubicBezTo>
                    <a:pt x="212" y="9"/>
                    <a:pt x="185" y="1"/>
                    <a:pt x="16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4" name="Google Shape;334;p2"/>
            <p:cNvSpPr/>
            <p:nvPr/>
          </p:nvSpPr>
          <p:spPr>
            <a:xfrm>
              <a:off x="4759675" y="4644250"/>
              <a:ext cx="14725" cy="15975"/>
            </a:xfrm>
            <a:custGeom>
              <a:avLst/>
              <a:gdLst/>
              <a:ahLst/>
              <a:cxnLst/>
              <a:rect l="l" t="t" r="r" b="b"/>
              <a:pathLst>
                <a:path w="589" h="639" extrusionOk="0">
                  <a:moveTo>
                    <a:pt x="344" y="0"/>
                  </a:moveTo>
                  <a:cubicBezTo>
                    <a:pt x="262" y="0"/>
                    <a:pt x="176" y="31"/>
                    <a:pt x="92" y="31"/>
                  </a:cubicBezTo>
                  <a:cubicBezTo>
                    <a:pt x="61" y="31"/>
                    <a:pt x="31" y="27"/>
                    <a:pt x="1" y="16"/>
                  </a:cubicBezTo>
                  <a:lnTo>
                    <a:pt x="1" y="16"/>
                  </a:lnTo>
                  <a:cubicBezTo>
                    <a:pt x="84" y="194"/>
                    <a:pt x="46" y="587"/>
                    <a:pt x="287" y="618"/>
                  </a:cubicBezTo>
                  <a:cubicBezTo>
                    <a:pt x="319" y="632"/>
                    <a:pt x="348" y="639"/>
                    <a:pt x="372" y="639"/>
                  </a:cubicBezTo>
                  <a:cubicBezTo>
                    <a:pt x="541" y="639"/>
                    <a:pt x="551" y="334"/>
                    <a:pt x="588" y="194"/>
                  </a:cubicBezTo>
                  <a:cubicBezTo>
                    <a:pt x="517" y="38"/>
                    <a:pt x="433" y="0"/>
                    <a:pt x="34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5" name="Google Shape;335;p2"/>
            <p:cNvSpPr/>
            <p:nvPr/>
          </p:nvSpPr>
          <p:spPr>
            <a:xfrm>
              <a:off x="3873200" y="4828650"/>
              <a:ext cx="140025" cy="140800"/>
            </a:xfrm>
            <a:custGeom>
              <a:avLst/>
              <a:gdLst/>
              <a:ahLst/>
              <a:cxnLst/>
              <a:rect l="l" t="t" r="r" b="b"/>
              <a:pathLst>
                <a:path w="5601" h="5632" extrusionOk="0">
                  <a:moveTo>
                    <a:pt x="3339" y="0"/>
                  </a:moveTo>
                  <a:cubicBezTo>
                    <a:pt x="2877" y="59"/>
                    <a:pt x="2881" y="846"/>
                    <a:pt x="2273" y="848"/>
                  </a:cubicBezTo>
                  <a:cubicBezTo>
                    <a:pt x="2188" y="767"/>
                    <a:pt x="1754" y="810"/>
                    <a:pt x="1837" y="576"/>
                  </a:cubicBezTo>
                  <a:lnTo>
                    <a:pt x="1837" y="576"/>
                  </a:lnTo>
                  <a:cubicBezTo>
                    <a:pt x="1683" y="798"/>
                    <a:pt x="1465" y="881"/>
                    <a:pt x="1195" y="895"/>
                  </a:cubicBezTo>
                  <a:cubicBezTo>
                    <a:pt x="869" y="677"/>
                    <a:pt x="897" y="370"/>
                    <a:pt x="743" y="152"/>
                  </a:cubicBezTo>
                  <a:lnTo>
                    <a:pt x="743" y="152"/>
                  </a:lnTo>
                  <a:cubicBezTo>
                    <a:pt x="1113" y="850"/>
                    <a:pt x="646" y="1172"/>
                    <a:pt x="487" y="1613"/>
                  </a:cubicBezTo>
                  <a:cubicBezTo>
                    <a:pt x="473" y="1658"/>
                    <a:pt x="450" y="1676"/>
                    <a:pt x="419" y="1676"/>
                  </a:cubicBezTo>
                  <a:cubicBezTo>
                    <a:pt x="330" y="1676"/>
                    <a:pt x="183" y="1530"/>
                    <a:pt x="49" y="1509"/>
                  </a:cubicBezTo>
                  <a:lnTo>
                    <a:pt x="49" y="1509"/>
                  </a:lnTo>
                  <a:cubicBezTo>
                    <a:pt x="307" y="1833"/>
                    <a:pt x="262" y="2044"/>
                    <a:pt x="333" y="2302"/>
                  </a:cubicBezTo>
                  <a:cubicBezTo>
                    <a:pt x="320" y="2300"/>
                    <a:pt x="308" y="2299"/>
                    <a:pt x="298" y="2299"/>
                  </a:cubicBezTo>
                  <a:cubicBezTo>
                    <a:pt x="1" y="2299"/>
                    <a:pt x="545" y="3058"/>
                    <a:pt x="240" y="3058"/>
                  </a:cubicBezTo>
                  <a:cubicBezTo>
                    <a:pt x="191" y="3058"/>
                    <a:pt x="121" y="3039"/>
                    <a:pt x="21" y="2994"/>
                  </a:cubicBezTo>
                  <a:lnTo>
                    <a:pt x="21" y="2994"/>
                  </a:lnTo>
                  <a:cubicBezTo>
                    <a:pt x="613" y="3614"/>
                    <a:pt x="921" y="3972"/>
                    <a:pt x="1442" y="4663"/>
                  </a:cubicBezTo>
                  <a:cubicBezTo>
                    <a:pt x="1707" y="4770"/>
                    <a:pt x="1993" y="4732"/>
                    <a:pt x="2240" y="4985"/>
                  </a:cubicBezTo>
                  <a:cubicBezTo>
                    <a:pt x="2666" y="5182"/>
                    <a:pt x="2221" y="5340"/>
                    <a:pt x="2628" y="5475"/>
                  </a:cubicBezTo>
                  <a:cubicBezTo>
                    <a:pt x="2750" y="5384"/>
                    <a:pt x="2979" y="5334"/>
                    <a:pt x="3254" y="5334"/>
                  </a:cubicBezTo>
                  <a:cubicBezTo>
                    <a:pt x="3633" y="5334"/>
                    <a:pt x="4099" y="5427"/>
                    <a:pt x="4497" y="5632"/>
                  </a:cubicBezTo>
                  <a:cubicBezTo>
                    <a:pt x="4407" y="5553"/>
                    <a:pt x="4345" y="5452"/>
                    <a:pt x="4291" y="5381"/>
                  </a:cubicBezTo>
                  <a:cubicBezTo>
                    <a:pt x="4710" y="5167"/>
                    <a:pt x="5219" y="5040"/>
                    <a:pt x="5600" y="4798"/>
                  </a:cubicBezTo>
                  <a:cubicBezTo>
                    <a:pt x="5489" y="3967"/>
                    <a:pt x="5505" y="2842"/>
                    <a:pt x="5015" y="2143"/>
                  </a:cubicBezTo>
                  <a:cubicBezTo>
                    <a:pt x="4977" y="2153"/>
                    <a:pt x="4940" y="2157"/>
                    <a:pt x="4904" y="2157"/>
                  </a:cubicBezTo>
                  <a:cubicBezTo>
                    <a:pt x="4506" y="2157"/>
                    <a:pt x="4275" y="1622"/>
                    <a:pt x="3938" y="1348"/>
                  </a:cubicBezTo>
                  <a:cubicBezTo>
                    <a:pt x="3992" y="1298"/>
                    <a:pt x="4186" y="1279"/>
                    <a:pt x="4146" y="1239"/>
                  </a:cubicBezTo>
                  <a:cubicBezTo>
                    <a:pt x="4068" y="1214"/>
                    <a:pt x="3985" y="1208"/>
                    <a:pt x="3898" y="1208"/>
                  </a:cubicBezTo>
                  <a:cubicBezTo>
                    <a:pt x="3815" y="1208"/>
                    <a:pt x="3729" y="1214"/>
                    <a:pt x="3639" y="1214"/>
                  </a:cubicBezTo>
                  <a:cubicBezTo>
                    <a:pt x="3425" y="1214"/>
                    <a:pt x="3192" y="1184"/>
                    <a:pt x="2948" y="985"/>
                  </a:cubicBezTo>
                  <a:cubicBezTo>
                    <a:pt x="2638" y="514"/>
                    <a:pt x="3232" y="291"/>
                    <a:pt x="333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6" name="Google Shape;336;p2"/>
            <p:cNvSpPr/>
            <p:nvPr/>
          </p:nvSpPr>
          <p:spPr>
            <a:xfrm>
              <a:off x="4846525" y="4381300"/>
              <a:ext cx="106675" cy="113225"/>
            </a:xfrm>
            <a:custGeom>
              <a:avLst/>
              <a:gdLst/>
              <a:ahLst/>
              <a:cxnLst/>
              <a:rect l="l" t="t" r="r" b="b"/>
              <a:pathLst>
                <a:path w="4267" h="4529" extrusionOk="0">
                  <a:moveTo>
                    <a:pt x="3691" y="3831"/>
                  </a:moveTo>
                  <a:cubicBezTo>
                    <a:pt x="3677" y="3834"/>
                    <a:pt x="3664" y="3837"/>
                    <a:pt x="3650" y="3841"/>
                  </a:cubicBezTo>
                  <a:lnTo>
                    <a:pt x="3650" y="3841"/>
                  </a:lnTo>
                  <a:cubicBezTo>
                    <a:pt x="3664" y="3839"/>
                    <a:pt x="3678" y="3836"/>
                    <a:pt x="3691" y="3831"/>
                  </a:cubicBezTo>
                  <a:close/>
                  <a:moveTo>
                    <a:pt x="3861" y="3774"/>
                  </a:moveTo>
                  <a:cubicBezTo>
                    <a:pt x="3801" y="3774"/>
                    <a:pt x="3749" y="3811"/>
                    <a:pt x="3691" y="3831"/>
                  </a:cubicBezTo>
                  <a:lnTo>
                    <a:pt x="3691" y="3831"/>
                  </a:lnTo>
                  <a:cubicBezTo>
                    <a:pt x="3729" y="3823"/>
                    <a:pt x="3767" y="3818"/>
                    <a:pt x="3806" y="3818"/>
                  </a:cubicBezTo>
                  <a:cubicBezTo>
                    <a:pt x="3872" y="3818"/>
                    <a:pt x="3941" y="3831"/>
                    <a:pt x="4015" y="3861"/>
                  </a:cubicBezTo>
                  <a:cubicBezTo>
                    <a:pt x="3955" y="3795"/>
                    <a:pt x="3906" y="3774"/>
                    <a:pt x="3861" y="3774"/>
                  </a:cubicBezTo>
                  <a:close/>
                  <a:moveTo>
                    <a:pt x="2019" y="0"/>
                  </a:moveTo>
                  <a:cubicBezTo>
                    <a:pt x="1505" y="282"/>
                    <a:pt x="1209" y="436"/>
                    <a:pt x="773" y="735"/>
                  </a:cubicBezTo>
                  <a:lnTo>
                    <a:pt x="718" y="524"/>
                  </a:lnTo>
                  <a:lnTo>
                    <a:pt x="321" y="1578"/>
                  </a:lnTo>
                  <a:cubicBezTo>
                    <a:pt x="292" y="1554"/>
                    <a:pt x="254" y="1566"/>
                    <a:pt x="252" y="1481"/>
                  </a:cubicBezTo>
                  <a:lnTo>
                    <a:pt x="252" y="1481"/>
                  </a:lnTo>
                  <a:cubicBezTo>
                    <a:pt x="261" y="2212"/>
                    <a:pt x="1" y="2930"/>
                    <a:pt x="640" y="3527"/>
                  </a:cubicBezTo>
                  <a:cubicBezTo>
                    <a:pt x="1159" y="3818"/>
                    <a:pt x="1547" y="4313"/>
                    <a:pt x="2049" y="4528"/>
                  </a:cubicBezTo>
                  <a:lnTo>
                    <a:pt x="1988" y="4346"/>
                  </a:lnTo>
                  <a:cubicBezTo>
                    <a:pt x="2052" y="4260"/>
                    <a:pt x="2115" y="4227"/>
                    <a:pt x="2177" y="4227"/>
                  </a:cubicBezTo>
                  <a:cubicBezTo>
                    <a:pt x="2364" y="4227"/>
                    <a:pt x="2548" y="4514"/>
                    <a:pt x="2750" y="4528"/>
                  </a:cubicBezTo>
                  <a:lnTo>
                    <a:pt x="2615" y="4197"/>
                  </a:lnTo>
                  <a:lnTo>
                    <a:pt x="2615" y="4197"/>
                  </a:lnTo>
                  <a:cubicBezTo>
                    <a:pt x="2671" y="4211"/>
                    <a:pt x="2723" y="4218"/>
                    <a:pt x="2774" y="4218"/>
                  </a:cubicBezTo>
                  <a:cubicBezTo>
                    <a:pt x="3114" y="4218"/>
                    <a:pt x="3356" y="3927"/>
                    <a:pt x="3650" y="3841"/>
                  </a:cubicBezTo>
                  <a:lnTo>
                    <a:pt x="3650" y="3841"/>
                  </a:lnTo>
                  <a:cubicBezTo>
                    <a:pt x="3641" y="3843"/>
                    <a:pt x="3633" y="3843"/>
                    <a:pt x="3624" y="3843"/>
                  </a:cubicBezTo>
                  <a:cubicBezTo>
                    <a:pt x="3588" y="3843"/>
                    <a:pt x="3550" y="3832"/>
                    <a:pt x="3506" y="3801"/>
                  </a:cubicBezTo>
                  <a:cubicBezTo>
                    <a:pt x="3529" y="3297"/>
                    <a:pt x="3754" y="3276"/>
                    <a:pt x="3996" y="3001"/>
                  </a:cubicBezTo>
                  <a:lnTo>
                    <a:pt x="3752" y="2830"/>
                  </a:lnTo>
                  <a:cubicBezTo>
                    <a:pt x="3887" y="2551"/>
                    <a:pt x="3851" y="2253"/>
                    <a:pt x="4031" y="1966"/>
                  </a:cubicBezTo>
                  <a:lnTo>
                    <a:pt x="4031" y="1966"/>
                  </a:lnTo>
                  <a:cubicBezTo>
                    <a:pt x="3982" y="2009"/>
                    <a:pt x="3946" y="2027"/>
                    <a:pt x="3920" y="2027"/>
                  </a:cubicBezTo>
                  <a:cubicBezTo>
                    <a:pt x="3811" y="2027"/>
                    <a:pt x="3870" y="1716"/>
                    <a:pt x="3811" y="1594"/>
                  </a:cubicBezTo>
                  <a:cubicBezTo>
                    <a:pt x="3862" y="1495"/>
                    <a:pt x="3949" y="1480"/>
                    <a:pt x="4030" y="1480"/>
                  </a:cubicBezTo>
                  <a:cubicBezTo>
                    <a:pt x="4067" y="1480"/>
                    <a:pt x="4103" y="1483"/>
                    <a:pt x="4133" y="1483"/>
                  </a:cubicBezTo>
                  <a:cubicBezTo>
                    <a:pt x="4224" y="1483"/>
                    <a:pt x="4267" y="1454"/>
                    <a:pt x="4152" y="1222"/>
                  </a:cubicBezTo>
                  <a:cubicBezTo>
                    <a:pt x="3428" y="1031"/>
                    <a:pt x="2859" y="67"/>
                    <a:pt x="201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7" name="Google Shape;337;p2"/>
            <p:cNvSpPr/>
            <p:nvPr/>
          </p:nvSpPr>
          <p:spPr>
            <a:xfrm>
              <a:off x="4764425" y="4718750"/>
              <a:ext cx="11675" cy="12850"/>
            </a:xfrm>
            <a:custGeom>
              <a:avLst/>
              <a:gdLst/>
              <a:ahLst/>
              <a:cxnLst/>
              <a:rect l="l" t="t" r="r" b="b"/>
              <a:pathLst>
                <a:path w="467" h="514" extrusionOk="0">
                  <a:moveTo>
                    <a:pt x="261" y="1"/>
                  </a:moveTo>
                  <a:cubicBezTo>
                    <a:pt x="135" y="15"/>
                    <a:pt x="0" y="212"/>
                    <a:pt x="159" y="446"/>
                  </a:cubicBezTo>
                  <a:cubicBezTo>
                    <a:pt x="215" y="490"/>
                    <a:pt x="272" y="514"/>
                    <a:pt x="321" y="514"/>
                  </a:cubicBezTo>
                  <a:cubicBezTo>
                    <a:pt x="405" y="514"/>
                    <a:pt x="467" y="442"/>
                    <a:pt x="467" y="276"/>
                  </a:cubicBezTo>
                  <a:cubicBezTo>
                    <a:pt x="431" y="174"/>
                    <a:pt x="370" y="46"/>
                    <a:pt x="26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8" name="Google Shape;338;p2"/>
            <p:cNvSpPr/>
            <p:nvPr/>
          </p:nvSpPr>
          <p:spPr>
            <a:xfrm>
              <a:off x="4778275" y="4680125"/>
              <a:ext cx="5750" cy="6700"/>
            </a:xfrm>
            <a:custGeom>
              <a:avLst/>
              <a:gdLst/>
              <a:ahLst/>
              <a:cxnLst/>
              <a:rect l="l" t="t" r="r" b="b"/>
              <a:pathLst>
                <a:path w="230" h="268" extrusionOk="0">
                  <a:moveTo>
                    <a:pt x="43" y="1"/>
                  </a:moveTo>
                  <a:cubicBezTo>
                    <a:pt x="18" y="1"/>
                    <a:pt x="0" y="16"/>
                    <a:pt x="0" y="71"/>
                  </a:cubicBezTo>
                  <a:cubicBezTo>
                    <a:pt x="8" y="198"/>
                    <a:pt x="81" y="267"/>
                    <a:pt x="140" y="267"/>
                  </a:cubicBezTo>
                  <a:cubicBezTo>
                    <a:pt x="174" y="267"/>
                    <a:pt x="203" y="246"/>
                    <a:pt x="214" y="201"/>
                  </a:cubicBezTo>
                  <a:cubicBezTo>
                    <a:pt x="199" y="149"/>
                    <a:pt x="230" y="23"/>
                    <a:pt x="140" y="23"/>
                  </a:cubicBezTo>
                  <a:cubicBezTo>
                    <a:pt x="139" y="23"/>
                    <a:pt x="139" y="23"/>
                    <a:pt x="138" y="23"/>
                  </a:cubicBezTo>
                  <a:cubicBezTo>
                    <a:pt x="107" y="19"/>
                    <a:pt x="70" y="1"/>
                    <a:pt x="4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9" name="Google Shape;339;p2"/>
            <p:cNvSpPr/>
            <p:nvPr/>
          </p:nvSpPr>
          <p:spPr>
            <a:xfrm>
              <a:off x="4864050" y="4547100"/>
              <a:ext cx="8050" cy="6175"/>
            </a:xfrm>
            <a:custGeom>
              <a:avLst/>
              <a:gdLst/>
              <a:ahLst/>
              <a:cxnLst/>
              <a:rect l="l" t="t" r="r" b="b"/>
              <a:pathLst>
                <a:path w="322" h="247" extrusionOk="0">
                  <a:moveTo>
                    <a:pt x="215" y="1"/>
                  </a:moveTo>
                  <a:cubicBezTo>
                    <a:pt x="110" y="1"/>
                    <a:pt x="44" y="97"/>
                    <a:pt x="1" y="210"/>
                  </a:cubicBezTo>
                  <a:cubicBezTo>
                    <a:pt x="44" y="233"/>
                    <a:pt x="94" y="247"/>
                    <a:pt x="140" y="247"/>
                  </a:cubicBezTo>
                  <a:cubicBezTo>
                    <a:pt x="242" y="247"/>
                    <a:pt x="322" y="179"/>
                    <a:pt x="250" y="4"/>
                  </a:cubicBezTo>
                  <a:cubicBezTo>
                    <a:pt x="237" y="2"/>
                    <a:pt x="226" y="1"/>
                    <a:pt x="21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0" name="Google Shape;340;p2"/>
            <p:cNvSpPr/>
            <p:nvPr/>
          </p:nvSpPr>
          <p:spPr>
            <a:xfrm>
              <a:off x="4900950" y="4497225"/>
              <a:ext cx="8475" cy="10625"/>
            </a:xfrm>
            <a:custGeom>
              <a:avLst/>
              <a:gdLst/>
              <a:ahLst/>
              <a:cxnLst/>
              <a:rect l="l" t="t" r="r" b="b"/>
              <a:pathLst>
                <a:path w="339" h="425" extrusionOk="0">
                  <a:moveTo>
                    <a:pt x="0" y="0"/>
                  </a:moveTo>
                  <a:lnTo>
                    <a:pt x="339" y="424"/>
                  </a:lnTo>
                  <a:lnTo>
                    <a:pt x="280" y="24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1" name="Google Shape;341;p2"/>
            <p:cNvSpPr/>
            <p:nvPr/>
          </p:nvSpPr>
          <p:spPr>
            <a:xfrm>
              <a:off x="4957425" y="4398825"/>
              <a:ext cx="3800" cy="6350"/>
            </a:xfrm>
            <a:custGeom>
              <a:avLst/>
              <a:gdLst/>
              <a:ahLst/>
              <a:cxnLst/>
              <a:rect l="l" t="t" r="r" b="b"/>
              <a:pathLst>
                <a:path w="152" h="254" extrusionOk="0">
                  <a:moveTo>
                    <a:pt x="97" y="0"/>
                  </a:moveTo>
                  <a:lnTo>
                    <a:pt x="97" y="0"/>
                  </a:lnTo>
                  <a:cubicBezTo>
                    <a:pt x="12" y="17"/>
                    <a:pt x="0" y="185"/>
                    <a:pt x="76" y="254"/>
                  </a:cubicBezTo>
                  <a:cubicBezTo>
                    <a:pt x="152" y="185"/>
                    <a:pt x="150" y="48"/>
                    <a:pt x="9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2" name="Google Shape;342;p2"/>
            <p:cNvSpPr/>
            <p:nvPr/>
          </p:nvSpPr>
          <p:spPr>
            <a:xfrm>
              <a:off x="4954925" y="4451125"/>
              <a:ext cx="15950" cy="6275"/>
            </a:xfrm>
            <a:custGeom>
              <a:avLst/>
              <a:gdLst/>
              <a:ahLst/>
              <a:cxnLst/>
              <a:rect l="l" t="t" r="r" b="b"/>
              <a:pathLst>
                <a:path w="638" h="251" extrusionOk="0">
                  <a:moveTo>
                    <a:pt x="306" y="0"/>
                  </a:moveTo>
                  <a:cubicBezTo>
                    <a:pt x="184" y="0"/>
                    <a:pt x="82" y="144"/>
                    <a:pt x="1" y="251"/>
                  </a:cubicBezTo>
                  <a:lnTo>
                    <a:pt x="3" y="251"/>
                  </a:lnTo>
                  <a:cubicBezTo>
                    <a:pt x="64" y="180"/>
                    <a:pt x="122" y="156"/>
                    <a:pt x="178" y="156"/>
                  </a:cubicBezTo>
                  <a:cubicBezTo>
                    <a:pt x="288" y="156"/>
                    <a:pt x="389" y="247"/>
                    <a:pt x="478" y="247"/>
                  </a:cubicBezTo>
                  <a:cubicBezTo>
                    <a:pt x="537" y="247"/>
                    <a:pt x="591" y="206"/>
                    <a:pt x="638" y="68"/>
                  </a:cubicBezTo>
                  <a:cubicBezTo>
                    <a:pt x="636" y="68"/>
                    <a:pt x="634" y="68"/>
                    <a:pt x="632" y="68"/>
                  </a:cubicBezTo>
                  <a:cubicBezTo>
                    <a:pt x="587" y="68"/>
                    <a:pt x="500" y="150"/>
                    <a:pt x="446" y="150"/>
                  </a:cubicBezTo>
                  <a:cubicBezTo>
                    <a:pt x="414" y="150"/>
                    <a:pt x="394" y="121"/>
                    <a:pt x="401" y="30"/>
                  </a:cubicBezTo>
                  <a:cubicBezTo>
                    <a:pt x="368" y="9"/>
                    <a:pt x="336" y="0"/>
                    <a:pt x="30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3" name="Google Shape;343;p2"/>
            <p:cNvSpPr/>
            <p:nvPr/>
          </p:nvSpPr>
          <p:spPr>
            <a:xfrm>
              <a:off x="5240950" y="4283725"/>
              <a:ext cx="94800" cy="85875"/>
            </a:xfrm>
            <a:custGeom>
              <a:avLst/>
              <a:gdLst/>
              <a:ahLst/>
              <a:cxnLst/>
              <a:rect l="l" t="t" r="r" b="b"/>
              <a:pathLst>
                <a:path w="3792" h="3435" extrusionOk="0">
                  <a:moveTo>
                    <a:pt x="1464" y="1"/>
                  </a:moveTo>
                  <a:cubicBezTo>
                    <a:pt x="772" y="226"/>
                    <a:pt x="379" y="884"/>
                    <a:pt x="88" y="1566"/>
                  </a:cubicBezTo>
                  <a:lnTo>
                    <a:pt x="88" y="1569"/>
                  </a:lnTo>
                  <a:cubicBezTo>
                    <a:pt x="22" y="1895"/>
                    <a:pt x="0" y="2132"/>
                    <a:pt x="244" y="2343"/>
                  </a:cubicBezTo>
                  <a:cubicBezTo>
                    <a:pt x="404" y="2502"/>
                    <a:pt x="424" y="2941"/>
                    <a:pt x="644" y="2941"/>
                  </a:cubicBezTo>
                  <a:cubicBezTo>
                    <a:pt x="685" y="2941"/>
                    <a:pt x="734" y="2925"/>
                    <a:pt x="791" y="2890"/>
                  </a:cubicBezTo>
                  <a:cubicBezTo>
                    <a:pt x="965" y="3303"/>
                    <a:pt x="1279" y="3359"/>
                    <a:pt x="1600" y="3359"/>
                  </a:cubicBezTo>
                  <a:cubicBezTo>
                    <a:pt x="1719" y="3359"/>
                    <a:pt x="1839" y="3352"/>
                    <a:pt x="1953" y="3352"/>
                  </a:cubicBezTo>
                  <a:cubicBezTo>
                    <a:pt x="2110" y="3352"/>
                    <a:pt x="2257" y="3366"/>
                    <a:pt x="2376" y="3435"/>
                  </a:cubicBezTo>
                  <a:cubicBezTo>
                    <a:pt x="2373" y="3416"/>
                    <a:pt x="2369" y="3397"/>
                    <a:pt x="2373" y="3371"/>
                  </a:cubicBezTo>
                  <a:cubicBezTo>
                    <a:pt x="2773" y="3245"/>
                    <a:pt x="2875" y="3096"/>
                    <a:pt x="3124" y="2750"/>
                  </a:cubicBezTo>
                  <a:cubicBezTo>
                    <a:pt x="3155" y="2795"/>
                    <a:pt x="3171" y="2814"/>
                    <a:pt x="3167" y="2859"/>
                  </a:cubicBezTo>
                  <a:cubicBezTo>
                    <a:pt x="3318" y="2582"/>
                    <a:pt x="3519" y="2217"/>
                    <a:pt x="3484" y="1827"/>
                  </a:cubicBezTo>
                  <a:cubicBezTo>
                    <a:pt x="3513" y="1806"/>
                    <a:pt x="3541" y="1798"/>
                    <a:pt x="3568" y="1798"/>
                  </a:cubicBezTo>
                  <a:cubicBezTo>
                    <a:pt x="3643" y="1798"/>
                    <a:pt x="3709" y="1857"/>
                    <a:pt x="3773" y="1857"/>
                  </a:cubicBezTo>
                  <a:cubicBezTo>
                    <a:pt x="3779" y="1857"/>
                    <a:pt x="3785" y="1856"/>
                    <a:pt x="3792" y="1855"/>
                  </a:cubicBezTo>
                  <a:cubicBezTo>
                    <a:pt x="3638" y="1744"/>
                    <a:pt x="3460" y="1696"/>
                    <a:pt x="3467" y="1415"/>
                  </a:cubicBezTo>
                  <a:lnTo>
                    <a:pt x="3780" y="1249"/>
                  </a:lnTo>
                  <a:lnTo>
                    <a:pt x="3780" y="1249"/>
                  </a:lnTo>
                  <a:cubicBezTo>
                    <a:pt x="3735" y="1257"/>
                    <a:pt x="3695" y="1261"/>
                    <a:pt x="3660" y="1261"/>
                  </a:cubicBezTo>
                  <a:cubicBezTo>
                    <a:pt x="3138" y="1261"/>
                    <a:pt x="3534" y="447"/>
                    <a:pt x="2973" y="447"/>
                  </a:cubicBezTo>
                  <a:cubicBezTo>
                    <a:pt x="2945" y="447"/>
                    <a:pt x="2914" y="449"/>
                    <a:pt x="2880" y="453"/>
                  </a:cubicBezTo>
                  <a:cubicBezTo>
                    <a:pt x="2854" y="323"/>
                    <a:pt x="2982" y="347"/>
                    <a:pt x="3024" y="304"/>
                  </a:cubicBezTo>
                  <a:cubicBezTo>
                    <a:pt x="2913" y="177"/>
                    <a:pt x="2761" y="144"/>
                    <a:pt x="2590" y="144"/>
                  </a:cubicBezTo>
                  <a:cubicBezTo>
                    <a:pt x="2406" y="144"/>
                    <a:pt x="2201" y="181"/>
                    <a:pt x="2003" y="181"/>
                  </a:cubicBezTo>
                  <a:cubicBezTo>
                    <a:pt x="1809" y="181"/>
                    <a:pt x="1620" y="145"/>
                    <a:pt x="146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4" name="Google Shape;344;p2"/>
            <p:cNvSpPr/>
            <p:nvPr/>
          </p:nvSpPr>
          <p:spPr>
            <a:xfrm>
              <a:off x="5300325" y="4369575"/>
              <a:ext cx="4300" cy="4400"/>
            </a:xfrm>
            <a:custGeom>
              <a:avLst/>
              <a:gdLst/>
              <a:ahLst/>
              <a:cxnLst/>
              <a:rect l="l" t="t" r="r" b="b"/>
              <a:pathLst>
                <a:path w="172" h="176" extrusionOk="0">
                  <a:moveTo>
                    <a:pt x="1" y="1"/>
                  </a:moveTo>
                  <a:lnTo>
                    <a:pt x="1" y="1"/>
                  </a:lnTo>
                  <a:cubicBezTo>
                    <a:pt x="10" y="105"/>
                    <a:pt x="100" y="159"/>
                    <a:pt x="171" y="176"/>
                  </a:cubicBezTo>
                  <a:cubicBezTo>
                    <a:pt x="126" y="95"/>
                    <a:pt x="67" y="41"/>
                    <a:pt x="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5" name="Google Shape;345;p2"/>
            <p:cNvSpPr/>
            <p:nvPr/>
          </p:nvSpPr>
          <p:spPr>
            <a:xfrm>
              <a:off x="4850750" y="4767200"/>
              <a:ext cx="10125" cy="13350"/>
            </a:xfrm>
            <a:custGeom>
              <a:avLst/>
              <a:gdLst/>
              <a:ahLst/>
              <a:cxnLst/>
              <a:rect l="l" t="t" r="r" b="b"/>
              <a:pathLst>
                <a:path w="405" h="534" extrusionOk="0">
                  <a:moveTo>
                    <a:pt x="206" y="0"/>
                  </a:moveTo>
                  <a:cubicBezTo>
                    <a:pt x="135" y="52"/>
                    <a:pt x="0" y="123"/>
                    <a:pt x="40" y="313"/>
                  </a:cubicBezTo>
                  <a:cubicBezTo>
                    <a:pt x="108" y="427"/>
                    <a:pt x="205" y="534"/>
                    <a:pt x="292" y="534"/>
                  </a:cubicBezTo>
                  <a:cubicBezTo>
                    <a:pt x="333" y="534"/>
                    <a:pt x="372" y="510"/>
                    <a:pt x="405" y="452"/>
                  </a:cubicBezTo>
                  <a:cubicBezTo>
                    <a:pt x="391" y="284"/>
                    <a:pt x="362" y="64"/>
                    <a:pt x="20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6" name="Google Shape;346;p2"/>
            <p:cNvSpPr/>
            <p:nvPr/>
          </p:nvSpPr>
          <p:spPr>
            <a:xfrm>
              <a:off x="4918650" y="4631950"/>
              <a:ext cx="3225" cy="1350"/>
            </a:xfrm>
            <a:custGeom>
              <a:avLst/>
              <a:gdLst/>
              <a:ahLst/>
              <a:cxnLst/>
              <a:rect l="l" t="t" r="r" b="b"/>
              <a:pathLst>
                <a:path w="129" h="54" extrusionOk="0">
                  <a:moveTo>
                    <a:pt x="30" y="0"/>
                  </a:moveTo>
                  <a:cubicBezTo>
                    <a:pt x="13" y="0"/>
                    <a:pt x="0" y="9"/>
                    <a:pt x="0" y="53"/>
                  </a:cubicBezTo>
                  <a:lnTo>
                    <a:pt x="128" y="49"/>
                  </a:lnTo>
                  <a:lnTo>
                    <a:pt x="81" y="4"/>
                  </a:lnTo>
                  <a:cubicBezTo>
                    <a:pt x="77" y="5"/>
                    <a:pt x="74" y="5"/>
                    <a:pt x="70" y="5"/>
                  </a:cubicBezTo>
                  <a:cubicBezTo>
                    <a:pt x="56" y="5"/>
                    <a:pt x="42" y="0"/>
                    <a:pt x="3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7" name="Google Shape;347;p2"/>
            <p:cNvSpPr/>
            <p:nvPr/>
          </p:nvSpPr>
          <p:spPr>
            <a:xfrm>
              <a:off x="4930300" y="4635725"/>
              <a:ext cx="3525" cy="3600"/>
            </a:xfrm>
            <a:custGeom>
              <a:avLst/>
              <a:gdLst/>
              <a:ahLst/>
              <a:cxnLst/>
              <a:rect l="l" t="t" r="r" b="b"/>
              <a:pathLst>
                <a:path w="141" h="144" extrusionOk="0">
                  <a:moveTo>
                    <a:pt x="24" y="0"/>
                  </a:moveTo>
                  <a:cubicBezTo>
                    <a:pt x="16" y="0"/>
                    <a:pt x="8" y="3"/>
                    <a:pt x="1" y="9"/>
                  </a:cubicBezTo>
                  <a:lnTo>
                    <a:pt x="141" y="144"/>
                  </a:lnTo>
                  <a:lnTo>
                    <a:pt x="129" y="89"/>
                  </a:lnTo>
                  <a:cubicBezTo>
                    <a:pt x="109" y="72"/>
                    <a:pt x="66" y="0"/>
                    <a:pt x="2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8" name="Google Shape;348;p2"/>
            <p:cNvSpPr/>
            <p:nvPr/>
          </p:nvSpPr>
          <p:spPr>
            <a:xfrm>
              <a:off x="4918050" y="4661850"/>
              <a:ext cx="24425" cy="31600"/>
            </a:xfrm>
            <a:custGeom>
              <a:avLst/>
              <a:gdLst/>
              <a:ahLst/>
              <a:cxnLst/>
              <a:rect l="l" t="t" r="r" b="b"/>
              <a:pathLst>
                <a:path w="977" h="1264" extrusionOk="0">
                  <a:moveTo>
                    <a:pt x="515" y="1"/>
                  </a:moveTo>
                  <a:cubicBezTo>
                    <a:pt x="393" y="1"/>
                    <a:pt x="210" y="252"/>
                    <a:pt x="91" y="304"/>
                  </a:cubicBezTo>
                  <a:cubicBezTo>
                    <a:pt x="1" y="468"/>
                    <a:pt x="50" y="849"/>
                    <a:pt x="131" y="967"/>
                  </a:cubicBezTo>
                  <a:cubicBezTo>
                    <a:pt x="260" y="1188"/>
                    <a:pt x="382" y="1205"/>
                    <a:pt x="493" y="1205"/>
                  </a:cubicBezTo>
                  <a:cubicBezTo>
                    <a:pt x="513" y="1205"/>
                    <a:pt x="532" y="1204"/>
                    <a:pt x="551" y="1204"/>
                  </a:cubicBezTo>
                  <a:cubicBezTo>
                    <a:pt x="615" y="1204"/>
                    <a:pt x="674" y="1211"/>
                    <a:pt x="728" y="1263"/>
                  </a:cubicBezTo>
                  <a:cubicBezTo>
                    <a:pt x="884" y="832"/>
                    <a:pt x="749" y="697"/>
                    <a:pt x="976" y="330"/>
                  </a:cubicBezTo>
                  <a:lnTo>
                    <a:pt x="635" y="247"/>
                  </a:lnTo>
                  <a:cubicBezTo>
                    <a:pt x="621" y="64"/>
                    <a:pt x="576" y="1"/>
                    <a:pt x="51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9" name="Google Shape;349;p2"/>
            <p:cNvSpPr/>
            <p:nvPr/>
          </p:nvSpPr>
          <p:spPr>
            <a:xfrm>
              <a:off x="5335325" y="4275375"/>
              <a:ext cx="2550" cy="1625"/>
            </a:xfrm>
            <a:custGeom>
              <a:avLst/>
              <a:gdLst/>
              <a:ahLst/>
              <a:cxnLst/>
              <a:rect l="l" t="t" r="r" b="b"/>
              <a:pathLst>
                <a:path w="102" h="65" extrusionOk="0">
                  <a:moveTo>
                    <a:pt x="64" y="1"/>
                  </a:moveTo>
                  <a:lnTo>
                    <a:pt x="0" y="65"/>
                  </a:lnTo>
                  <a:lnTo>
                    <a:pt x="102" y="3"/>
                  </a:lnTo>
                  <a:lnTo>
                    <a:pt x="64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0" name="Google Shape;350;p2"/>
            <p:cNvSpPr/>
            <p:nvPr/>
          </p:nvSpPr>
          <p:spPr>
            <a:xfrm>
              <a:off x="4933375" y="4660925"/>
              <a:ext cx="925" cy="2925"/>
            </a:xfrm>
            <a:custGeom>
              <a:avLst/>
              <a:gdLst/>
              <a:ahLst/>
              <a:cxnLst/>
              <a:rect l="l" t="t" r="r" b="b"/>
              <a:pathLst>
                <a:path w="37" h="117" extrusionOk="0">
                  <a:moveTo>
                    <a:pt x="36" y="0"/>
                  </a:moveTo>
                  <a:lnTo>
                    <a:pt x="1" y="93"/>
                  </a:lnTo>
                  <a:lnTo>
                    <a:pt x="25" y="116"/>
                  </a:lnTo>
                  <a:lnTo>
                    <a:pt x="36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1" name="Google Shape;351;p2"/>
            <p:cNvSpPr/>
            <p:nvPr/>
          </p:nvSpPr>
          <p:spPr>
            <a:xfrm>
              <a:off x="5583675" y="3884350"/>
              <a:ext cx="6950" cy="2100"/>
            </a:xfrm>
            <a:custGeom>
              <a:avLst/>
              <a:gdLst/>
              <a:ahLst/>
              <a:cxnLst/>
              <a:rect l="l" t="t" r="r" b="b"/>
              <a:pathLst>
                <a:path w="278" h="84" extrusionOk="0">
                  <a:moveTo>
                    <a:pt x="211" y="0"/>
                  </a:moveTo>
                  <a:lnTo>
                    <a:pt x="0" y="83"/>
                  </a:lnTo>
                  <a:lnTo>
                    <a:pt x="278" y="10"/>
                  </a:lnTo>
                  <a:lnTo>
                    <a:pt x="211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2" name="Google Shape;352;p2"/>
            <p:cNvSpPr/>
            <p:nvPr/>
          </p:nvSpPr>
          <p:spPr>
            <a:xfrm>
              <a:off x="5349100" y="4290950"/>
              <a:ext cx="4350" cy="500"/>
            </a:xfrm>
            <a:custGeom>
              <a:avLst/>
              <a:gdLst/>
              <a:ahLst/>
              <a:cxnLst/>
              <a:rect l="l" t="t" r="r" b="b"/>
              <a:pathLst>
                <a:path w="174" h="20" extrusionOk="0">
                  <a:moveTo>
                    <a:pt x="60" y="1"/>
                  </a:moveTo>
                  <a:lnTo>
                    <a:pt x="1" y="20"/>
                  </a:lnTo>
                  <a:lnTo>
                    <a:pt x="174" y="3"/>
                  </a:lnTo>
                  <a:lnTo>
                    <a:pt x="6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3" name="Google Shape;353;p2"/>
            <p:cNvSpPr/>
            <p:nvPr/>
          </p:nvSpPr>
          <p:spPr>
            <a:xfrm>
              <a:off x="5365575" y="4288300"/>
              <a:ext cx="4175" cy="3275"/>
            </a:xfrm>
            <a:custGeom>
              <a:avLst/>
              <a:gdLst/>
              <a:ahLst/>
              <a:cxnLst/>
              <a:rect l="l" t="t" r="r" b="b"/>
              <a:pathLst>
                <a:path w="167" h="131" extrusionOk="0">
                  <a:moveTo>
                    <a:pt x="97" y="0"/>
                  </a:moveTo>
                  <a:cubicBezTo>
                    <a:pt x="0" y="19"/>
                    <a:pt x="33" y="64"/>
                    <a:pt x="45" y="130"/>
                  </a:cubicBezTo>
                  <a:cubicBezTo>
                    <a:pt x="88" y="88"/>
                    <a:pt x="166" y="48"/>
                    <a:pt x="9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4" name="Google Shape;354;p2"/>
            <p:cNvSpPr/>
            <p:nvPr/>
          </p:nvSpPr>
          <p:spPr>
            <a:xfrm>
              <a:off x="5327025" y="4343925"/>
              <a:ext cx="2525" cy="3700"/>
            </a:xfrm>
            <a:custGeom>
              <a:avLst/>
              <a:gdLst/>
              <a:ahLst/>
              <a:cxnLst/>
              <a:rect l="l" t="t" r="r" b="b"/>
              <a:pathLst>
                <a:path w="101" h="148" extrusionOk="0">
                  <a:moveTo>
                    <a:pt x="17" y="0"/>
                  </a:moveTo>
                  <a:cubicBezTo>
                    <a:pt x="12" y="0"/>
                    <a:pt x="7" y="1"/>
                    <a:pt x="1" y="4"/>
                  </a:cubicBezTo>
                  <a:cubicBezTo>
                    <a:pt x="25" y="35"/>
                    <a:pt x="30" y="148"/>
                    <a:pt x="58" y="148"/>
                  </a:cubicBezTo>
                  <a:cubicBezTo>
                    <a:pt x="68" y="148"/>
                    <a:pt x="82" y="132"/>
                    <a:pt x="100" y="91"/>
                  </a:cubicBezTo>
                  <a:cubicBezTo>
                    <a:pt x="54" y="70"/>
                    <a:pt x="56" y="0"/>
                    <a:pt x="1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5" name="Google Shape;355;p2"/>
            <p:cNvSpPr/>
            <p:nvPr/>
          </p:nvSpPr>
          <p:spPr>
            <a:xfrm>
              <a:off x="5309575" y="4364025"/>
              <a:ext cx="9850" cy="4700"/>
            </a:xfrm>
            <a:custGeom>
              <a:avLst/>
              <a:gdLst/>
              <a:ahLst/>
              <a:cxnLst/>
              <a:rect l="l" t="t" r="r" b="b"/>
              <a:pathLst>
                <a:path w="394" h="188" extrusionOk="0">
                  <a:moveTo>
                    <a:pt x="307" y="0"/>
                  </a:moveTo>
                  <a:cubicBezTo>
                    <a:pt x="222" y="0"/>
                    <a:pt x="90" y="115"/>
                    <a:pt x="0" y="140"/>
                  </a:cubicBezTo>
                  <a:cubicBezTo>
                    <a:pt x="6" y="174"/>
                    <a:pt x="26" y="185"/>
                    <a:pt x="54" y="185"/>
                  </a:cubicBezTo>
                  <a:cubicBezTo>
                    <a:pt x="108" y="185"/>
                    <a:pt x="193" y="143"/>
                    <a:pt x="273" y="143"/>
                  </a:cubicBezTo>
                  <a:cubicBezTo>
                    <a:pt x="314" y="143"/>
                    <a:pt x="353" y="154"/>
                    <a:pt x="386" y="187"/>
                  </a:cubicBezTo>
                  <a:cubicBezTo>
                    <a:pt x="393" y="45"/>
                    <a:pt x="359" y="0"/>
                    <a:pt x="30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6" name="Google Shape;356;p2"/>
            <p:cNvSpPr/>
            <p:nvPr/>
          </p:nvSpPr>
          <p:spPr>
            <a:xfrm>
              <a:off x="5330350" y="4343050"/>
              <a:ext cx="5275" cy="6425"/>
            </a:xfrm>
            <a:custGeom>
              <a:avLst/>
              <a:gdLst/>
              <a:ahLst/>
              <a:cxnLst/>
              <a:rect l="l" t="t" r="r" b="b"/>
              <a:pathLst>
                <a:path w="211" h="257" extrusionOk="0">
                  <a:moveTo>
                    <a:pt x="161" y="1"/>
                  </a:moveTo>
                  <a:lnTo>
                    <a:pt x="0" y="171"/>
                  </a:lnTo>
                  <a:lnTo>
                    <a:pt x="64" y="256"/>
                  </a:lnTo>
                  <a:lnTo>
                    <a:pt x="211" y="67"/>
                  </a:lnTo>
                  <a:lnTo>
                    <a:pt x="161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7" name="Google Shape;357;p2"/>
            <p:cNvSpPr/>
            <p:nvPr/>
          </p:nvSpPr>
          <p:spPr>
            <a:xfrm>
              <a:off x="4968550" y="4707425"/>
              <a:ext cx="8250" cy="8600"/>
            </a:xfrm>
            <a:custGeom>
              <a:avLst/>
              <a:gdLst/>
              <a:ahLst/>
              <a:cxnLst/>
              <a:rect l="l" t="t" r="r" b="b"/>
              <a:pathLst>
                <a:path w="330" h="344" extrusionOk="0">
                  <a:moveTo>
                    <a:pt x="146" y="0"/>
                  </a:moveTo>
                  <a:cubicBezTo>
                    <a:pt x="76" y="0"/>
                    <a:pt x="19" y="71"/>
                    <a:pt x="1" y="184"/>
                  </a:cubicBezTo>
                  <a:cubicBezTo>
                    <a:pt x="7" y="293"/>
                    <a:pt x="73" y="344"/>
                    <a:pt x="137" y="344"/>
                  </a:cubicBezTo>
                  <a:cubicBezTo>
                    <a:pt x="235" y="344"/>
                    <a:pt x="330" y="227"/>
                    <a:pt x="211" y="21"/>
                  </a:cubicBezTo>
                  <a:cubicBezTo>
                    <a:pt x="189" y="7"/>
                    <a:pt x="167" y="0"/>
                    <a:pt x="14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8" name="Google Shape;358;p2"/>
            <p:cNvSpPr/>
            <p:nvPr/>
          </p:nvSpPr>
          <p:spPr>
            <a:xfrm>
              <a:off x="4976600" y="4693175"/>
              <a:ext cx="5800" cy="6300"/>
            </a:xfrm>
            <a:custGeom>
              <a:avLst/>
              <a:gdLst/>
              <a:ahLst/>
              <a:cxnLst/>
              <a:rect l="l" t="t" r="r" b="b"/>
              <a:pathLst>
                <a:path w="232" h="252" extrusionOk="0">
                  <a:moveTo>
                    <a:pt x="123" y="1"/>
                  </a:moveTo>
                  <a:cubicBezTo>
                    <a:pt x="85" y="1"/>
                    <a:pt x="46" y="35"/>
                    <a:pt x="1" y="62"/>
                  </a:cubicBezTo>
                  <a:cubicBezTo>
                    <a:pt x="3" y="181"/>
                    <a:pt x="75" y="252"/>
                    <a:pt x="135" y="252"/>
                  </a:cubicBezTo>
                  <a:cubicBezTo>
                    <a:pt x="188" y="252"/>
                    <a:pt x="231" y="197"/>
                    <a:pt x="209" y="72"/>
                  </a:cubicBezTo>
                  <a:cubicBezTo>
                    <a:pt x="179" y="19"/>
                    <a:pt x="151" y="1"/>
                    <a:pt x="12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9" name="Google Shape;359;p2"/>
            <p:cNvSpPr/>
            <p:nvPr/>
          </p:nvSpPr>
          <p:spPr>
            <a:xfrm>
              <a:off x="4976850" y="4726875"/>
              <a:ext cx="4300" cy="4975"/>
            </a:xfrm>
            <a:custGeom>
              <a:avLst/>
              <a:gdLst/>
              <a:ahLst/>
              <a:cxnLst/>
              <a:rect l="l" t="t" r="r" b="b"/>
              <a:pathLst>
                <a:path w="172" h="199" extrusionOk="0">
                  <a:moveTo>
                    <a:pt x="88" y="0"/>
                  </a:moveTo>
                  <a:cubicBezTo>
                    <a:pt x="50" y="0"/>
                    <a:pt x="45" y="97"/>
                    <a:pt x="0" y="107"/>
                  </a:cubicBezTo>
                  <a:cubicBezTo>
                    <a:pt x="44" y="130"/>
                    <a:pt x="102" y="199"/>
                    <a:pt x="136" y="199"/>
                  </a:cubicBezTo>
                  <a:cubicBezTo>
                    <a:pt x="160" y="199"/>
                    <a:pt x="172" y="167"/>
                    <a:pt x="161" y="69"/>
                  </a:cubicBezTo>
                  <a:cubicBezTo>
                    <a:pt x="127" y="18"/>
                    <a:pt x="104" y="0"/>
                    <a:pt x="8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0" name="Google Shape;360;p2"/>
            <p:cNvSpPr/>
            <p:nvPr/>
          </p:nvSpPr>
          <p:spPr>
            <a:xfrm>
              <a:off x="4978375" y="4800875"/>
              <a:ext cx="9375" cy="12750"/>
            </a:xfrm>
            <a:custGeom>
              <a:avLst/>
              <a:gdLst/>
              <a:ahLst/>
              <a:cxnLst/>
              <a:rect l="l" t="t" r="r" b="b"/>
              <a:pathLst>
                <a:path w="375" h="510" extrusionOk="0">
                  <a:moveTo>
                    <a:pt x="375" y="1"/>
                  </a:moveTo>
                  <a:lnTo>
                    <a:pt x="375" y="1"/>
                  </a:lnTo>
                  <a:cubicBezTo>
                    <a:pt x="193" y="48"/>
                    <a:pt x="72" y="162"/>
                    <a:pt x="1" y="460"/>
                  </a:cubicBezTo>
                  <a:cubicBezTo>
                    <a:pt x="42" y="494"/>
                    <a:pt x="75" y="509"/>
                    <a:pt x="103" y="509"/>
                  </a:cubicBezTo>
                  <a:cubicBezTo>
                    <a:pt x="244" y="509"/>
                    <a:pt x="222" y="110"/>
                    <a:pt x="37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1" name="Google Shape;361;p2"/>
            <p:cNvSpPr/>
            <p:nvPr/>
          </p:nvSpPr>
          <p:spPr>
            <a:xfrm>
              <a:off x="4985300" y="4814600"/>
              <a:ext cx="1625" cy="2950"/>
            </a:xfrm>
            <a:custGeom>
              <a:avLst/>
              <a:gdLst/>
              <a:ahLst/>
              <a:cxnLst/>
              <a:rect l="l" t="t" r="r" b="b"/>
              <a:pathLst>
                <a:path w="65" h="118" extrusionOk="0">
                  <a:moveTo>
                    <a:pt x="65" y="1"/>
                  </a:moveTo>
                  <a:lnTo>
                    <a:pt x="1" y="65"/>
                  </a:lnTo>
                  <a:cubicBezTo>
                    <a:pt x="17" y="103"/>
                    <a:pt x="29" y="118"/>
                    <a:pt x="38" y="118"/>
                  </a:cubicBezTo>
                  <a:cubicBezTo>
                    <a:pt x="57" y="118"/>
                    <a:pt x="60" y="42"/>
                    <a:pt x="6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2" name="Google Shape;362;p2"/>
            <p:cNvSpPr/>
            <p:nvPr/>
          </p:nvSpPr>
          <p:spPr>
            <a:xfrm>
              <a:off x="4986900" y="4814000"/>
              <a:ext cx="375" cy="625"/>
            </a:xfrm>
            <a:custGeom>
              <a:avLst/>
              <a:gdLst/>
              <a:ahLst/>
              <a:cxnLst/>
              <a:rect l="l" t="t" r="r" b="b"/>
              <a:pathLst>
                <a:path w="15" h="25" extrusionOk="0">
                  <a:moveTo>
                    <a:pt x="8" y="0"/>
                  </a:moveTo>
                  <a:cubicBezTo>
                    <a:pt x="5" y="0"/>
                    <a:pt x="2" y="11"/>
                    <a:pt x="1" y="25"/>
                  </a:cubicBezTo>
                  <a:lnTo>
                    <a:pt x="15" y="11"/>
                  </a:lnTo>
                  <a:cubicBezTo>
                    <a:pt x="12" y="3"/>
                    <a:pt x="10" y="0"/>
                    <a:pt x="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3" name="Google Shape;363;p2"/>
            <p:cNvSpPr/>
            <p:nvPr/>
          </p:nvSpPr>
          <p:spPr>
            <a:xfrm>
              <a:off x="4988850" y="4807800"/>
              <a:ext cx="2050" cy="1925"/>
            </a:xfrm>
            <a:custGeom>
              <a:avLst/>
              <a:gdLst/>
              <a:ahLst/>
              <a:cxnLst/>
              <a:rect l="l" t="t" r="r" b="b"/>
              <a:pathLst>
                <a:path w="82" h="77" extrusionOk="0">
                  <a:moveTo>
                    <a:pt x="81" y="1"/>
                  </a:moveTo>
                  <a:lnTo>
                    <a:pt x="51" y="8"/>
                  </a:lnTo>
                  <a:lnTo>
                    <a:pt x="1" y="76"/>
                  </a:lnTo>
                  <a:lnTo>
                    <a:pt x="81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4" name="Google Shape;364;p2"/>
            <p:cNvSpPr/>
            <p:nvPr/>
          </p:nvSpPr>
          <p:spPr>
            <a:xfrm>
              <a:off x="4991000" y="4813550"/>
              <a:ext cx="2500" cy="4050"/>
            </a:xfrm>
            <a:custGeom>
              <a:avLst/>
              <a:gdLst/>
              <a:ahLst/>
              <a:cxnLst/>
              <a:rect l="l" t="t" r="r" b="b"/>
              <a:pathLst>
                <a:path w="100" h="162" extrusionOk="0">
                  <a:moveTo>
                    <a:pt x="81" y="0"/>
                  </a:moveTo>
                  <a:lnTo>
                    <a:pt x="0" y="161"/>
                  </a:lnTo>
                  <a:lnTo>
                    <a:pt x="0" y="161"/>
                  </a:lnTo>
                  <a:lnTo>
                    <a:pt x="100" y="24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5" name="Google Shape;365;p2"/>
            <p:cNvSpPr/>
            <p:nvPr/>
          </p:nvSpPr>
          <p:spPr>
            <a:xfrm>
              <a:off x="5018825" y="4803425"/>
              <a:ext cx="3225" cy="4525"/>
            </a:xfrm>
            <a:custGeom>
              <a:avLst/>
              <a:gdLst/>
              <a:ahLst/>
              <a:cxnLst/>
              <a:rect l="l" t="t" r="r" b="b"/>
              <a:pathLst>
                <a:path w="129" h="181" extrusionOk="0">
                  <a:moveTo>
                    <a:pt x="95" y="0"/>
                  </a:moveTo>
                  <a:cubicBezTo>
                    <a:pt x="55" y="38"/>
                    <a:pt x="5" y="22"/>
                    <a:pt x="0" y="105"/>
                  </a:cubicBezTo>
                  <a:cubicBezTo>
                    <a:pt x="19" y="158"/>
                    <a:pt x="42" y="180"/>
                    <a:pt x="63" y="180"/>
                  </a:cubicBezTo>
                  <a:cubicBezTo>
                    <a:pt x="101" y="180"/>
                    <a:pt x="129" y="101"/>
                    <a:pt x="9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6" name="Google Shape;366;p2"/>
            <p:cNvSpPr/>
            <p:nvPr/>
          </p:nvSpPr>
          <p:spPr>
            <a:xfrm>
              <a:off x="5434075" y="4399125"/>
              <a:ext cx="19075" cy="14525"/>
            </a:xfrm>
            <a:custGeom>
              <a:avLst/>
              <a:gdLst/>
              <a:ahLst/>
              <a:cxnLst/>
              <a:rect l="l" t="t" r="r" b="b"/>
              <a:pathLst>
                <a:path w="763" h="581" extrusionOk="0">
                  <a:moveTo>
                    <a:pt x="412" y="0"/>
                  </a:moveTo>
                  <a:cubicBezTo>
                    <a:pt x="221" y="0"/>
                    <a:pt x="13" y="67"/>
                    <a:pt x="0" y="346"/>
                  </a:cubicBezTo>
                  <a:cubicBezTo>
                    <a:pt x="60" y="452"/>
                    <a:pt x="238" y="580"/>
                    <a:pt x="426" y="580"/>
                  </a:cubicBezTo>
                  <a:cubicBezTo>
                    <a:pt x="543" y="580"/>
                    <a:pt x="664" y="530"/>
                    <a:pt x="763" y="393"/>
                  </a:cubicBezTo>
                  <a:lnTo>
                    <a:pt x="644" y="29"/>
                  </a:lnTo>
                  <a:cubicBezTo>
                    <a:pt x="585" y="15"/>
                    <a:pt x="500" y="0"/>
                    <a:pt x="41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7" name="Google Shape;367;p2"/>
            <p:cNvSpPr/>
            <p:nvPr/>
          </p:nvSpPr>
          <p:spPr>
            <a:xfrm>
              <a:off x="5290350" y="4593700"/>
              <a:ext cx="7625" cy="7200"/>
            </a:xfrm>
            <a:custGeom>
              <a:avLst/>
              <a:gdLst/>
              <a:ahLst/>
              <a:cxnLst/>
              <a:rect l="l" t="t" r="r" b="b"/>
              <a:pathLst>
                <a:path w="305" h="288" extrusionOk="0">
                  <a:moveTo>
                    <a:pt x="205" y="1"/>
                  </a:moveTo>
                  <a:cubicBezTo>
                    <a:pt x="117" y="1"/>
                    <a:pt x="1" y="137"/>
                    <a:pt x="63" y="252"/>
                  </a:cubicBezTo>
                  <a:cubicBezTo>
                    <a:pt x="107" y="267"/>
                    <a:pt x="154" y="288"/>
                    <a:pt x="194" y="288"/>
                  </a:cubicBezTo>
                  <a:cubicBezTo>
                    <a:pt x="234" y="288"/>
                    <a:pt x="267" y="267"/>
                    <a:pt x="286" y="200"/>
                  </a:cubicBezTo>
                  <a:cubicBezTo>
                    <a:pt x="304" y="54"/>
                    <a:pt x="260" y="1"/>
                    <a:pt x="20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8" name="Google Shape;368;p2"/>
            <p:cNvSpPr/>
            <p:nvPr/>
          </p:nvSpPr>
          <p:spPr>
            <a:xfrm>
              <a:off x="5374800" y="4533575"/>
              <a:ext cx="5175" cy="4275"/>
            </a:xfrm>
            <a:custGeom>
              <a:avLst/>
              <a:gdLst/>
              <a:ahLst/>
              <a:cxnLst/>
              <a:rect l="l" t="t" r="r" b="b"/>
              <a:pathLst>
                <a:path w="207" h="171" extrusionOk="0">
                  <a:moveTo>
                    <a:pt x="1" y="0"/>
                  </a:moveTo>
                  <a:lnTo>
                    <a:pt x="159" y="171"/>
                  </a:lnTo>
                  <a:lnTo>
                    <a:pt x="207" y="38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69" name="Google Shape;369;p2"/>
          <p:cNvSpPr>
            <a:spLocks noGrp="1"/>
          </p:cNvSpPr>
          <p:nvPr>
            <p:ph type="pic" idx="2"/>
          </p:nvPr>
        </p:nvSpPr>
        <p:spPr>
          <a:xfrm>
            <a:off x="5554750" y="535000"/>
            <a:ext cx="2874300" cy="40734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70" name="Google Shape;370;p2"/>
          <p:cNvSpPr txBox="1">
            <a:spLocks noGrp="1"/>
          </p:cNvSpPr>
          <p:nvPr>
            <p:ph type="ctrTitle"/>
          </p:nvPr>
        </p:nvSpPr>
        <p:spPr>
          <a:xfrm>
            <a:off x="715100" y="535000"/>
            <a:ext cx="3933900" cy="1976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65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371" name="Google Shape;371;p2"/>
          <p:cNvSpPr txBox="1">
            <a:spLocks noGrp="1"/>
          </p:cNvSpPr>
          <p:nvPr>
            <p:ph type="subTitle" idx="1"/>
          </p:nvPr>
        </p:nvSpPr>
        <p:spPr>
          <a:xfrm>
            <a:off x="715100" y="2587600"/>
            <a:ext cx="3933900" cy="433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35627363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Table of contents">
    <p:spTree>
      <p:nvGrpSpPr>
        <p:cNvPr id="1" name="Shape 29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26" name="Google Shape;2926;p13"/>
          <p:cNvPicPr preferRelativeResize="0"/>
          <p:nvPr/>
        </p:nvPicPr>
        <p:blipFill rotWithShape="1">
          <a:blip r:embed="rId2">
            <a:alphaModFix amt="15000"/>
          </a:blip>
          <a:srcRect b="24998"/>
          <a:stretch/>
        </p:blipFill>
        <p:spPr>
          <a:xfrm rot="10800000">
            <a:off x="0" y="0"/>
            <a:ext cx="9144001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927" name="Google Shape;2927;p13"/>
          <p:cNvPicPr preferRelativeResize="0"/>
          <p:nvPr/>
        </p:nvPicPr>
        <p:blipFill rotWithShape="1">
          <a:blip r:embed="rId3">
            <a:alphaModFix amt="55000"/>
          </a:blip>
          <a:srcRect l="21079" b="69105"/>
          <a:stretch/>
        </p:blipFill>
        <p:spPr>
          <a:xfrm rot="10800000">
            <a:off x="6803524" y="2"/>
            <a:ext cx="2340476" cy="1309373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928" name="Google Shape;2928;p13"/>
          <p:cNvGrpSpPr/>
          <p:nvPr/>
        </p:nvGrpSpPr>
        <p:grpSpPr>
          <a:xfrm>
            <a:off x="-2024468" y="4101145"/>
            <a:ext cx="3825018" cy="1793224"/>
            <a:chOff x="2026875" y="238100"/>
            <a:chExt cx="2703575" cy="1267475"/>
          </a:xfrm>
        </p:grpSpPr>
        <p:sp>
          <p:nvSpPr>
            <p:cNvPr id="2929" name="Google Shape;2929;p13"/>
            <p:cNvSpPr/>
            <p:nvPr/>
          </p:nvSpPr>
          <p:spPr>
            <a:xfrm>
              <a:off x="4699050" y="997825"/>
              <a:ext cx="31400" cy="33050"/>
            </a:xfrm>
            <a:custGeom>
              <a:avLst/>
              <a:gdLst/>
              <a:ahLst/>
              <a:cxnLst/>
              <a:rect l="l" t="t" r="r" b="b"/>
              <a:pathLst>
                <a:path w="1256" h="1322" extrusionOk="0">
                  <a:moveTo>
                    <a:pt x="527" y="0"/>
                  </a:moveTo>
                  <a:cubicBezTo>
                    <a:pt x="148" y="178"/>
                    <a:pt x="1" y="682"/>
                    <a:pt x="124" y="983"/>
                  </a:cubicBezTo>
                  <a:cubicBezTo>
                    <a:pt x="188" y="963"/>
                    <a:pt x="241" y="955"/>
                    <a:pt x="286" y="955"/>
                  </a:cubicBezTo>
                  <a:cubicBezTo>
                    <a:pt x="572" y="955"/>
                    <a:pt x="530" y="1301"/>
                    <a:pt x="898" y="1321"/>
                  </a:cubicBezTo>
                  <a:cubicBezTo>
                    <a:pt x="1256" y="1021"/>
                    <a:pt x="974" y="464"/>
                    <a:pt x="1033" y="26"/>
                  </a:cubicBezTo>
                  <a:lnTo>
                    <a:pt x="527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30" name="Google Shape;2930;p13"/>
            <p:cNvSpPr/>
            <p:nvPr/>
          </p:nvSpPr>
          <p:spPr>
            <a:xfrm>
              <a:off x="4585025" y="611700"/>
              <a:ext cx="14000" cy="9325"/>
            </a:xfrm>
            <a:custGeom>
              <a:avLst/>
              <a:gdLst/>
              <a:ahLst/>
              <a:cxnLst/>
              <a:rect l="l" t="t" r="r" b="b"/>
              <a:pathLst>
                <a:path w="560" h="373" extrusionOk="0">
                  <a:moveTo>
                    <a:pt x="235" y="1"/>
                  </a:moveTo>
                  <a:cubicBezTo>
                    <a:pt x="125" y="1"/>
                    <a:pt x="37" y="37"/>
                    <a:pt x="1" y="111"/>
                  </a:cubicBezTo>
                  <a:cubicBezTo>
                    <a:pt x="104" y="212"/>
                    <a:pt x="257" y="373"/>
                    <a:pt x="399" y="373"/>
                  </a:cubicBezTo>
                  <a:cubicBezTo>
                    <a:pt x="411" y="373"/>
                    <a:pt x="423" y="372"/>
                    <a:pt x="434" y="369"/>
                  </a:cubicBezTo>
                  <a:cubicBezTo>
                    <a:pt x="482" y="265"/>
                    <a:pt x="560" y="128"/>
                    <a:pt x="368" y="17"/>
                  </a:cubicBezTo>
                  <a:cubicBezTo>
                    <a:pt x="322" y="6"/>
                    <a:pt x="277" y="1"/>
                    <a:pt x="23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31" name="Google Shape;2931;p13"/>
            <p:cNvSpPr/>
            <p:nvPr/>
          </p:nvSpPr>
          <p:spPr>
            <a:xfrm>
              <a:off x="4494100" y="713200"/>
              <a:ext cx="55250" cy="47625"/>
            </a:xfrm>
            <a:custGeom>
              <a:avLst/>
              <a:gdLst/>
              <a:ahLst/>
              <a:cxnLst/>
              <a:rect l="l" t="t" r="r" b="b"/>
              <a:pathLst>
                <a:path w="2210" h="1905" extrusionOk="0">
                  <a:moveTo>
                    <a:pt x="424" y="1"/>
                  </a:moveTo>
                  <a:cubicBezTo>
                    <a:pt x="305" y="1"/>
                    <a:pt x="198" y="44"/>
                    <a:pt x="171" y="146"/>
                  </a:cubicBezTo>
                  <a:cubicBezTo>
                    <a:pt x="0" y="686"/>
                    <a:pt x="88" y="1436"/>
                    <a:pt x="711" y="1898"/>
                  </a:cubicBezTo>
                  <a:cubicBezTo>
                    <a:pt x="752" y="1903"/>
                    <a:pt x="792" y="1905"/>
                    <a:pt x="829" y="1905"/>
                  </a:cubicBezTo>
                  <a:cubicBezTo>
                    <a:pt x="1089" y="1905"/>
                    <a:pt x="1274" y="1810"/>
                    <a:pt x="1512" y="1810"/>
                  </a:cubicBezTo>
                  <a:cubicBezTo>
                    <a:pt x="1543" y="1810"/>
                    <a:pt x="1575" y="1812"/>
                    <a:pt x="1608" y="1815"/>
                  </a:cubicBezTo>
                  <a:cubicBezTo>
                    <a:pt x="1142" y="1413"/>
                    <a:pt x="2210" y="1837"/>
                    <a:pt x="1843" y="1337"/>
                  </a:cubicBezTo>
                  <a:cubicBezTo>
                    <a:pt x="1774" y="728"/>
                    <a:pt x="1201" y="430"/>
                    <a:pt x="661" y="56"/>
                  </a:cubicBezTo>
                  <a:cubicBezTo>
                    <a:pt x="590" y="20"/>
                    <a:pt x="504" y="1"/>
                    <a:pt x="42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32" name="Google Shape;2932;p13"/>
            <p:cNvSpPr/>
            <p:nvPr/>
          </p:nvSpPr>
          <p:spPr>
            <a:xfrm>
              <a:off x="4252500" y="414275"/>
              <a:ext cx="216400" cy="165650"/>
            </a:xfrm>
            <a:custGeom>
              <a:avLst/>
              <a:gdLst/>
              <a:ahLst/>
              <a:cxnLst/>
              <a:rect l="l" t="t" r="r" b="b"/>
              <a:pathLst>
                <a:path w="8656" h="6626" extrusionOk="0">
                  <a:moveTo>
                    <a:pt x="1865" y="1"/>
                  </a:moveTo>
                  <a:cubicBezTo>
                    <a:pt x="1493" y="1"/>
                    <a:pt x="1506" y="883"/>
                    <a:pt x="895" y="883"/>
                  </a:cubicBezTo>
                  <a:cubicBezTo>
                    <a:pt x="875" y="883"/>
                    <a:pt x="855" y="882"/>
                    <a:pt x="834" y="880"/>
                  </a:cubicBezTo>
                  <a:lnTo>
                    <a:pt x="834" y="880"/>
                  </a:lnTo>
                  <a:lnTo>
                    <a:pt x="1130" y="1058"/>
                  </a:lnTo>
                  <a:cubicBezTo>
                    <a:pt x="924" y="1415"/>
                    <a:pt x="760" y="1508"/>
                    <a:pt x="639" y="1946"/>
                  </a:cubicBezTo>
                  <a:cubicBezTo>
                    <a:pt x="711" y="1987"/>
                    <a:pt x="769" y="2002"/>
                    <a:pt x="820" y="2002"/>
                  </a:cubicBezTo>
                  <a:cubicBezTo>
                    <a:pt x="950" y="2002"/>
                    <a:pt x="1031" y="1903"/>
                    <a:pt x="1164" y="1903"/>
                  </a:cubicBezTo>
                  <a:cubicBezTo>
                    <a:pt x="1215" y="1903"/>
                    <a:pt x="1273" y="1918"/>
                    <a:pt x="1345" y="1958"/>
                  </a:cubicBezTo>
                  <a:cubicBezTo>
                    <a:pt x="1459" y="2195"/>
                    <a:pt x="1509" y="2453"/>
                    <a:pt x="1445" y="2564"/>
                  </a:cubicBezTo>
                  <a:cubicBezTo>
                    <a:pt x="1230" y="2371"/>
                    <a:pt x="1053" y="2325"/>
                    <a:pt x="886" y="2325"/>
                  </a:cubicBezTo>
                  <a:cubicBezTo>
                    <a:pt x="735" y="2325"/>
                    <a:pt x="593" y="2363"/>
                    <a:pt x="441" y="2363"/>
                  </a:cubicBezTo>
                  <a:cubicBezTo>
                    <a:pt x="352" y="2363"/>
                    <a:pt x="259" y="2350"/>
                    <a:pt x="159" y="2308"/>
                  </a:cubicBezTo>
                  <a:lnTo>
                    <a:pt x="159" y="2308"/>
                  </a:lnTo>
                  <a:cubicBezTo>
                    <a:pt x="0" y="2429"/>
                    <a:pt x="313" y="3023"/>
                    <a:pt x="78" y="3255"/>
                  </a:cubicBezTo>
                  <a:cubicBezTo>
                    <a:pt x="495" y="3533"/>
                    <a:pt x="774" y="3810"/>
                    <a:pt x="1146" y="3916"/>
                  </a:cubicBezTo>
                  <a:cubicBezTo>
                    <a:pt x="1206" y="3925"/>
                    <a:pt x="1259" y="3930"/>
                    <a:pt x="1308" y="3930"/>
                  </a:cubicBezTo>
                  <a:cubicBezTo>
                    <a:pt x="1819" y="3930"/>
                    <a:pt x="1802" y="3461"/>
                    <a:pt x="2172" y="3357"/>
                  </a:cubicBezTo>
                  <a:cubicBezTo>
                    <a:pt x="2214" y="3490"/>
                    <a:pt x="2674" y="3762"/>
                    <a:pt x="2508" y="3892"/>
                  </a:cubicBezTo>
                  <a:cubicBezTo>
                    <a:pt x="2549" y="3863"/>
                    <a:pt x="2597" y="3848"/>
                    <a:pt x="2650" y="3848"/>
                  </a:cubicBezTo>
                  <a:cubicBezTo>
                    <a:pt x="2778" y="3848"/>
                    <a:pt x="2931" y="3936"/>
                    <a:pt x="3060" y="4115"/>
                  </a:cubicBezTo>
                  <a:lnTo>
                    <a:pt x="2854" y="4241"/>
                  </a:lnTo>
                  <a:cubicBezTo>
                    <a:pt x="3175" y="4354"/>
                    <a:pt x="3560" y="4478"/>
                    <a:pt x="3808" y="4478"/>
                  </a:cubicBezTo>
                  <a:cubicBezTo>
                    <a:pt x="3829" y="4478"/>
                    <a:pt x="3848" y="4477"/>
                    <a:pt x="3867" y="4475"/>
                  </a:cubicBezTo>
                  <a:lnTo>
                    <a:pt x="3867" y="4475"/>
                  </a:lnTo>
                  <a:cubicBezTo>
                    <a:pt x="3820" y="4785"/>
                    <a:pt x="4130" y="5257"/>
                    <a:pt x="4225" y="5467"/>
                  </a:cubicBezTo>
                  <a:cubicBezTo>
                    <a:pt x="4606" y="5822"/>
                    <a:pt x="5354" y="5671"/>
                    <a:pt x="5338" y="6258"/>
                  </a:cubicBezTo>
                  <a:cubicBezTo>
                    <a:pt x="5374" y="6268"/>
                    <a:pt x="5408" y="6272"/>
                    <a:pt x="5441" y="6272"/>
                  </a:cubicBezTo>
                  <a:cubicBezTo>
                    <a:pt x="5635" y="6272"/>
                    <a:pt x="5776" y="6124"/>
                    <a:pt x="5997" y="6124"/>
                  </a:cubicBezTo>
                  <a:cubicBezTo>
                    <a:pt x="6017" y="6124"/>
                    <a:pt x="6038" y="6125"/>
                    <a:pt x="6060" y="6128"/>
                  </a:cubicBezTo>
                  <a:lnTo>
                    <a:pt x="6309" y="6625"/>
                  </a:lnTo>
                  <a:cubicBezTo>
                    <a:pt x="6752" y="6121"/>
                    <a:pt x="7287" y="6315"/>
                    <a:pt x="7642" y="5787"/>
                  </a:cubicBezTo>
                  <a:cubicBezTo>
                    <a:pt x="7741" y="5888"/>
                    <a:pt x="7798" y="6066"/>
                    <a:pt x="7963" y="6066"/>
                  </a:cubicBezTo>
                  <a:cubicBezTo>
                    <a:pt x="7980" y="6066"/>
                    <a:pt x="7999" y="6064"/>
                    <a:pt x="8019" y="6059"/>
                  </a:cubicBezTo>
                  <a:lnTo>
                    <a:pt x="7862" y="5545"/>
                  </a:lnTo>
                  <a:cubicBezTo>
                    <a:pt x="7874" y="5543"/>
                    <a:pt x="7887" y="5542"/>
                    <a:pt x="7900" y="5542"/>
                  </a:cubicBezTo>
                  <a:cubicBezTo>
                    <a:pt x="8101" y="5542"/>
                    <a:pt x="8394" y="5842"/>
                    <a:pt x="8532" y="5842"/>
                  </a:cubicBezTo>
                  <a:cubicBezTo>
                    <a:pt x="8536" y="5842"/>
                    <a:pt x="8540" y="5842"/>
                    <a:pt x="8544" y="5841"/>
                  </a:cubicBezTo>
                  <a:lnTo>
                    <a:pt x="8367" y="5626"/>
                  </a:lnTo>
                  <a:cubicBezTo>
                    <a:pt x="8561" y="5543"/>
                    <a:pt x="8656" y="5486"/>
                    <a:pt x="8540" y="5242"/>
                  </a:cubicBezTo>
                  <a:cubicBezTo>
                    <a:pt x="8378" y="5177"/>
                    <a:pt x="8349" y="4928"/>
                    <a:pt x="8248" y="4928"/>
                  </a:cubicBezTo>
                  <a:cubicBezTo>
                    <a:pt x="8218" y="4928"/>
                    <a:pt x="8181" y="4951"/>
                    <a:pt x="8132" y="5008"/>
                  </a:cubicBezTo>
                  <a:cubicBezTo>
                    <a:pt x="7405" y="4480"/>
                    <a:pt x="8426" y="4570"/>
                    <a:pt x="7933" y="4001"/>
                  </a:cubicBezTo>
                  <a:cubicBezTo>
                    <a:pt x="7526" y="3476"/>
                    <a:pt x="6451" y="2886"/>
                    <a:pt x="6306" y="2230"/>
                  </a:cubicBezTo>
                  <a:cubicBezTo>
                    <a:pt x="6094" y="2086"/>
                    <a:pt x="5984" y="2039"/>
                    <a:pt x="5919" y="2039"/>
                  </a:cubicBezTo>
                  <a:cubicBezTo>
                    <a:pt x="5796" y="2039"/>
                    <a:pt x="5839" y="2211"/>
                    <a:pt x="5656" y="2211"/>
                  </a:cubicBezTo>
                  <a:cubicBezTo>
                    <a:pt x="5611" y="2211"/>
                    <a:pt x="5551" y="2200"/>
                    <a:pt x="5470" y="2173"/>
                  </a:cubicBezTo>
                  <a:cubicBezTo>
                    <a:pt x="5137" y="1943"/>
                    <a:pt x="5506" y="1988"/>
                    <a:pt x="5513" y="1827"/>
                  </a:cubicBezTo>
                  <a:cubicBezTo>
                    <a:pt x="5276" y="1584"/>
                    <a:pt x="4450" y="1420"/>
                    <a:pt x="4507" y="958"/>
                  </a:cubicBezTo>
                  <a:cubicBezTo>
                    <a:pt x="3756" y="466"/>
                    <a:pt x="2704" y="137"/>
                    <a:pt x="1887" y="2"/>
                  </a:cubicBezTo>
                  <a:cubicBezTo>
                    <a:pt x="1880" y="1"/>
                    <a:pt x="1872" y="1"/>
                    <a:pt x="186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33" name="Google Shape;2933;p13"/>
            <p:cNvSpPr/>
            <p:nvPr/>
          </p:nvSpPr>
          <p:spPr>
            <a:xfrm>
              <a:off x="4285175" y="645775"/>
              <a:ext cx="39025" cy="25750"/>
            </a:xfrm>
            <a:custGeom>
              <a:avLst/>
              <a:gdLst/>
              <a:ahLst/>
              <a:cxnLst/>
              <a:rect l="l" t="t" r="r" b="b"/>
              <a:pathLst>
                <a:path w="1561" h="1030" extrusionOk="0">
                  <a:moveTo>
                    <a:pt x="556" y="1"/>
                  </a:moveTo>
                  <a:cubicBezTo>
                    <a:pt x="553" y="1"/>
                    <a:pt x="549" y="1"/>
                    <a:pt x="545" y="1"/>
                  </a:cubicBezTo>
                  <a:cubicBezTo>
                    <a:pt x="386" y="134"/>
                    <a:pt x="0" y="380"/>
                    <a:pt x="410" y="707"/>
                  </a:cubicBezTo>
                  <a:cubicBezTo>
                    <a:pt x="556" y="799"/>
                    <a:pt x="694" y="1029"/>
                    <a:pt x="874" y="1029"/>
                  </a:cubicBezTo>
                  <a:cubicBezTo>
                    <a:pt x="892" y="1029"/>
                    <a:pt x="911" y="1027"/>
                    <a:pt x="931" y="1022"/>
                  </a:cubicBezTo>
                  <a:cubicBezTo>
                    <a:pt x="1139" y="967"/>
                    <a:pt x="1561" y="884"/>
                    <a:pt x="1277" y="491"/>
                  </a:cubicBezTo>
                  <a:cubicBezTo>
                    <a:pt x="1094" y="255"/>
                    <a:pt x="834" y="1"/>
                    <a:pt x="55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34" name="Google Shape;2934;p13"/>
            <p:cNvSpPr/>
            <p:nvPr/>
          </p:nvSpPr>
          <p:spPr>
            <a:xfrm>
              <a:off x="4220175" y="482850"/>
              <a:ext cx="39025" cy="31525"/>
            </a:xfrm>
            <a:custGeom>
              <a:avLst/>
              <a:gdLst/>
              <a:ahLst/>
              <a:cxnLst/>
              <a:rect l="l" t="t" r="r" b="b"/>
              <a:pathLst>
                <a:path w="1561" h="1261" extrusionOk="0">
                  <a:moveTo>
                    <a:pt x="364" y="0"/>
                  </a:moveTo>
                  <a:cubicBezTo>
                    <a:pt x="152" y="0"/>
                    <a:pt x="130" y="199"/>
                    <a:pt x="0" y="356"/>
                  </a:cubicBezTo>
                  <a:cubicBezTo>
                    <a:pt x="2" y="605"/>
                    <a:pt x="277" y="889"/>
                    <a:pt x="552" y="1173"/>
                  </a:cubicBezTo>
                  <a:cubicBezTo>
                    <a:pt x="661" y="1241"/>
                    <a:pt x="758" y="1261"/>
                    <a:pt x="849" y="1261"/>
                  </a:cubicBezTo>
                  <a:cubicBezTo>
                    <a:pt x="959" y="1261"/>
                    <a:pt x="1060" y="1232"/>
                    <a:pt x="1168" y="1223"/>
                  </a:cubicBezTo>
                  <a:cubicBezTo>
                    <a:pt x="1561" y="1052"/>
                    <a:pt x="1172" y="283"/>
                    <a:pt x="644" y="72"/>
                  </a:cubicBezTo>
                  <a:cubicBezTo>
                    <a:pt x="524" y="21"/>
                    <a:pt x="434" y="0"/>
                    <a:pt x="36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35" name="Google Shape;2935;p13"/>
            <p:cNvSpPr/>
            <p:nvPr/>
          </p:nvSpPr>
          <p:spPr>
            <a:xfrm>
              <a:off x="4209325" y="828700"/>
              <a:ext cx="61775" cy="51825"/>
            </a:xfrm>
            <a:custGeom>
              <a:avLst/>
              <a:gdLst/>
              <a:ahLst/>
              <a:cxnLst/>
              <a:rect l="l" t="t" r="r" b="b"/>
              <a:pathLst>
                <a:path w="2471" h="2073" extrusionOk="0">
                  <a:moveTo>
                    <a:pt x="600" y="1"/>
                  </a:moveTo>
                  <a:cubicBezTo>
                    <a:pt x="464" y="1"/>
                    <a:pt x="371" y="86"/>
                    <a:pt x="294" y="163"/>
                  </a:cubicBezTo>
                  <a:cubicBezTo>
                    <a:pt x="1" y="781"/>
                    <a:pt x="1206" y="669"/>
                    <a:pt x="832" y="1337"/>
                  </a:cubicBezTo>
                  <a:cubicBezTo>
                    <a:pt x="1171" y="1606"/>
                    <a:pt x="1388" y="2073"/>
                    <a:pt x="1742" y="2073"/>
                  </a:cubicBezTo>
                  <a:cubicBezTo>
                    <a:pt x="1825" y="2073"/>
                    <a:pt x="1916" y="2047"/>
                    <a:pt x="2018" y="1986"/>
                  </a:cubicBezTo>
                  <a:cubicBezTo>
                    <a:pt x="2170" y="1707"/>
                    <a:pt x="2471" y="1396"/>
                    <a:pt x="2274" y="1025"/>
                  </a:cubicBezTo>
                  <a:cubicBezTo>
                    <a:pt x="2142" y="217"/>
                    <a:pt x="1019" y="864"/>
                    <a:pt x="815" y="63"/>
                  </a:cubicBezTo>
                  <a:cubicBezTo>
                    <a:pt x="733" y="19"/>
                    <a:pt x="662" y="1"/>
                    <a:pt x="60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36" name="Google Shape;2936;p13"/>
            <p:cNvSpPr/>
            <p:nvPr/>
          </p:nvSpPr>
          <p:spPr>
            <a:xfrm>
              <a:off x="4230700" y="706050"/>
              <a:ext cx="28625" cy="23525"/>
            </a:xfrm>
            <a:custGeom>
              <a:avLst/>
              <a:gdLst/>
              <a:ahLst/>
              <a:cxnLst/>
              <a:rect l="l" t="t" r="r" b="b"/>
              <a:pathLst>
                <a:path w="1145" h="941" extrusionOk="0">
                  <a:moveTo>
                    <a:pt x="452" y="1"/>
                  </a:moveTo>
                  <a:cubicBezTo>
                    <a:pt x="450" y="1"/>
                    <a:pt x="449" y="1"/>
                    <a:pt x="448" y="1"/>
                  </a:cubicBezTo>
                  <a:cubicBezTo>
                    <a:pt x="273" y="55"/>
                    <a:pt x="1" y="188"/>
                    <a:pt x="133" y="458"/>
                  </a:cubicBezTo>
                  <a:cubicBezTo>
                    <a:pt x="192" y="679"/>
                    <a:pt x="537" y="941"/>
                    <a:pt x="793" y="941"/>
                  </a:cubicBezTo>
                  <a:cubicBezTo>
                    <a:pt x="794" y="941"/>
                    <a:pt x="795" y="941"/>
                    <a:pt x="796" y="941"/>
                  </a:cubicBezTo>
                  <a:cubicBezTo>
                    <a:pt x="929" y="804"/>
                    <a:pt x="1144" y="789"/>
                    <a:pt x="1078" y="500"/>
                  </a:cubicBezTo>
                  <a:cubicBezTo>
                    <a:pt x="1055" y="258"/>
                    <a:pt x="702" y="1"/>
                    <a:pt x="45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37" name="Google Shape;2937;p13"/>
            <p:cNvSpPr/>
            <p:nvPr/>
          </p:nvSpPr>
          <p:spPr>
            <a:xfrm>
              <a:off x="4215775" y="633175"/>
              <a:ext cx="20050" cy="15550"/>
            </a:xfrm>
            <a:custGeom>
              <a:avLst/>
              <a:gdLst/>
              <a:ahLst/>
              <a:cxnLst/>
              <a:rect l="l" t="t" r="r" b="b"/>
              <a:pathLst>
                <a:path w="802" h="622" extrusionOk="0">
                  <a:moveTo>
                    <a:pt x="375" y="1"/>
                  </a:moveTo>
                  <a:cubicBezTo>
                    <a:pt x="280" y="74"/>
                    <a:pt x="1" y="67"/>
                    <a:pt x="110" y="327"/>
                  </a:cubicBezTo>
                  <a:cubicBezTo>
                    <a:pt x="266" y="436"/>
                    <a:pt x="285" y="574"/>
                    <a:pt x="467" y="621"/>
                  </a:cubicBezTo>
                  <a:cubicBezTo>
                    <a:pt x="666" y="541"/>
                    <a:pt x="801" y="507"/>
                    <a:pt x="801" y="275"/>
                  </a:cubicBezTo>
                  <a:lnTo>
                    <a:pt x="375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38" name="Google Shape;2938;p13"/>
            <p:cNvSpPr/>
            <p:nvPr/>
          </p:nvSpPr>
          <p:spPr>
            <a:xfrm>
              <a:off x="4204775" y="692300"/>
              <a:ext cx="26375" cy="22775"/>
            </a:xfrm>
            <a:custGeom>
              <a:avLst/>
              <a:gdLst/>
              <a:ahLst/>
              <a:cxnLst/>
              <a:rect l="l" t="t" r="r" b="b"/>
              <a:pathLst>
                <a:path w="1055" h="911" extrusionOk="0">
                  <a:moveTo>
                    <a:pt x="340" y="0"/>
                  </a:moveTo>
                  <a:cubicBezTo>
                    <a:pt x="137" y="0"/>
                    <a:pt x="93" y="228"/>
                    <a:pt x="0" y="385"/>
                  </a:cubicBezTo>
                  <a:cubicBezTo>
                    <a:pt x="131" y="622"/>
                    <a:pt x="322" y="781"/>
                    <a:pt x="550" y="911"/>
                  </a:cubicBezTo>
                  <a:cubicBezTo>
                    <a:pt x="801" y="911"/>
                    <a:pt x="1007" y="795"/>
                    <a:pt x="1054" y="572"/>
                  </a:cubicBezTo>
                  <a:cubicBezTo>
                    <a:pt x="853" y="350"/>
                    <a:pt x="832" y="141"/>
                    <a:pt x="571" y="70"/>
                  </a:cubicBezTo>
                  <a:cubicBezTo>
                    <a:pt x="476" y="21"/>
                    <a:pt x="401" y="0"/>
                    <a:pt x="34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39" name="Google Shape;2939;p13"/>
            <p:cNvSpPr/>
            <p:nvPr/>
          </p:nvSpPr>
          <p:spPr>
            <a:xfrm>
              <a:off x="4147275" y="591675"/>
              <a:ext cx="64100" cy="48275"/>
            </a:xfrm>
            <a:custGeom>
              <a:avLst/>
              <a:gdLst/>
              <a:ahLst/>
              <a:cxnLst/>
              <a:rect l="l" t="t" r="r" b="b"/>
              <a:pathLst>
                <a:path w="2564" h="1931" extrusionOk="0">
                  <a:moveTo>
                    <a:pt x="757" y="1"/>
                  </a:moveTo>
                  <a:cubicBezTo>
                    <a:pt x="339" y="1"/>
                    <a:pt x="50" y="262"/>
                    <a:pt x="1" y="583"/>
                  </a:cubicBezTo>
                  <a:cubicBezTo>
                    <a:pt x="150" y="924"/>
                    <a:pt x="714" y="1289"/>
                    <a:pt x="467" y="1511"/>
                  </a:cubicBezTo>
                  <a:cubicBezTo>
                    <a:pt x="728" y="1654"/>
                    <a:pt x="1168" y="1618"/>
                    <a:pt x="1453" y="1931"/>
                  </a:cubicBezTo>
                  <a:cubicBezTo>
                    <a:pt x="1556" y="1819"/>
                    <a:pt x="1659" y="1708"/>
                    <a:pt x="1864" y="1708"/>
                  </a:cubicBezTo>
                  <a:cubicBezTo>
                    <a:pt x="1898" y="1708"/>
                    <a:pt x="1935" y="1711"/>
                    <a:pt x="1976" y="1717"/>
                  </a:cubicBezTo>
                  <a:cubicBezTo>
                    <a:pt x="1879" y="1526"/>
                    <a:pt x="2042" y="1471"/>
                    <a:pt x="2132" y="1365"/>
                  </a:cubicBezTo>
                  <a:cubicBezTo>
                    <a:pt x="2563" y="1024"/>
                    <a:pt x="1670" y="616"/>
                    <a:pt x="1396" y="181"/>
                  </a:cubicBezTo>
                  <a:cubicBezTo>
                    <a:pt x="1163" y="54"/>
                    <a:pt x="947" y="1"/>
                    <a:pt x="75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40" name="Google Shape;2940;p13"/>
            <p:cNvSpPr/>
            <p:nvPr/>
          </p:nvSpPr>
          <p:spPr>
            <a:xfrm>
              <a:off x="4104300" y="425825"/>
              <a:ext cx="56675" cy="60800"/>
            </a:xfrm>
            <a:custGeom>
              <a:avLst/>
              <a:gdLst/>
              <a:ahLst/>
              <a:cxnLst/>
              <a:rect l="l" t="t" r="r" b="b"/>
              <a:pathLst>
                <a:path w="2267" h="2432" extrusionOk="0">
                  <a:moveTo>
                    <a:pt x="761" y="0"/>
                  </a:moveTo>
                  <a:cubicBezTo>
                    <a:pt x="510" y="0"/>
                    <a:pt x="337" y="117"/>
                    <a:pt x="290" y="331"/>
                  </a:cubicBezTo>
                  <a:cubicBezTo>
                    <a:pt x="780" y="868"/>
                    <a:pt x="95" y="873"/>
                    <a:pt x="1" y="1114"/>
                  </a:cubicBezTo>
                  <a:cubicBezTo>
                    <a:pt x="299" y="1297"/>
                    <a:pt x="647" y="2078"/>
                    <a:pt x="1206" y="2431"/>
                  </a:cubicBezTo>
                  <a:lnTo>
                    <a:pt x="1902" y="2263"/>
                  </a:lnTo>
                  <a:cubicBezTo>
                    <a:pt x="1865" y="2018"/>
                    <a:pt x="1930" y="1894"/>
                    <a:pt x="2085" y="1894"/>
                  </a:cubicBezTo>
                  <a:cubicBezTo>
                    <a:pt x="2136" y="1894"/>
                    <a:pt x="2197" y="1907"/>
                    <a:pt x="2267" y="1934"/>
                  </a:cubicBezTo>
                  <a:cubicBezTo>
                    <a:pt x="1322" y="1481"/>
                    <a:pt x="2051" y="686"/>
                    <a:pt x="1147" y="75"/>
                  </a:cubicBezTo>
                  <a:cubicBezTo>
                    <a:pt x="1005" y="24"/>
                    <a:pt x="875" y="0"/>
                    <a:pt x="76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41" name="Google Shape;2941;p13"/>
            <p:cNvSpPr/>
            <p:nvPr/>
          </p:nvSpPr>
          <p:spPr>
            <a:xfrm>
              <a:off x="4171725" y="683075"/>
              <a:ext cx="29175" cy="24425"/>
            </a:xfrm>
            <a:custGeom>
              <a:avLst/>
              <a:gdLst/>
              <a:ahLst/>
              <a:cxnLst/>
              <a:rect l="l" t="t" r="r" b="b"/>
              <a:pathLst>
                <a:path w="1167" h="977" extrusionOk="0">
                  <a:moveTo>
                    <a:pt x="13" y="1"/>
                  </a:moveTo>
                  <a:lnTo>
                    <a:pt x="13" y="1"/>
                  </a:lnTo>
                  <a:cubicBezTo>
                    <a:pt x="1" y="233"/>
                    <a:pt x="93" y="496"/>
                    <a:pt x="39" y="683"/>
                  </a:cubicBezTo>
                  <a:cubicBezTo>
                    <a:pt x="264" y="816"/>
                    <a:pt x="557" y="939"/>
                    <a:pt x="808" y="977"/>
                  </a:cubicBezTo>
                  <a:cubicBezTo>
                    <a:pt x="1093" y="958"/>
                    <a:pt x="1166" y="607"/>
                    <a:pt x="962" y="347"/>
                  </a:cubicBezTo>
                  <a:cubicBezTo>
                    <a:pt x="683" y="32"/>
                    <a:pt x="297" y="53"/>
                    <a:pt x="1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42" name="Google Shape;2942;p13"/>
            <p:cNvSpPr/>
            <p:nvPr/>
          </p:nvSpPr>
          <p:spPr>
            <a:xfrm>
              <a:off x="4139825" y="696150"/>
              <a:ext cx="33600" cy="22425"/>
            </a:xfrm>
            <a:custGeom>
              <a:avLst/>
              <a:gdLst/>
              <a:ahLst/>
              <a:cxnLst/>
              <a:rect l="l" t="t" r="r" b="b"/>
              <a:pathLst>
                <a:path w="1344" h="897" extrusionOk="0">
                  <a:moveTo>
                    <a:pt x="623" y="0"/>
                  </a:moveTo>
                  <a:cubicBezTo>
                    <a:pt x="563" y="0"/>
                    <a:pt x="507" y="11"/>
                    <a:pt x="458" y="32"/>
                  </a:cubicBezTo>
                  <a:cubicBezTo>
                    <a:pt x="450" y="366"/>
                    <a:pt x="1" y="461"/>
                    <a:pt x="415" y="896"/>
                  </a:cubicBezTo>
                  <a:cubicBezTo>
                    <a:pt x="475" y="863"/>
                    <a:pt x="543" y="852"/>
                    <a:pt x="616" y="852"/>
                  </a:cubicBezTo>
                  <a:cubicBezTo>
                    <a:pt x="760" y="852"/>
                    <a:pt x="919" y="896"/>
                    <a:pt x="1058" y="896"/>
                  </a:cubicBezTo>
                  <a:cubicBezTo>
                    <a:pt x="1166" y="896"/>
                    <a:pt x="1263" y="869"/>
                    <a:pt x="1329" y="773"/>
                  </a:cubicBezTo>
                  <a:cubicBezTo>
                    <a:pt x="1343" y="506"/>
                    <a:pt x="1220" y="300"/>
                    <a:pt x="990" y="96"/>
                  </a:cubicBezTo>
                  <a:lnTo>
                    <a:pt x="993" y="96"/>
                  </a:lnTo>
                  <a:cubicBezTo>
                    <a:pt x="852" y="33"/>
                    <a:pt x="729" y="0"/>
                    <a:pt x="62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43" name="Google Shape;2943;p13"/>
            <p:cNvSpPr/>
            <p:nvPr/>
          </p:nvSpPr>
          <p:spPr>
            <a:xfrm>
              <a:off x="4116550" y="820400"/>
              <a:ext cx="24775" cy="19300"/>
            </a:xfrm>
            <a:custGeom>
              <a:avLst/>
              <a:gdLst/>
              <a:ahLst/>
              <a:cxnLst/>
              <a:rect l="l" t="t" r="r" b="b"/>
              <a:pathLst>
                <a:path w="991" h="772" extrusionOk="0">
                  <a:moveTo>
                    <a:pt x="337" y="0"/>
                  </a:moveTo>
                  <a:cubicBezTo>
                    <a:pt x="146" y="0"/>
                    <a:pt x="35" y="115"/>
                    <a:pt x="1" y="282"/>
                  </a:cubicBezTo>
                  <a:cubicBezTo>
                    <a:pt x="139" y="463"/>
                    <a:pt x="171" y="771"/>
                    <a:pt x="468" y="771"/>
                  </a:cubicBezTo>
                  <a:cubicBezTo>
                    <a:pt x="481" y="771"/>
                    <a:pt x="494" y="771"/>
                    <a:pt x="508" y="769"/>
                  </a:cubicBezTo>
                  <a:cubicBezTo>
                    <a:pt x="991" y="755"/>
                    <a:pt x="922" y="170"/>
                    <a:pt x="446" y="12"/>
                  </a:cubicBezTo>
                  <a:cubicBezTo>
                    <a:pt x="407" y="4"/>
                    <a:pt x="371" y="0"/>
                    <a:pt x="33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44" name="Google Shape;2944;p13"/>
            <p:cNvSpPr/>
            <p:nvPr/>
          </p:nvSpPr>
          <p:spPr>
            <a:xfrm>
              <a:off x="4035150" y="642225"/>
              <a:ext cx="17250" cy="13475"/>
            </a:xfrm>
            <a:custGeom>
              <a:avLst/>
              <a:gdLst/>
              <a:ahLst/>
              <a:cxnLst/>
              <a:rect l="l" t="t" r="r" b="b"/>
              <a:pathLst>
                <a:path w="690" h="539" extrusionOk="0">
                  <a:moveTo>
                    <a:pt x="233" y="1"/>
                  </a:moveTo>
                  <a:lnTo>
                    <a:pt x="233" y="1"/>
                  </a:lnTo>
                  <a:cubicBezTo>
                    <a:pt x="1" y="46"/>
                    <a:pt x="195" y="486"/>
                    <a:pt x="401" y="531"/>
                  </a:cubicBezTo>
                  <a:cubicBezTo>
                    <a:pt x="423" y="536"/>
                    <a:pt x="443" y="538"/>
                    <a:pt x="460" y="538"/>
                  </a:cubicBezTo>
                  <a:cubicBezTo>
                    <a:pt x="606" y="538"/>
                    <a:pt x="605" y="393"/>
                    <a:pt x="690" y="304"/>
                  </a:cubicBezTo>
                  <a:lnTo>
                    <a:pt x="233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45" name="Google Shape;2945;p13"/>
            <p:cNvSpPr/>
            <p:nvPr/>
          </p:nvSpPr>
          <p:spPr>
            <a:xfrm>
              <a:off x="3740625" y="1503175"/>
              <a:ext cx="4750" cy="2400"/>
            </a:xfrm>
            <a:custGeom>
              <a:avLst/>
              <a:gdLst/>
              <a:ahLst/>
              <a:cxnLst/>
              <a:rect l="l" t="t" r="r" b="b"/>
              <a:pathLst>
                <a:path w="190" h="96" extrusionOk="0">
                  <a:moveTo>
                    <a:pt x="0" y="1"/>
                  </a:moveTo>
                  <a:cubicBezTo>
                    <a:pt x="19" y="47"/>
                    <a:pt x="38" y="93"/>
                    <a:pt x="80" y="93"/>
                  </a:cubicBezTo>
                  <a:cubicBezTo>
                    <a:pt x="85" y="93"/>
                    <a:pt x="91" y="92"/>
                    <a:pt x="97" y="91"/>
                  </a:cubicBezTo>
                  <a:cubicBezTo>
                    <a:pt x="116" y="57"/>
                    <a:pt x="190" y="95"/>
                    <a:pt x="168" y="43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46" name="Google Shape;2946;p13"/>
            <p:cNvSpPr/>
            <p:nvPr/>
          </p:nvSpPr>
          <p:spPr>
            <a:xfrm>
              <a:off x="3748975" y="795575"/>
              <a:ext cx="129200" cy="141225"/>
            </a:xfrm>
            <a:custGeom>
              <a:avLst/>
              <a:gdLst/>
              <a:ahLst/>
              <a:cxnLst/>
              <a:rect l="l" t="t" r="r" b="b"/>
              <a:pathLst>
                <a:path w="5168" h="5649" extrusionOk="0">
                  <a:moveTo>
                    <a:pt x="1909" y="0"/>
                  </a:moveTo>
                  <a:lnTo>
                    <a:pt x="1909" y="0"/>
                  </a:lnTo>
                  <a:cubicBezTo>
                    <a:pt x="1862" y="83"/>
                    <a:pt x="2063" y="403"/>
                    <a:pt x="1880" y="453"/>
                  </a:cubicBezTo>
                  <a:cubicBezTo>
                    <a:pt x="1748" y="439"/>
                    <a:pt x="1587" y="415"/>
                    <a:pt x="1431" y="415"/>
                  </a:cubicBezTo>
                  <a:cubicBezTo>
                    <a:pt x="1175" y="415"/>
                    <a:pt x="930" y="481"/>
                    <a:pt x="838" y="772"/>
                  </a:cubicBezTo>
                  <a:lnTo>
                    <a:pt x="992" y="929"/>
                  </a:lnTo>
                  <a:cubicBezTo>
                    <a:pt x="666" y="1189"/>
                    <a:pt x="396" y="1706"/>
                    <a:pt x="0" y="1710"/>
                  </a:cubicBezTo>
                  <a:cubicBezTo>
                    <a:pt x="46" y="1764"/>
                    <a:pt x="77" y="1782"/>
                    <a:pt x="100" y="1782"/>
                  </a:cubicBezTo>
                  <a:cubicBezTo>
                    <a:pt x="147" y="1782"/>
                    <a:pt x="162" y="1707"/>
                    <a:pt x="207" y="1707"/>
                  </a:cubicBezTo>
                  <a:cubicBezTo>
                    <a:pt x="225" y="1707"/>
                    <a:pt x="248" y="1719"/>
                    <a:pt x="280" y="1753"/>
                  </a:cubicBezTo>
                  <a:cubicBezTo>
                    <a:pt x="429" y="2127"/>
                    <a:pt x="481" y="3006"/>
                    <a:pt x="571" y="3652"/>
                  </a:cubicBezTo>
                  <a:cubicBezTo>
                    <a:pt x="1059" y="3951"/>
                    <a:pt x="1298" y="4786"/>
                    <a:pt x="1471" y="5028"/>
                  </a:cubicBezTo>
                  <a:cubicBezTo>
                    <a:pt x="1459" y="4910"/>
                    <a:pt x="1525" y="4758"/>
                    <a:pt x="1641" y="4744"/>
                  </a:cubicBezTo>
                  <a:cubicBezTo>
                    <a:pt x="1698" y="4721"/>
                    <a:pt x="1754" y="4711"/>
                    <a:pt x="1809" y="4711"/>
                  </a:cubicBezTo>
                  <a:cubicBezTo>
                    <a:pt x="2067" y="4711"/>
                    <a:pt x="2290" y="4939"/>
                    <a:pt x="2335" y="5177"/>
                  </a:cubicBezTo>
                  <a:cubicBezTo>
                    <a:pt x="2473" y="5080"/>
                    <a:pt x="2634" y="5055"/>
                    <a:pt x="2802" y="5055"/>
                  </a:cubicBezTo>
                  <a:cubicBezTo>
                    <a:pt x="2989" y="5055"/>
                    <a:pt x="3184" y="5086"/>
                    <a:pt x="3364" y="5086"/>
                  </a:cubicBezTo>
                  <a:cubicBezTo>
                    <a:pt x="3631" y="5086"/>
                    <a:pt x="3865" y="5017"/>
                    <a:pt x="3993" y="4675"/>
                  </a:cubicBezTo>
                  <a:cubicBezTo>
                    <a:pt x="4061" y="4604"/>
                    <a:pt x="4129" y="4573"/>
                    <a:pt x="4196" y="4573"/>
                  </a:cubicBezTo>
                  <a:cubicBezTo>
                    <a:pt x="4529" y="4573"/>
                    <a:pt x="4846" y="5341"/>
                    <a:pt x="5167" y="5648"/>
                  </a:cubicBezTo>
                  <a:cubicBezTo>
                    <a:pt x="5094" y="5206"/>
                    <a:pt x="4353" y="4739"/>
                    <a:pt x="4514" y="4228"/>
                  </a:cubicBezTo>
                  <a:lnTo>
                    <a:pt x="4514" y="4228"/>
                  </a:lnTo>
                  <a:lnTo>
                    <a:pt x="4753" y="4344"/>
                  </a:lnTo>
                  <a:cubicBezTo>
                    <a:pt x="4786" y="3920"/>
                    <a:pt x="4878" y="3560"/>
                    <a:pt x="4547" y="3072"/>
                  </a:cubicBezTo>
                  <a:lnTo>
                    <a:pt x="4547" y="3072"/>
                  </a:lnTo>
                  <a:lnTo>
                    <a:pt x="4957" y="3268"/>
                  </a:lnTo>
                  <a:cubicBezTo>
                    <a:pt x="4736" y="3020"/>
                    <a:pt x="4253" y="2601"/>
                    <a:pt x="4616" y="2340"/>
                  </a:cubicBezTo>
                  <a:cubicBezTo>
                    <a:pt x="4592" y="1715"/>
                    <a:pt x="3687" y="1488"/>
                    <a:pt x="3623" y="912"/>
                  </a:cubicBezTo>
                  <a:cubicBezTo>
                    <a:pt x="3524" y="862"/>
                    <a:pt x="3344" y="881"/>
                    <a:pt x="3136" y="848"/>
                  </a:cubicBezTo>
                  <a:cubicBezTo>
                    <a:pt x="2773" y="628"/>
                    <a:pt x="2989" y="341"/>
                    <a:pt x="2849" y="55"/>
                  </a:cubicBezTo>
                  <a:lnTo>
                    <a:pt x="2849" y="55"/>
                  </a:lnTo>
                  <a:lnTo>
                    <a:pt x="2783" y="559"/>
                  </a:lnTo>
                  <a:cubicBezTo>
                    <a:pt x="2739" y="587"/>
                    <a:pt x="2694" y="599"/>
                    <a:pt x="2648" y="599"/>
                  </a:cubicBezTo>
                  <a:cubicBezTo>
                    <a:pt x="2333" y="599"/>
                    <a:pt x="2000" y="15"/>
                    <a:pt x="190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47" name="Google Shape;2947;p13"/>
            <p:cNvSpPr/>
            <p:nvPr/>
          </p:nvSpPr>
          <p:spPr>
            <a:xfrm>
              <a:off x="3873700" y="912550"/>
              <a:ext cx="7250" cy="8050"/>
            </a:xfrm>
            <a:custGeom>
              <a:avLst/>
              <a:gdLst/>
              <a:ahLst/>
              <a:cxnLst/>
              <a:rect l="l" t="t" r="r" b="b"/>
              <a:pathLst>
                <a:path w="290" h="322" extrusionOk="0">
                  <a:moveTo>
                    <a:pt x="8" y="1"/>
                  </a:moveTo>
                  <a:lnTo>
                    <a:pt x="1" y="36"/>
                  </a:lnTo>
                  <a:cubicBezTo>
                    <a:pt x="94" y="116"/>
                    <a:pt x="167" y="322"/>
                    <a:pt x="276" y="322"/>
                  </a:cubicBezTo>
                  <a:cubicBezTo>
                    <a:pt x="280" y="322"/>
                    <a:pt x="285" y="321"/>
                    <a:pt x="290" y="321"/>
                  </a:cubicBezTo>
                  <a:lnTo>
                    <a:pt x="8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48" name="Google Shape;2948;p13"/>
            <p:cNvSpPr/>
            <p:nvPr/>
          </p:nvSpPr>
          <p:spPr>
            <a:xfrm>
              <a:off x="3864600" y="843475"/>
              <a:ext cx="5400" cy="5050"/>
            </a:xfrm>
            <a:custGeom>
              <a:avLst/>
              <a:gdLst/>
              <a:ahLst/>
              <a:cxnLst/>
              <a:rect l="l" t="t" r="r" b="b"/>
              <a:pathLst>
                <a:path w="216" h="202" extrusionOk="0">
                  <a:moveTo>
                    <a:pt x="12" y="0"/>
                  </a:moveTo>
                  <a:lnTo>
                    <a:pt x="12" y="0"/>
                  </a:lnTo>
                  <a:cubicBezTo>
                    <a:pt x="0" y="102"/>
                    <a:pt x="100" y="152"/>
                    <a:pt x="130" y="202"/>
                  </a:cubicBezTo>
                  <a:cubicBezTo>
                    <a:pt x="216" y="97"/>
                    <a:pt x="114" y="48"/>
                    <a:pt x="1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49" name="Google Shape;2949;p13"/>
            <p:cNvSpPr/>
            <p:nvPr/>
          </p:nvSpPr>
          <p:spPr>
            <a:xfrm>
              <a:off x="3948550" y="360625"/>
              <a:ext cx="10025" cy="7600"/>
            </a:xfrm>
            <a:custGeom>
              <a:avLst/>
              <a:gdLst/>
              <a:ahLst/>
              <a:cxnLst/>
              <a:rect l="l" t="t" r="r" b="b"/>
              <a:pathLst>
                <a:path w="401" h="304" extrusionOk="0">
                  <a:moveTo>
                    <a:pt x="69" y="0"/>
                  </a:moveTo>
                  <a:cubicBezTo>
                    <a:pt x="15" y="0"/>
                    <a:pt x="1" y="45"/>
                    <a:pt x="85" y="199"/>
                  </a:cubicBezTo>
                  <a:cubicBezTo>
                    <a:pt x="165" y="273"/>
                    <a:pt x="230" y="304"/>
                    <a:pt x="279" y="304"/>
                  </a:cubicBezTo>
                  <a:cubicBezTo>
                    <a:pt x="366" y="304"/>
                    <a:pt x="400" y="207"/>
                    <a:pt x="367" y="83"/>
                  </a:cubicBezTo>
                  <a:lnTo>
                    <a:pt x="367" y="83"/>
                  </a:lnTo>
                  <a:cubicBezTo>
                    <a:pt x="364" y="83"/>
                    <a:pt x="361" y="83"/>
                    <a:pt x="358" y="83"/>
                  </a:cubicBezTo>
                  <a:cubicBezTo>
                    <a:pt x="289" y="83"/>
                    <a:pt x="142" y="0"/>
                    <a:pt x="6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50" name="Google Shape;2950;p13"/>
            <p:cNvSpPr/>
            <p:nvPr/>
          </p:nvSpPr>
          <p:spPr>
            <a:xfrm>
              <a:off x="3846525" y="825050"/>
              <a:ext cx="3575" cy="2175"/>
            </a:xfrm>
            <a:custGeom>
              <a:avLst/>
              <a:gdLst/>
              <a:ahLst/>
              <a:cxnLst/>
              <a:rect l="l" t="t" r="r" b="b"/>
              <a:pathLst>
                <a:path w="143" h="87" extrusionOk="0">
                  <a:moveTo>
                    <a:pt x="114" y="1"/>
                  </a:moveTo>
                  <a:lnTo>
                    <a:pt x="1" y="53"/>
                  </a:lnTo>
                  <a:lnTo>
                    <a:pt x="67" y="86"/>
                  </a:lnTo>
                  <a:cubicBezTo>
                    <a:pt x="105" y="69"/>
                    <a:pt x="143" y="51"/>
                    <a:pt x="11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51" name="Google Shape;2951;p13"/>
            <p:cNvSpPr/>
            <p:nvPr/>
          </p:nvSpPr>
          <p:spPr>
            <a:xfrm>
              <a:off x="3801175" y="932350"/>
              <a:ext cx="3775" cy="4500"/>
            </a:xfrm>
            <a:custGeom>
              <a:avLst/>
              <a:gdLst/>
              <a:ahLst/>
              <a:cxnLst/>
              <a:rect l="l" t="t" r="r" b="b"/>
              <a:pathLst>
                <a:path w="151" h="180" extrusionOk="0">
                  <a:moveTo>
                    <a:pt x="47" y="1"/>
                  </a:moveTo>
                  <a:cubicBezTo>
                    <a:pt x="8" y="1"/>
                    <a:pt x="37" y="142"/>
                    <a:pt x="1" y="180"/>
                  </a:cubicBezTo>
                  <a:cubicBezTo>
                    <a:pt x="43" y="163"/>
                    <a:pt x="150" y="180"/>
                    <a:pt x="105" y="45"/>
                  </a:cubicBezTo>
                  <a:cubicBezTo>
                    <a:pt x="77" y="13"/>
                    <a:pt x="59" y="1"/>
                    <a:pt x="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52" name="Google Shape;2952;p13"/>
            <p:cNvSpPr/>
            <p:nvPr/>
          </p:nvSpPr>
          <p:spPr>
            <a:xfrm>
              <a:off x="3767500" y="952175"/>
              <a:ext cx="4450" cy="2275"/>
            </a:xfrm>
            <a:custGeom>
              <a:avLst/>
              <a:gdLst/>
              <a:ahLst/>
              <a:cxnLst/>
              <a:rect l="l" t="t" r="r" b="b"/>
              <a:pathLst>
                <a:path w="178" h="91" extrusionOk="0">
                  <a:moveTo>
                    <a:pt x="10" y="0"/>
                  </a:moveTo>
                  <a:lnTo>
                    <a:pt x="10" y="0"/>
                  </a:lnTo>
                  <a:cubicBezTo>
                    <a:pt x="0" y="36"/>
                    <a:pt x="69" y="69"/>
                    <a:pt x="102" y="90"/>
                  </a:cubicBezTo>
                  <a:cubicBezTo>
                    <a:pt x="142" y="71"/>
                    <a:pt x="178" y="90"/>
                    <a:pt x="152" y="40"/>
                  </a:cubicBezTo>
                  <a:lnTo>
                    <a:pt x="1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53" name="Google Shape;2953;p13"/>
            <p:cNvSpPr/>
            <p:nvPr/>
          </p:nvSpPr>
          <p:spPr>
            <a:xfrm>
              <a:off x="3749250" y="890775"/>
              <a:ext cx="4000" cy="2500"/>
            </a:xfrm>
            <a:custGeom>
              <a:avLst/>
              <a:gdLst/>
              <a:ahLst/>
              <a:cxnLst/>
              <a:rect l="l" t="t" r="r" b="b"/>
              <a:pathLst>
                <a:path w="160" h="100" extrusionOk="0">
                  <a:moveTo>
                    <a:pt x="160" y="0"/>
                  </a:moveTo>
                  <a:lnTo>
                    <a:pt x="1" y="62"/>
                  </a:lnTo>
                  <a:lnTo>
                    <a:pt x="67" y="100"/>
                  </a:lnTo>
                  <a:cubicBezTo>
                    <a:pt x="70" y="100"/>
                    <a:pt x="72" y="100"/>
                    <a:pt x="74" y="100"/>
                  </a:cubicBezTo>
                  <a:cubicBezTo>
                    <a:pt x="139" y="100"/>
                    <a:pt x="146" y="65"/>
                    <a:pt x="16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54" name="Google Shape;2954;p13"/>
            <p:cNvSpPr/>
            <p:nvPr/>
          </p:nvSpPr>
          <p:spPr>
            <a:xfrm>
              <a:off x="3647800" y="844375"/>
              <a:ext cx="45950" cy="43575"/>
            </a:xfrm>
            <a:custGeom>
              <a:avLst/>
              <a:gdLst/>
              <a:ahLst/>
              <a:cxnLst/>
              <a:rect l="l" t="t" r="r" b="b"/>
              <a:pathLst>
                <a:path w="1838" h="1743" extrusionOk="0">
                  <a:moveTo>
                    <a:pt x="913" y="0"/>
                  </a:moveTo>
                  <a:cubicBezTo>
                    <a:pt x="533" y="0"/>
                    <a:pt x="272" y="380"/>
                    <a:pt x="0" y="663"/>
                  </a:cubicBezTo>
                  <a:lnTo>
                    <a:pt x="263" y="632"/>
                  </a:lnTo>
                  <a:lnTo>
                    <a:pt x="263" y="632"/>
                  </a:lnTo>
                  <a:cubicBezTo>
                    <a:pt x="365" y="807"/>
                    <a:pt x="419" y="1335"/>
                    <a:pt x="147" y="1399"/>
                  </a:cubicBezTo>
                  <a:cubicBezTo>
                    <a:pt x="205" y="1443"/>
                    <a:pt x="239" y="1460"/>
                    <a:pt x="259" y="1460"/>
                  </a:cubicBezTo>
                  <a:cubicBezTo>
                    <a:pt x="333" y="1460"/>
                    <a:pt x="224" y="1235"/>
                    <a:pt x="421" y="1235"/>
                  </a:cubicBezTo>
                  <a:cubicBezTo>
                    <a:pt x="428" y="1235"/>
                    <a:pt x="435" y="1235"/>
                    <a:pt x="443" y="1236"/>
                  </a:cubicBezTo>
                  <a:cubicBezTo>
                    <a:pt x="454" y="1234"/>
                    <a:pt x="466" y="1233"/>
                    <a:pt x="477" y="1233"/>
                  </a:cubicBezTo>
                  <a:cubicBezTo>
                    <a:pt x="707" y="1233"/>
                    <a:pt x="766" y="1625"/>
                    <a:pt x="737" y="1743"/>
                  </a:cubicBezTo>
                  <a:cubicBezTo>
                    <a:pt x="812" y="1640"/>
                    <a:pt x="934" y="1621"/>
                    <a:pt x="1062" y="1621"/>
                  </a:cubicBezTo>
                  <a:cubicBezTo>
                    <a:pt x="1140" y="1621"/>
                    <a:pt x="1220" y="1628"/>
                    <a:pt x="1293" y="1628"/>
                  </a:cubicBezTo>
                  <a:cubicBezTo>
                    <a:pt x="1452" y="1628"/>
                    <a:pt x="1571" y="1592"/>
                    <a:pt x="1544" y="1359"/>
                  </a:cubicBezTo>
                  <a:lnTo>
                    <a:pt x="1544" y="1359"/>
                  </a:lnTo>
                  <a:cubicBezTo>
                    <a:pt x="1561" y="1366"/>
                    <a:pt x="1575" y="1369"/>
                    <a:pt x="1587" y="1369"/>
                  </a:cubicBezTo>
                  <a:cubicBezTo>
                    <a:pt x="1715" y="1369"/>
                    <a:pt x="1573" y="997"/>
                    <a:pt x="1722" y="997"/>
                  </a:cubicBezTo>
                  <a:cubicBezTo>
                    <a:pt x="1749" y="997"/>
                    <a:pt x="1787" y="1009"/>
                    <a:pt x="1838" y="1039"/>
                  </a:cubicBezTo>
                  <a:cubicBezTo>
                    <a:pt x="1442" y="696"/>
                    <a:pt x="1731" y="376"/>
                    <a:pt x="1253" y="95"/>
                  </a:cubicBezTo>
                  <a:cubicBezTo>
                    <a:pt x="1129" y="29"/>
                    <a:pt x="1017" y="0"/>
                    <a:pt x="91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55" name="Google Shape;2955;p13"/>
            <p:cNvSpPr/>
            <p:nvPr/>
          </p:nvSpPr>
          <p:spPr>
            <a:xfrm>
              <a:off x="3665600" y="887925"/>
              <a:ext cx="625" cy="875"/>
            </a:xfrm>
            <a:custGeom>
              <a:avLst/>
              <a:gdLst/>
              <a:ahLst/>
              <a:cxnLst/>
              <a:rect l="l" t="t" r="r" b="b"/>
              <a:pathLst>
                <a:path w="25" h="35" extrusionOk="0">
                  <a:moveTo>
                    <a:pt x="25" y="1"/>
                  </a:moveTo>
                  <a:lnTo>
                    <a:pt x="25" y="1"/>
                  </a:lnTo>
                  <a:cubicBezTo>
                    <a:pt x="15" y="13"/>
                    <a:pt x="6" y="22"/>
                    <a:pt x="1" y="34"/>
                  </a:cubicBezTo>
                  <a:cubicBezTo>
                    <a:pt x="2" y="34"/>
                    <a:pt x="2" y="34"/>
                    <a:pt x="3" y="34"/>
                  </a:cubicBezTo>
                  <a:cubicBezTo>
                    <a:pt x="11" y="34"/>
                    <a:pt x="18" y="21"/>
                    <a:pt x="2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56" name="Google Shape;2956;p13"/>
            <p:cNvSpPr/>
            <p:nvPr/>
          </p:nvSpPr>
          <p:spPr>
            <a:xfrm>
              <a:off x="3706650" y="690350"/>
              <a:ext cx="12200" cy="10325"/>
            </a:xfrm>
            <a:custGeom>
              <a:avLst/>
              <a:gdLst/>
              <a:ahLst/>
              <a:cxnLst/>
              <a:rect l="l" t="t" r="r" b="b"/>
              <a:pathLst>
                <a:path w="488" h="413" extrusionOk="0">
                  <a:moveTo>
                    <a:pt x="167" y="1"/>
                  </a:moveTo>
                  <a:cubicBezTo>
                    <a:pt x="128" y="1"/>
                    <a:pt x="88" y="15"/>
                    <a:pt x="52" y="49"/>
                  </a:cubicBezTo>
                  <a:cubicBezTo>
                    <a:pt x="0" y="188"/>
                    <a:pt x="151" y="413"/>
                    <a:pt x="284" y="413"/>
                  </a:cubicBezTo>
                  <a:cubicBezTo>
                    <a:pt x="291" y="413"/>
                    <a:pt x="299" y="412"/>
                    <a:pt x="305" y="411"/>
                  </a:cubicBezTo>
                  <a:cubicBezTo>
                    <a:pt x="487" y="256"/>
                    <a:pt x="332" y="1"/>
                    <a:pt x="16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57" name="Google Shape;2957;p13"/>
            <p:cNvSpPr/>
            <p:nvPr/>
          </p:nvSpPr>
          <p:spPr>
            <a:xfrm>
              <a:off x="3650275" y="933375"/>
              <a:ext cx="9800" cy="9400"/>
            </a:xfrm>
            <a:custGeom>
              <a:avLst/>
              <a:gdLst/>
              <a:ahLst/>
              <a:cxnLst/>
              <a:rect l="l" t="t" r="r" b="b"/>
              <a:pathLst>
                <a:path w="392" h="376" extrusionOk="0">
                  <a:moveTo>
                    <a:pt x="144" y="0"/>
                  </a:moveTo>
                  <a:cubicBezTo>
                    <a:pt x="89" y="0"/>
                    <a:pt x="38" y="33"/>
                    <a:pt x="0" y="115"/>
                  </a:cubicBezTo>
                  <a:cubicBezTo>
                    <a:pt x="10" y="352"/>
                    <a:pt x="199" y="350"/>
                    <a:pt x="306" y="376"/>
                  </a:cubicBezTo>
                  <a:cubicBezTo>
                    <a:pt x="292" y="288"/>
                    <a:pt x="341" y="243"/>
                    <a:pt x="391" y="196"/>
                  </a:cubicBezTo>
                  <a:cubicBezTo>
                    <a:pt x="330" y="86"/>
                    <a:pt x="233" y="0"/>
                    <a:pt x="14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58" name="Google Shape;2958;p13"/>
            <p:cNvSpPr/>
            <p:nvPr/>
          </p:nvSpPr>
          <p:spPr>
            <a:xfrm>
              <a:off x="3457500" y="857275"/>
              <a:ext cx="1225" cy="7175"/>
            </a:xfrm>
            <a:custGeom>
              <a:avLst/>
              <a:gdLst/>
              <a:ahLst/>
              <a:cxnLst/>
              <a:rect l="l" t="t" r="r" b="b"/>
              <a:pathLst>
                <a:path w="49" h="287" extrusionOk="0">
                  <a:moveTo>
                    <a:pt x="13" y="0"/>
                  </a:moveTo>
                  <a:lnTo>
                    <a:pt x="13" y="0"/>
                  </a:lnTo>
                  <a:cubicBezTo>
                    <a:pt x="1" y="85"/>
                    <a:pt x="1" y="178"/>
                    <a:pt x="20" y="287"/>
                  </a:cubicBezTo>
                  <a:cubicBezTo>
                    <a:pt x="48" y="208"/>
                    <a:pt x="32" y="102"/>
                    <a:pt x="1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59" name="Google Shape;2959;p13"/>
            <p:cNvSpPr/>
            <p:nvPr/>
          </p:nvSpPr>
          <p:spPr>
            <a:xfrm>
              <a:off x="3416550" y="765450"/>
              <a:ext cx="68825" cy="91850"/>
            </a:xfrm>
            <a:custGeom>
              <a:avLst/>
              <a:gdLst/>
              <a:ahLst/>
              <a:cxnLst/>
              <a:rect l="l" t="t" r="r" b="b"/>
              <a:pathLst>
                <a:path w="2753" h="3674" extrusionOk="0">
                  <a:moveTo>
                    <a:pt x="848" y="0"/>
                  </a:moveTo>
                  <a:lnTo>
                    <a:pt x="921" y="97"/>
                  </a:lnTo>
                  <a:cubicBezTo>
                    <a:pt x="874" y="696"/>
                    <a:pt x="625" y="585"/>
                    <a:pt x="230" y="720"/>
                  </a:cubicBezTo>
                  <a:lnTo>
                    <a:pt x="353" y="774"/>
                  </a:lnTo>
                  <a:cubicBezTo>
                    <a:pt x="381" y="1118"/>
                    <a:pt x="218" y="1393"/>
                    <a:pt x="0" y="1504"/>
                  </a:cubicBezTo>
                  <a:cubicBezTo>
                    <a:pt x="315" y="2150"/>
                    <a:pt x="381" y="2482"/>
                    <a:pt x="545" y="3053"/>
                  </a:cubicBezTo>
                  <a:cubicBezTo>
                    <a:pt x="605" y="3013"/>
                    <a:pt x="668" y="2996"/>
                    <a:pt x="732" y="2996"/>
                  </a:cubicBezTo>
                  <a:cubicBezTo>
                    <a:pt x="1046" y="2996"/>
                    <a:pt x="1383" y="3400"/>
                    <a:pt x="1598" y="3400"/>
                  </a:cubicBezTo>
                  <a:cubicBezTo>
                    <a:pt x="1606" y="3400"/>
                    <a:pt x="1613" y="3399"/>
                    <a:pt x="1620" y="3398"/>
                  </a:cubicBezTo>
                  <a:lnTo>
                    <a:pt x="1620" y="3398"/>
                  </a:lnTo>
                  <a:cubicBezTo>
                    <a:pt x="1606" y="3462"/>
                    <a:pt x="1629" y="3564"/>
                    <a:pt x="1651" y="3673"/>
                  </a:cubicBezTo>
                  <a:cubicBezTo>
                    <a:pt x="1719" y="3150"/>
                    <a:pt x="2269" y="3019"/>
                    <a:pt x="2200" y="2562"/>
                  </a:cubicBezTo>
                  <a:lnTo>
                    <a:pt x="2200" y="2562"/>
                  </a:lnTo>
                  <a:cubicBezTo>
                    <a:pt x="2221" y="2565"/>
                    <a:pt x="2240" y="2567"/>
                    <a:pt x="2258" y="2567"/>
                  </a:cubicBezTo>
                  <a:cubicBezTo>
                    <a:pt x="2753" y="2567"/>
                    <a:pt x="1846" y="1367"/>
                    <a:pt x="2418" y="1179"/>
                  </a:cubicBezTo>
                  <a:cubicBezTo>
                    <a:pt x="2013" y="1115"/>
                    <a:pt x="1726" y="668"/>
                    <a:pt x="1395" y="379"/>
                  </a:cubicBezTo>
                  <a:lnTo>
                    <a:pt x="1395" y="379"/>
                  </a:lnTo>
                  <a:cubicBezTo>
                    <a:pt x="1405" y="476"/>
                    <a:pt x="1370" y="500"/>
                    <a:pt x="1320" y="500"/>
                  </a:cubicBezTo>
                  <a:cubicBezTo>
                    <a:pt x="1272" y="500"/>
                    <a:pt x="1211" y="480"/>
                    <a:pt x="1159" y="480"/>
                  </a:cubicBezTo>
                  <a:cubicBezTo>
                    <a:pt x="1121" y="480"/>
                    <a:pt x="1088" y="490"/>
                    <a:pt x="1068" y="526"/>
                  </a:cubicBezTo>
                  <a:cubicBezTo>
                    <a:pt x="909" y="246"/>
                    <a:pt x="1073" y="173"/>
                    <a:pt x="84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60" name="Google Shape;2960;p13"/>
            <p:cNvSpPr/>
            <p:nvPr/>
          </p:nvSpPr>
          <p:spPr>
            <a:xfrm>
              <a:off x="3478275" y="761225"/>
              <a:ext cx="8500" cy="9875"/>
            </a:xfrm>
            <a:custGeom>
              <a:avLst/>
              <a:gdLst/>
              <a:ahLst/>
              <a:cxnLst/>
              <a:rect l="l" t="t" r="r" b="b"/>
              <a:pathLst>
                <a:path w="340" h="395" extrusionOk="0">
                  <a:moveTo>
                    <a:pt x="102" y="1"/>
                  </a:moveTo>
                  <a:cubicBezTo>
                    <a:pt x="9" y="1"/>
                    <a:pt x="1" y="149"/>
                    <a:pt x="25" y="266"/>
                  </a:cubicBezTo>
                  <a:cubicBezTo>
                    <a:pt x="90" y="346"/>
                    <a:pt x="187" y="395"/>
                    <a:pt x="262" y="395"/>
                  </a:cubicBezTo>
                  <a:cubicBezTo>
                    <a:pt x="276" y="395"/>
                    <a:pt x="290" y="393"/>
                    <a:pt x="302" y="389"/>
                  </a:cubicBezTo>
                  <a:cubicBezTo>
                    <a:pt x="340" y="261"/>
                    <a:pt x="281" y="103"/>
                    <a:pt x="164" y="18"/>
                  </a:cubicBezTo>
                  <a:cubicBezTo>
                    <a:pt x="141" y="6"/>
                    <a:pt x="120" y="1"/>
                    <a:pt x="10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61" name="Google Shape;2961;p13"/>
            <p:cNvSpPr/>
            <p:nvPr/>
          </p:nvSpPr>
          <p:spPr>
            <a:xfrm>
              <a:off x="3427025" y="845425"/>
              <a:ext cx="2500" cy="4050"/>
            </a:xfrm>
            <a:custGeom>
              <a:avLst/>
              <a:gdLst/>
              <a:ahLst/>
              <a:cxnLst/>
              <a:rect l="l" t="t" r="r" b="b"/>
              <a:pathLst>
                <a:path w="100" h="162" extrusionOk="0">
                  <a:moveTo>
                    <a:pt x="0" y="0"/>
                  </a:moveTo>
                  <a:lnTo>
                    <a:pt x="52" y="161"/>
                  </a:lnTo>
                  <a:lnTo>
                    <a:pt x="100" y="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62" name="Google Shape;2962;p13"/>
            <p:cNvSpPr/>
            <p:nvPr/>
          </p:nvSpPr>
          <p:spPr>
            <a:xfrm>
              <a:off x="3410750" y="783425"/>
              <a:ext cx="2675" cy="1150"/>
            </a:xfrm>
            <a:custGeom>
              <a:avLst/>
              <a:gdLst/>
              <a:ahLst/>
              <a:cxnLst/>
              <a:rect l="l" t="t" r="r" b="b"/>
              <a:pathLst>
                <a:path w="107" h="46" extrusionOk="0">
                  <a:moveTo>
                    <a:pt x="0" y="1"/>
                  </a:moveTo>
                  <a:lnTo>
                    <a:pt x="57" y="46"/>
                  </a:lnTo>
                  <a:lnTo>
                    <a:pt x="107" y="6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63" name="Google Shape;2963;p13"/>
            <p:cNvSpPr/>
            <p:nvPr/>
          </p:nvSpPr>
          <p:spPr>
            <a:xfrm>
              <a:off x="3372200" y="799425"/>
              <a:ext cx="425" cy="1375"/>
            </a:xfrm>
            <a:custGeom>
              <a:avLst/>
              <a:gdLst/>
              <a:ahLst/>
              <a:cxnLst/>
              <a:rect l="l" t="t" r="r" b="b"/>
              <a:pathLst>
                <a:path w="17" h="55" extrusionOk="0">
                  <a:moveTo>
                    <a:pt x="0" y="0"/>
                  </a:moveTo>
                  <a:cubicBezTo>
                    <a:pt x="7" y="17"/>
                    <a:pt x="12" y="36"/>
                    <a:pt x="17" y="55"/>
                  </a:cubicBezTo>
                  <a:cubicBezTo>
                    <a:pt x="15" y="34"/>
                    <a:pt x="10" y="15"/>
                    <a:pt x="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64" name="Google Shape;2964;p13"/>
            <p:cNvSpPr/>
            <p:nvPr/>
          </p:nvSpPr>
          <p:spPr>
            <a:xfrm>
              <a:off x="3370000" y="800775"/>
              <a:ext cx="4125" cy="10450"/>
            </a:xfrm>
            <a:custGeom>
              <a:avLst/>
              <a:gdLst/>
              <a:ahLst/>
              <a:cxnLst/>
              <a:rect l="l" t="t" r="r" b="b"/>
              <a:pathLst>
                <a:path w="165" h="418" extrusionOk="0">
                  <a:moveTo>
                    <a:pt x="105" y="1"/>
                  </a:moveTo>
                  <a:cubicBezTo>
                    <a:pt x="112" y="129"/>
                    <a:pt x="1" y="356"/>
                    <a:pt x="164" y="418"/>
                  </a:cubicBezTo>
                  <a:cubicBezTo>
                    <a:pt x="124" y="278"/>
                    <a:pt x="138" y="124"/>
                    <a:pt x="10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65" name="Google Shape;2965;p13"/>
            <p:cNvSpPr/>
            <p:nvPr/>
          </p:nvSpPr>
          <p:spPr>
            <a:xfrm>
              <a:off x="3273150" y="673150"/>
              <a:ext cx="114750" cy="128850"/>
            </a:xfrm>
            <a:custGeom>
              <a:avLst/>
              <a:gdLst/>
              <a:ahLst/>
              <a:cxnLst/>
              <a:rect l="l" t="t" r="r" b="b"/>
              <a:pathLst>
                <a:path w="4590" h="5154" extrusionOk="0">
                  <a:moveTo>
                    <a:pt x="1630" y="0"/>
                  </a:moveTo>
                  <a:cubicBezTo>
                    <a:pt x="1582" y="616"/>
                    <a:pt x="737" y="145"/>
                    <a:pt x="784" y="848"/>
                  </a:cubicBezTo>
                  <a:cubicBezTo>
                    <a:pt x="771" y="843"/>
                    <a:pt x="758" y="841"/>
                    <a:pt x="744" y="841"/>
                  </a:cubicBezTo>
                  <a:cubicBezTo>
                    <a:pt x="647" y="841"/>
                    <a:pt x="530" y="944"/>
                    <a:pt x="424" y="944"/>
                  </a:cubicBezTo>
                  <a:cubicBezTo>
                    <a:pt x="410" y="944"/>
                    <a:pt x="396" y="942"/>
                    <a:pt x="382" y="938"/>
                  </a:cubicBezTo>
                  <a:lnTo>
                    <a:pt x="382" y="938"/>
                  </a:lnTo>
                  <a:lnTo>
                    <a:pt x="476" y="1028"/>
                  </a:lnTo>
                  <a:cubicBezTo>
                    <a:pt x="391" y="1618"/>
                    <a:pt x="379" y="2274"/>
                    <a:pt x="0" y="2605"/>
                  </a:cubicBezTo>
                  <a:cubicBezTo>
                    <a:pt x="230" y="2648"/>
                    <a:pt x="448" y="2802"/>
                    <a:pt x="531" y="3214"/>
                  </a:cubicBezTo>
                  <a:cubicBezTo>
                    <a:pt x="455" y="3228"/>
                    <a:pt x="379" y="3244"/>
                    <a:pt x="342" y="3337"/>
                  </a:cubicBezTo>
                  <a:cubicBezTo>
                    <a:pt x="387" y="3401"/>
                    <a:pt x="440" y="3426"/>
                    <a:pt x="489" y="3426"/>
                  </a:cubicBezTo>
                  <a:cubicBezTo>
                    <a:pt x="536" y="3426"/>
                    <a:pt x="580" y="3403"/>
                    <a:pt x="611" y="3368"/>
                  </a:cubicBezTo>
                  <a:cubicBezTo>
                    <a:pt x="796" y="3616"/>
                    <a:pt x="656" y="3872"/>
                    <a:pt x="687" y="4151"/>
                  </a:cubicBezTo>
                  <a:lnTo>
                    <a:pt x="375" y="4384"/>
                  </a:lnTo>
                  <a:cubicBezTo>
                    <a:pt x="557" y="4376"/>
                    <a:pt x="926" y="4362"/>
                    <a:pt x="1024" y="4026"/>
                  </a:cubicBezTo>
                  <a:lnTo>
                    <a:pt x="1024" y="4028"/>
                  </a:lnTo>
                  <a:cubicBezTo>
                    <a:pt x="1154" y="4144"/>
                    <a:pt x="1592" y="4395"/>
                    <a:pt x="1282" y="4545"/>
                  </a:cubicBezTo>
                  <a:cubicBezTo>
                    <a:pt x="1646" y="4789"/>
                    <a:pt x="2075" y="4722"/>
                    <a:pt x="2359" y="5153"/>
                  </a:cubicBezTo>
                  <a:cubicBezTo>
                    <a:pt x="2813" y="5136"/>
                    <a:pt x="3173" y="4848"/>
                    <a:pt x="3573" y="4848"/>
                  </a:cubicBezTo>
                  <a:cubicBezTo>
                    <a:pt x="3679" y="4848"/>
                    <a:pt x="3787" y="4868"/>
                    <a:pt x="3901" y="4919"/>
                  </a:cubicBezTo>
                  <a:cubicBezTo>
                    <a:pt x="3979" y="4705"/>
                    <a:pt x="3875" y="4138"/>
                    <a:pt x="4109" y="4138"/>
                  </a:cubicBezTo>
                  <a:cubicBezTo>
                    <a:pt x="4150" y="4138"/>
                    <a:pt x="4202" y="4156"/>
                    <a:pt x="4268" y="4196"/>
                  </a:cubicBezTo>
                  <a:cubicBezTo>
                    <a:pt x="4171" y="4076"/>
                    <a:pt x="4055" y="3903"/>
                    <a:pt x="4100" y="3775"/>
                  </a:cubicBezTo>
                  <a:cubicBezTo>
                    <a:pt x="4138" y="3691"/>
                    <a:pt x="4177" y="3661"/>
                    <a:pt x="4215" y="3661"/>
                  </a:cubicBezTo>
                  <a:cubicBezTo>
                    <a:pt x="4308" y="3661"/>
                    <a:pt x="4400" y="3833"/>
                    <a:pt x="4493" y="3833"/>
                  </a:cubicBezTo>
                  <a:cubicBezTo>
                    <a:pt x="4510" y="3833"/>
                    <a:pt x="4527" y="3827"/>
                    <a:pt x="4545" y="3813"/>
                  </a:cubicBezTo>
                  <a:lnTo>
                    <a:pt x="4280" y="3356"/>
                  </a:lnTo>
                  <a:cubicBezTo>
                    <a:pt x="4590" y="2958"/>
                    <a:pt x="4166" y="2456"/>
                    <a:pt x="4422" y="2101"/>
                  </a:cubicBezTo>
                  <a:cubicBezTo>
                    <a:pt x="3778" y="1655"/>
                    <a:pt x="3472" y="514"/>
                    <a:pt x="2705" y="294"/>
                  </a:cubicBezTo>
                  <a:lnTo>
                    <a:pt x="2705" y="294"/>
                  </a:lnTo>
                  <a:lnTo>
                    <a:pt x="2721" y="348"/>
                  </a:lnTo>
                  <a:cubicBezTo>
                    <a:pt x="2625" y="320"/>
                    <a:pt x="2537" y="312"/>
                    <a:pt x="2454" y="312"/>
                  </a:cubicBezTo>
                  <a:cubicBezTo>
                    <a:pt x="2366" y="312"/>
                    <a:pt x="2283" y="321"/>
                    <a:pt x="2201" y="321"/>
                  </a:cubicBezTo>
                  <a:cubicBezTo>
                    <a:pt x="2017" y="321"/>
                    <a:pt x="1841" y="278"/>
                    <a:pt x="163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66" name="Google Shape;2966;p13"/>
            <p:cNvSpPr/>
            <p:nvPr/>
          </p:nvSpPr>
          <p:spPr>
            <a:xfrm>
              <a:off x="3280025" y="694150"/>
              <a:ext cx="2675" cy="2450"/>
            </a:xfrm>
            <a:custGeom>
              <a:avLst/>
              <a:gdLst/>
              <a:ahLst/>
              <a:cxnLst/>
              <a:rect l="l" t="t" r="r" b="b"/>
              <a:pathLst>
                <a:path w="107" h="98" extrusionOk="0">
                  <a:moveTo>
                    <a:pt x="0" y="1"/>
                  </a:moveTo>
                  <a:cubicBezTo>
                    <a:pt x="33" y="58"/>
                    <a:pt x="69" y="86"/>
                    <a:pt x="107" y="98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67" name="Google Shape;2967;p13"/>
            <p:cNvSpPr/>
            <p:nvPr/>
          </p:nvSpPr>
          <p:spPr>
            <a:xfrm>
              <a:off x="3331525" y="801975"/>
              <a:ext cx="2450" cy="3100"/>
            </a:xfrm>
            <a:custGeom>
              <a:avLst/>
              <a:gdLst/>
              <a:ahLst/>
              <a:cxnLst/>
              <a:rect l="l" t="t" r="r" b="b"/>
              <a:pathLst>
                <a:path w="98" h="124" extrusionOk="0">
                  <a:moveTo>
                    <a:pt x="0" y="0"/>
                  </a:moveTo>
                  <a:cubicBezTo>
                    <a:pt x="5" y="88"/>
                    <a:pt x="72" y="102"/>
                    <a:pt x="98" y="123"/>
                  </a:cubicBezTo>
                  <a:cubicBezTo>
                    <a:pt x="74" y="78"/>
                    <a:pt x="50" y="38"/>
                    <a:pt x="2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68" name="Google Shape;2968;p13"/>
            <p:cNvSpPr/>
            <p:nvPr/>
          </p:nvSpPr>
          <p:spPr>
            <a:xfrm>
              <a:off x="3417250" y="350375"/>
              <a:ext cx="5650" cy="5525"/>
            </a:xfrm>
            <a:custGeom>
              <a:avLst/>
              <a:gdLst/>
              <a:ahLst/>
              <a:cxnLst/>
              <a:rect l="l" t="t" r="r" b="b"/>
              <a:pathLst>
                <a:path w="226" h="221" extrusionOk="0">
                  <a:moveTo>
                    <a:pt x="3" y="0"/>
                  </a:moveTo>
                  <a:lnTo>
                    <a:pt x="1" y="31"/>
                  </a:lnTo>
                  <a:lnTo>
                    <a:pt x="221" y="220"/>
                  </a:lnTo>
                  <a:lnTo>
                    <a:pt x="225" y="192"/>
                  </a:lnTo>
                  <a:lnTo>
                    <a:pt x="3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69" name="Google Shape;2969;p13"/>
            <p:cNvSpPr/>
            <p:nvPr/>
          </p:nvSpPr>
          <p:spPr>
            <a:xfrm>
              <a:off x="3410550" y="404650"/>
              <a:ext cx="4250" cy="7475"/>
            </a:xfrm>
            <a:custGeom>
              <a:avLst/>
              <a:gdLst/>
              <a:ahLst/>
              <a:cxnLst/>
              <a:rect l="l" t="t" r="r" b="b"/>
              <a:pathLst>
                <a:path w="170" h="299" extrusionOk="0">
                  <a:moveTo>
                    <a:pt x="39" y="1"/>
                  </a:moveTo>
                  <a:lnTo>
                    <a:pt x="39" y="1"/>
                  </a:lnTo>
                  <a:cubicBezTo>
                    <a:pt x="1" y="74"/>
                    <a:pt x="6" y="223"/>
                    <a:pt x="51" y="299"/>
                  </a:cubicBezTo>
                  <a:cubicBezTo>
                    <a:pt x="110" y="275"/>
                    <a:pt x="169" y="74"/>
                    <a:pt x="3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70" name="Google Shape;2970;p13"/>
            <p:cNvSpPr/>
            <p:nvPr/>
          </p:nvSpPr>
          <p:spPr>
            <a:xfrm>
              <a:off x="3272450" y="785400"/>
              <a:ext cx="3500" cy="1550"/>
            </a:xfrm>
            <a:custGeom>
              <a:avLst/>
              <a:gdLst/>
              <a:ahLst/>
              <a:cxnLst/>
              <a:rect l="l" t="t" r="r" b="b"/>
              <a:pathLst>
                <a:path w="140" h="62" extrusionOk="0">
                  <a:moveTo>
                    <a:pt x="140" y="0"/>
                  </a:moveTo>
                  <a:cubicBezTo>
                    <a:pt x="88" y="2"/>
                    <a:pt x="43" y="31"/>
                    <a:pt x="0" y="62"/>
                  </a:cubicBezTo>
                  <a:cubicBezTo>
                    <a:pt x="57" y="62"/>
                    <a:pt x="109" y="50"/>
                    <a:pt x="14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71" name="Google Shape;2971;p13"/>
            <p:cNvSpPr/>
            <p:nvPr/>
          </p:nvSpPr>
          <p:spPr>
            <a:xfrm>
              <a:off x="3263800" y="786475"/>
              <a:ext cx="8675" cy="3500"/>
            </a:xfrm>
            <a:custGeom>
              <a:avLst/>
              <a:gdLst/>
              <a:ahLst/>
              <a:cxnLst/>
              <a:rect l="l" t="t" r="r" b="b"/>
              <a:pathLst>
                <a:path w="347" h="140" extrusionOk="0">
                  <a:moveTo>
                    <a:pt x="140" y="0"/>
                  </a:moveTo>
                  <a:cubicBezTo>
                    <a:pt x="79" y="0"/>
                    <a:pt x="28" y="16"/>
                    <a:pt x="0" y="78"/>
                  </a:cubicBezTo>
                  <a:cubicBezTo>
                    <a:pt x="50" y="122"/>
                    <a:pt x="94" y="139"/>
                    <a:pt x="133" y="139"/>
                  </a:cubicBezTo>
                  <a:cubicBezTo>
                    <a:pt x="212" y="139"/>
                    <a:pt x="275" y="72"/>
                    <a:pt x="346" y="19"/>
                  </a:cubicBezTo>
                  <a:cubicBezTo>
                    <a:pt x="280" y="19"/>
                    <a:pt x="205" y="0"/>
                    <a:pt x="14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72" name="Google Shape;2972;p13"/>
            <p:cNvSpPr/>
            <p:nvPr/>
          </p:nvSpPr>
          <p:spPr>
            <a:xfrm>
              <a:off x="3272325" y="765675"/>
              <a:ext cx="2975" cy="2325"/>
            </a:xfrm>
            <a:custGeom>
              <a:avLst/>
              <a:gdLst/>
              <a:ahLst/>
              <a:cxnLst/>
              <a:rect l="l" t="t" r="r" b="b"/>
              <a:pathLst>
                <a:path w="119" h="93" extrusionOk="0">
                  <a:moveTo>
                    <a:pt x="119" y="1"/>
                  </a:moveTo>
                  <a:lnTo>
                    <a:pt x="0" y="22"/>
                  </a:lnTo>
                  <a:lnTo>
                    <a:pt x="78" y="93"/>
                  </a:lnTo>
                  <a:lnTo>
                    <a:pt x="119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73" name="Google Shape;2973;p13"/>
            <p:cNvSpPr/>
            <p:nvPr/>
          </p:nvSpPr>
          <p:spPr>
            <a:xfrm>
              <a:off x="3228775" y="832000"/>
              <a:ext cx="7675" cy="6900"/>
            </a:xfrm>
            <a:custGeom>
              <a:avLst/>
              <a:gdLst/>
              <a:ahLst/>
              <a:cxnLst/>
              <a:rect l="l" t="t" r="r" b="b"/>
              <a:pathLst>
                <a:path w="307" h="276" extrusionOk="0">
                  <a:moveTo>
                    <a:pt x="207" y="0"/>
                  </a:moveTo>
                  <a:cubicBezTo>
                    <a:pt x="95" y="0"/>
                    <a:pt x="1" y="70"/>
                    <a:pt x="163" y="256"/>
                  </a:cubicBezTo>
                  <a:cubicBezTo>
                    <a:pt x="186" y="269"/>
                    <a:pt x="205" y="275"/>
                    <a:pt x="221" y="275"/>
                  </a:cubicBezTo>
                  <a:cubicBezTo>
                    <a:pt x="307" y="275"/>
                    <a:pt x="299" y="101"/>
                    <a:pt x="279" y="9"/>
                  </a:cubicBezTo>
                  <a:cubicBezTo>
                    <a:pt x="256" y="4"/>
                    <a:pt x="231" y="0"/>
                    <a:pt x="20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74" name="Google Shape;2974;p13"/>
            <p:cNvSpPr/>
            <p:nvPr/>
          </p:nvSpPr>
          <p:spPr>
            <a:xfrm>
              <a:off x="3245975" y="793500"/>
              <a:ext cx="5650" cy="2400"/>
            </a:xfrm>
            <a:custGeom>
              <a:avLst/>
              <a:gdLst/>
              <a:ahLst/>
              <a:cxnLst/>
              <a:rect l="l" t="t" r="r" b="b"/>
              <a:pathLst>
                <a:path w="226" h="96" extrusionOk="0">
                  <a:moveTo>
                    <a:pt x="225" y="1"/>
                  </a:moveTo>
                  <a:lnTo>
                    <a:pt x="1" y="95"/>
                  </a:lnTo>
                  <a:lnTo>
                    <a:pt x="159" y="69"/>
                  </a:lnTo>
                  <a:lnTo>
                    <a:pt x="225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75" name="Google Shape;2975;p13"/>
            <p:cNvSpPr/>
            <p:nvPr/>
          </p:nvSpPr>
          <p:spPr>
            <a:xfrm>
              <a:off x="3173100" y="632400"/>
              <a:ext cx="28175" cy="30500"/>
            </a:xfrm>
            <a:custGeom>
              <a:avLst/>
              <a:gdLst/>
              <a:ahLst/>
              <a:cxnLst/>
              <a:rect l="l" t="t" r="r" b="b"/>
              <a:pathLst>
                <a:path w="1127" h="1220" extrusionOk="0">
                  <a:moveTo>
                    <a:pt x="412" y="1"/>
                  </a:moveTo>
                  <a:cubicBezTo>
                    <a:pt x="259" y="1"/>
                    <a:pt x="118" y="57"/>
                    <a:pt x="38" y="58"/>
                  </a:cubicBezTo>
                  <a:cubicBezTo>
                    <a:pt x="258" y="245"/>
                    <a:pt x="0" y="458"/>
                    <a:pt x="64" y="699"/>
                  </a:cubicBezTo>
                  <a:cubicBezTo>
                    <a:pt x="176" y="938"/>
                    <a:pt x="298" y="1220"/>
                    <a:pt x="495" y="1220"/>
                  </a:cubicBezTo>
                  <a:cubicBezTo>
                    <a:pt x="515" y="1220"/>
                    <a:pt x="535" y="1217"/>
                    <a:pt x="557" y="1211"/>
                  </a:cubicBezTo>
                  <a:cubicBezTo>
                    <a:pt x="568" y="1212"/>
                    <a:pt x="580" y="1213"/>
                    <a:pt x="591" y="1213"/>
                  </a:cubicBezTo>
                  <a:cubicBezTo>
                    <a:pt x="901" y="1213"/>
                    <a:pt x="1126" y="785"/>
                    <a:pt x="891" y="337"/>
                  </a:cubicBezTo>
                  <a:cubicBezTo>
                    <a:pt x="759" y="66"/>
                    <a:pt x="579" y="1"/>
                    <a:pt x="41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76" name="Google Shape;2976;p13"/>
            <p:cNvSpPr/>
            <p:nvPr/>
          </p:nvSpPr>
          <p:spPr>
            <a:xfrm>
              <a:off x="3103775" y="654025"/>
              <a:ext cx="55025" cy="71775"/>
            </a:xfrm>
            <a:custGeom>
              <a:avLst/>
              <a:gdLst/>
              <a:ahLst/>
              <a:cxnLst/>
              <a:rect l="l" t="t" r="r" b="b"/>
              <a:pathLst>
                <a:path w="2201" h="2871" extrusionOk="0">
                  <a:moveTo>
                    <a:pt x="786" y="0"/>
                  </a:moveTo>
                  <a:lnTo>
                    <a:pt x="786" y="0"/>
                  </a:lnTo>
                  <a:cubicBezTo>
                    <a:pt x="853" y="311"/>
                    <a:pt x="564" y="410"/>
                    <a:pt x="337" y="410"/>
                  </a:cubicBezTo>
                  <a:cubicBezTo>
                    <a:pt x="306" y="410"/>
                    <a:pt x="276" y="409"/>
                    <a:pt x="249" y="405"/>
                  </a:cubicBezTo>
                  <a:lnTo>
                    <a:pt x="249" y="405"/>
                  </a:lnTo>
                  <a:cubicBezTo>
                    <a:pt x="519" y="846"/>
                    <a:pt x="135" y="1059"/>
                    <a:pt x="0" y="1326"/>
                  </a:cubicBezTo>
                  <a:cubicBezTo>
                    <a:pt x="121" y="1923"/>
                    <a:pt x="400" y="2143"/>
                    <a:pt x="630" y="2754"/>
                  </a:cubicBezTo>
                  <a:cubicBezTo>
                    <a:pt x="619" y="2621"/>
                    <a:pt x="703" y="2556"/>
                    <a:pt x="799" y="2556"/>
                  </a:cubicBezTo>
                  <a:cubicBezTo>
                    <a:pt x="921" y="2556"/>
                    <a:pt x="1060" y="2663"/>
                    <a:pt x="1038" y="2870"/>
                  </a:cubicBezTo>
                  <a:lnTo>
                    <a:pt x="1040" y="2870"/>
                  </a:lnTo>
                  <a:cubicBezTo>
                    <a:pt x="1343" y="2328"/>
                    <a:pt x="1748" y="2664"/>
                    <a:pt x="1975" y="2269"/>
                  </a:cubicBezTo>
                  <a:cubicBezTo>
                    <a:pt x="1705" y="1942"/>
                    <a:pt x="2181" y="2127"/>
                    <a:pt x="2004" y="1760"/>
                  </a:cubicBezTo>
                  <a:cubicBezTo>
                    <a:pt x="2019" y="1744"/>
                    <a:pt x="2035" y="1738"/>
                    <a:pt x="2050" y="1738"/>
                  </a:cubicBezTo>
                  <a:cubicBezTo>
                    <a:pt x="2093" y="1738"/>
                    <a:pt x="2136" y="1787"/>
                    <a:pt x="2188" y="1787"/>
                  </a:cubicBezTo>
                  <a:cubicBezTo>
                    <a:pt x="2192" y="1787"/>
                    <a:pt x="2196" y="1786"/>
                    <a:pt x="2200" y="1786"/>
                  </a:cubicBezTo>
                  <a:cubicBezTo>
                    <a:pt x="1805" y="1731"/>
                    <a:pt x="2018" y="1059"/>
                    <a:pt x="1907" y="848"/>
                  </a:cubicBezTo>
                  <a:cubicBezTo>
                    <a:pt x="1490" y="405"/>
                    <a:pt x="1227" y="303"/>
                    <a:pt x="78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77" name="Google Shape;2977;p13"/>
            <p:cNvSpPr/>
            <p:nvPr/>
          </p:nvSpPr>
          <p:spPr>
            <a:xfrm>
              <a:off x="3241300" y="238100"/>
              <a:ext cx="23525" cy="36100"/>
            </a:xfrm>
            <a:custGeom>
              <a:avLst/>
              <a:gdLst/>
              <a:ahLst/>
              <a:cxnLst/>
              <a:rect l="l" t="t" r="r" b="b"/>
              <a:pathLst>
                <a:path w="941" h="1444" extrusionOk="0">
                  <a:moveTo>
                    <a:pt x="392" y="0"/>
                  </a:moveTo>
                  <a:cubicBezTo>
                    <a:pt x="318" y="0"/>
                    <a:pt x="238" y="22"/>
                    <a:pt x="140" y="41"/>
                  </a:cubicBezTo>
                  <a:cubicBezTo>
                    <a:pt x="240" y="451"/>
                    <a:pt x="0" y="370"/>
                    <a:pt x="98" y="782"/>
                  </a:cubicBezTo>
                  <a:cubicBezTo>
                    <a:pt x="301" y="1045"/>
                    <a:pt x="353" y="1176"/>
                    <a:pt x="514" y="1391"/>
                  </a:cubicBezTo>
                  <a:cubicBezTo>
                    <a:pt x="626" y="1211"/>
                    <a:pt x="941" y="1443"/>
                    <a:pt x="924" y="977"/>
                  </a:cubicBezTo>
                  <a:cubicBezTo>
                    <a:pt x="884" y="785"/>
                    <a:pt x="917" y="598"/>
                    <a:pt x="827" y="389"/>
                  </a:cubicBezTo>
                  <a:cubicBezTo>
                    <a:pt x="652" y="77"/>
                    <a:pt x="533" y="0"/>
                    <a:pt x="39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78" name="Google Shape;2978;p13"/>
            <p:cNvSpPr/>
            <p:nvPr/>
          </p:nvSpPr>
          <p:spPr>
            <a:xfrm>
              <a:off x="3104900" y="720750"/>
              <a:ext cx="3100" cy="3800"/>
            </a:xfrm>
            <a:custGeom>
              <a:avLst/>
              <a:gdLst/>
              <a:ahLst/>
              <a:cxnLst/>
              <a:rect l="l" t="t" r="r" b="b"/>
              <a:pathLst>
                <a:path w="124" h="152" extrusionOk="0">
                  <a:moveTo>
                    <a:pt x="123" y="0"/>
                  </a:moveTo>
                  <a:lnTo>
                    <a:pt x="0" y="100"/>
                  </a:lnTo>
                  <a:lnTo>
                    <a:pt x="48" y="152"/>
                  </a:lnTo>
                  <a:lnTo>
                    <a:pt x="123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79" name="Google Shape;2979;p13"/>
            <p:cNvSpPr/>
            <p:nvPr/>
          </p:nvSpPr>
          <p:spPr>
            <a:xfrm>
              <a:off x="3179025" y="391325"/>
              <a:ext cx="21325" cy="30075"/>
            </a:xfrm>
            <a:custGeom>
              <a:avLst/>
              <a:gdLst/>
              <a:ahLst/>
              <a:cxnLst/>
              <a:rect l="l" t="t" r="r" b="b"/>
              <a:pathLst>
                <a:path w="853" h="1203" extrusionOk="0">
                  <a:moveTo>
                    <a:pt x="322" y="8"/>
                  </a:moveTo>
                  <a:cubicBezTo>
                    <a:pt x="0" y="48"/>
                    <a:pt x="26" y="410"/>
                    <a:pt x="43" y="806"/>
                  </a:cubicBezTo>
                  <a:cubicBezTo>
                    <a:pt x="128" y="901"/>
                    <a:pt x="171" y="1036"/>
                    <a:pt x="275" y="1154"/>
                  </a:cubicBezTo>
                  <a:cubicBezTo>
                    <a:pt x="321" y="1188"/>
                    <a:pt x="364" y="1203"/>
                    <a:pt x="404" y="1203"/>
                  </a:cubicBezTo>
                  <a:cubicBezTo>
                    <a:pt x="548" y="1203"/>
                    <a:pt x="660" y="1020"/>
                    <a:pt x="784" y="903"/>
                  </a:cubicBezTo>
                  <a:cubicBezTo>
                    <a:pt x="853" y="775"/>
                    <a:pt x="741" y="486"/>
                    <a:pt x="715" y="292"/>
                  </a:cubicBezTo>
                  <a:cubicBezTo>
                    <a:pt x="604" y="1"/>
                    <a:pt x="434" y="95"/>
                    <a:pt x="322" y="8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80" name="Google Shape;2980;p13"/>
            <p:cNvSpPr/>
            <p:nvPr/>
          </p:nvSpPr>
          <p:spPr>
            <a:xfrm>
              <a:off x="3117625" y="467175"/>
              <a:ext cx="31700" cy="40525"/>
            </a:xfrm>
            <a:custGeom>
              <a:avLst/>
              <a:gdLst/>
              <a:ahLst/>
              <a:cxnLst/>
              <a:rect l="l" t="t" r="r" b="b"/>
              <a:pathLst>
                <a:path w="1268" h="1621" extrusionOk="0">
                  <a:moveTo>
                    <a:pt x="725" y="0"/>
                  </a:moveTo>
                  <a:cubicBezTo>
                    <a:pt x="680" y="517"/>
                    <a:pt x="0" y="318"/>
                    <a:pt x="275" y="1002"/>
                  </a:cubicBezTo>
                  <a:cubicBezTo>
                    <a:pt x="422" y="1400"/>
                    <a:pt x="552" y="1379"/>
                    <a:pt x="796" y="1620"/>
                  </a:cubicBezTo>
                  <a:cubicBezTo>
                    <a:pt x="933" y="1428"/>
                    <a:pt x="1184" y="1414"/>
                    <a:pt x="1225" y="1068"/>
                  </a:cubicBezTo>
                  <a:lnTo>
                    <a:pt x="1267" y="1118"/>
                  </a:lnTo>
                  <a:cubicBezTo>
                    <a:pt x="1156" y="772"/>
                    <a:pt x="929" y="334"/>
                    <a:pt x="72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81" name="Google Shape;2981;p13"/>
            <p:cNvSpPr/>
            <p:nvPr/>
          </p:nvSpPr>
          <p:spPr>
            <a:xfrm>
              <a:off x="2944050" y="864250"/>
              <a:ext cx="2850" cy="4350"/>
            </a:xfrm>
            <a:custGeom>
              <a:avLst/>
              <a:gdLst/>
              <a:ahLst/>
              <a:cxnLst/>
              <a:rect l="l" t="t" r="r" b="b"/>
              <a:pathLst>
                <a:path w="114" h="174" extrusionOk="0">
                  <a:moveTo>
                    <a:pt x="21" y="0"/>
                  </a:moveTo>
                  <a:cubicBezTo>
                    <a:pt x="0" y="29"/>
                    <a:pt x="2" y="81"/>
                    <a:pt x="5" y="138"/>
                  </a:cubicBezTo>
                  <a:cubicBezTo>
                    <a:pt x="21" y="156"/>
                    <a:pt x="38" y="174"/>
                    <a:pt x="66" y="174"/>
                  </a:cubicBezTo>
                  <a:cubicBezTo>
                    <a:pt x="79" y="174"/>
                    <a:pt x="95" y="170"/>
                    <a:pt x="114" y="162"/>
                  </a:cubicBezTo>
                  <a:lnTo>
                    <a:pt x="21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82" name="Google Shape;2982;p13"/>
            <p:cNvSpPr/>
            <p:nvPr/>
          </p:nvSpPr>
          <p:spPr>
            <a:xfrm>
              <a:off x="3177725" y="249000"/>
              <a:ext cx="17725" cy="27825"/>
            </a:xfrm>
            <a:custGeom>
              <a:avLst/>
              <a:gdLst/>
              <a:ahLst/>
              <a:cxnLst/>
              <a:rect l="l" t="t" r="r" b="b"/>
              <a:pathLst>
                <a:path w="709" h="1113" extrusionOk="0">
                  <a:moveTo>
                    <a:pt x="396" y="1"/>
                  </a:moveTo>
                  <a:cubicBezTo>
                    <a:pt x="282" y="58"/>
                    <a:pt x="116" y="10"/>
                    <a:pt x="95" y="304"/>
                  </a:cubicBezTo>
                  <a:cubicBezTo>
                    <a:pt x="0" y="586"/>
                    <a:pt x="211" y="965"/>
                    <a:pt x="391" y="1064"/>
                  </a:cubicBezTo>
                  <a:cubicBezTo>
                    <a:pt x="427" y="1098"/>
                    <a:pt x="458" y="1113"/>
                    <a:pt x="486" y="1113"/>
                  </a:cubicBezTo>
                  <a:cubicBezTo>
                    <a:pt x="588" y="1113"/>
                    <a:pt x="643" y="919"/>
                    <a:pt x="708" y="811"/>
                  </a:cubicBezTo>
                  <a:cubicBezTo>
                    <a:pt x="701" y="526"/>
                    <a:pt x="592" y="122"/>
                    <a:pt x="39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83" name="Google Shape;2983;p13"/>
            <p:cNvSpPr/>
            <p:nvPr/>
          </p:nvSpPr>
          <p:spPr>
            <a:xfrm>
              <a:off x="3008225" y="633075"/>
              <a:ext cx="15575" cy="19075"/>
            </a:xfrm>
            <a:custGeom>
              <a:avLst/>
              <a:gdLst/>
              <a:ahLst/>
              <a:cxnLst/>
              <a:rect l="l" t="t" r="r" b="b"/>
              <a:pathLst>
                <a:path w="623" h="763" extrusionOk="0">
                  <a:moveTo>
                    <a:pt x="286" y="0"/>
                  </a:moveTo>
                  <a:cubicBezTo>
                    <a:pt x="143" y="0"/>
                    <a:pt x="66" y="262"/>
                    <a:pt x="0" y="381"/>
                  </a:cubicBezTo>
                  <a:cubicBezTo>
                    <a:pt x="64" y="762"/>
                    <a:pt x="346" y="575"/>
                    <a:pt x="521" y="698"/>
                  </a:cubicBezTo>
                  <a:cubicBezTo>
                    <a:pt x="488" y="507"/>
                    <a:pt x="623" y="137"/>
                    <a:pt x="396" y="47"/>
                  </a:cubicBezTo>
                  <a:cubicBezTo>
                    <a:pt x="355" y="14"/>
                    <a:pt x="319" y="0"/>
                    <a:pt x="28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84" name="Google Shape;2984;p13"/>
            <p:cNvSpPr/>
            <p:nvPr/>
          </p:nvSpPr>
          <p:spPr>
            <a:xfrm>
              <a:off x="3810125" y="529400"/>
              <a:ext cx="133775" cy="156075"/>
            </a:xfrm>
            <a:custGeom>
              <a:avLst/>
              <a:gdLst/>
              <a:ahLst/>
              <a:cxnLst/>
              <a:rect l="l" t="t" r="r" b="b"/>
              <a:pathLst>
                <a:path w="5351" h="6243" extrusionOk="0">
                  <a:moveTo>
                    <a:pt x="1675" y="0"/>
                  </a:moveTo>
                  <a:lnTo>
                    <a:pt x="1675" y="0"/>
                  </a:lnTo>
                  <a:cubicBezTo>
                    <a:pt x="1741" y="97"/>
                    <a:pt x="1777" y="213"/>
                    <a:pt x="1812" y="294"/>
                  </a:cubicBezTo>
                  <a:cubicBezTo>
                    <a:pt x="1350" y="396"/>
                    <a:pt x="827" y="393"/>
                    <a:pt x="398" y="533"/>
                  </a:cubicBezTo>
                  <a:cubicBezTo>
                    <a:pt x="296" y="1364"/>
                    <a:pt x="0" y="2449"/>
                    <a:pt x="301" y="3247"/>
                  </a:cubicBezTo>
                  <a:cubicBezTo>
                    <a:pt x="782" y="3259"/>
                    <a:pt x="865" y="3908"/>
                    <a:pt x="1144" y="4287"/>
                  </a:cubicBezTo>
                  <a:cubicBezTo>
                    <a:pt x="1080" y="4325"/>
                    <a:pt x="886" y="4294"/>
                    <a:pt x="917" y="4341"/>
                  </a:cubicBezTo>
                  <a:cubicBezTo>
                    <a:pt x="1203" y="4521"/>
                    <a:pt x="1665" y="4412"/>
                    <a:pt x="2011" y="4888"/>
                  </a:cubicBezTo>
                  <a:cubicBezTo>
                    <a:pt x="2196" y="5421"/>
                    <a:pt x="1563" y="5487"/>
                    <a:pt x="1388" y="5743"/>
                  </a:cubicBezTo>
                  <a:cubicBezTo>
                    <a:pt x="1405" y="5745"/>
                    <a:pt x="1421" y="5746"/>
                    <a:pt x="1437" y="5746"/>
                  </a:cubicBezTo>
                  <a:cubicBezTo>
                    <a:pt x="1827" y="5746"/>
                    <a:pt x="2025" y="5168"/>
                    <a:pt x="2484" y="5168"/>
                  </a:cubicBezTo>
                  <a:cubicBezTo>
                    <a:pt x="2530" y="5168"/>
                    <a:pt x="2579" y="5174"/>
                    <a:pt x="2631" y="5187"/>
                  </a:cubicBezTo>
                  <a:cubicBezTo>
                    <a:pt x="2695" y="5286"/>
                    <a:pt x="3124" y="5355"/>
                    <a:pt x="2987" y="5561"/>
                  </a:cubicBezTo>
                  <a:cubicBezTo>
                    <a:pt x="3129" y="5436"/>
                    <a:pt x="3286" y="5386"/>
                    <a:pt x="3459" y="5386"/>
                  </a:cubicBezTo>
                  <a:cubicBezTo>
                    <a:pt x="3532" y="5386"/>
                    <a:pt x="3608" y="5395"/>
                    <a:pt x="3688" y="5411"/>
                  </a:cubicBezTo>
                  <a:cubicBezTo>
                    <a:pt x="3948" y="5703"/>
                    <a:pt x="3846" y="5996"/>
                    <a:pt x="3939" y="6243"/>
                  </a:cubicBezTo>
                  <a:cubicBezTo>
                    <a:pt x="3756" y="5475"/>
                    <a:pt x="4289" y="5281"/>
                    <a:pt x="4552" y="4893"/>
                  </a:cubicBezTo>
                  <a:cubicBezTo>
                    <a:pt x="4572" y="4860"/>
                    <a:pt x="4594" y="4847"/>
                    <a:pt x="4617" y="4847"/>
                  </a:cubicBezTo>
                  <a:cubicBezTo>
                    <a:pt x="4706" y="4847"/>
                    <a:pt x="4818" y="5045"/>
                    <a:pt x="4950" y="5104"/>
                  </a:cubicBezTo>
                  <a:cubicBezTo>
                    <a:pt x="4782" y="4725"/>
                    <a:pt x="4879" y="4533"/>
                    <a:pt x="4874" y="4263"/>
                  </a:cubicBezTo>
                  <a:lnTo>
                    <a:pt x="4874" y="4263"/>
                  </a:lnTo>
                  <a:cubicBezTo>
                    <a:pt x="4900" y="4274"/>
                    <a:pt x="4922" y="4280"/>
                    <a:pt x="4940" y="4280"/>
                  </a:cubicBezTo>
                  <a:cubicBezTo>
                    <a:pt x="5158" y="4280"/>
                    <a:pt x="4895" y="3551"/>
                    <a:pt x="5119" y="3551"/>
                  </a:cubicBezTo>
                  <a:cubicBezTo>
                    <a:pt x="5169" y="3551"/>
                    <a:pt x="5242" y="3586"/>
                    <a:pt x="5350" y="3673"/>
                  </a:cubicBezTo>
                  <a:cubicBezTo>
                    <a:pt x="4931" y="2925"/>
                    <a:pt x="4720" y="2503"/>
                    <a:pt x="4391" y="1701"/>
                  </a:cubicBezTo>
                  <a:cubicBezTo>
                    <a:pt x="4159" y="1532"/>
                    <a:pt x="3872" y="1497"/>
                    <a:pt x="3697" y="1191"/>
                  </a:cubicBezTo>
                  <a:cubicBezTo>
                    <a:pt x="3335" y="893"/>
                    <a:pt x="3804" y="850"/>
                    <a:pt x="3444" y="618"/>
                  </a:cubicBezTo>
                  <a:lnTo>
                    <a:pt x="3444" y="618"/>
                  </a:lnTo>
                  <a:cubicBezTo>
                    <a:pt x="3381" y="645"/>
                    <a:pt x="3300" y="657"/>
                    <a:pt x="3206" y="657"/>
                  </a:cubicBezTo>
                  <a:cubicBezTo>
                    <a:pt x="2798" y="657"/>
                    <a:pt x="2144" y="418"/>
                    <a:pt x="167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85" name="Google Shape;2985;p13"/>
            <p:cNvSpPr/>
            <p:nvPr/>
          </p:nvSpPr>
          <p:spPr>
            <a:xfrm>
              <a:off x="2777475" y="757025"/>
              <a:ext cx="112275" cy="114225"/>
            </a:xfrm>
            <a:custGeom>
              <a:avLst/>
              <a:gdLst/>
              <a:ahLst/>
              <a:cxnLst/>
              <a:rect l="l" t="t" r="r" b="b"/>
              <a:pathLst>
                <a:path w="4491" h="4569" extrusionOk="0">
                  <a:moveTo>
                    <a:pt x="3884" y="3574"/>
                  </a:moveTo>
                  <a:cubicBezTo>
                    <a:pt x="3884" y="3576"/>
                    <a:pt x="3883" y="3577"/>
                    <a:pt x="3883" y="3579"/>
                  </a:cubicBezTo>
                  <a:cubicBezTo>
                    <a:pt x="3883" y="3577"/>
                    <a:pt x="3884" y="3576"/>
                    <a:pt x="3884" y="3574"/>
                  </a:cubicBezTo>
                  <a:close/>
                  <a:moveTo>
                    <a:pt x="2230" y="1"/>
                  </a:moveTo>
                  <a:lnTo>
                    <a:pt x="2275" y="356"/>
                  </a:lnTo>
                  <a:cubicBezTo>
                    <a:pt x="2172" y="299"/>
                    <a:pt x="2072" y="278"/>
                    <a:pt x="1973" y="278"/>
                  </a:cubicBezTo>
                  <a:cubicBezTo>
                    <a:pt x="1703" y="278"/>
                    <a:pt x="1446" y="434"/>
                    <a:pt x="1191" y="444"/>
                  </a:cubicBezTo>
                  <a:lnTo>
                    <a:pt x="1191" y="444"/>
                  </a:lnTo>
                  <a:cubicBezTo>
                    <a:pt x="1182" y="443"/>
                    <a:pt x="1174" y="442"/>
                    <a:pt x="1165" y="442"/>
                  </a:cubicBezTo>
                  <a:cubicBezTo>
                    <a:pt x="1156" y="442"/>
                    <a:pt x="1147" y="443"/>
                    <a:pt x="1138" y="444"/>
                  </a:cubicBezTo>
                  <a:lnTo>
                    <a:pt x="1138" y="444"/>
                  </a:lnTo>
                  <a:cubicBezTo>
                    <a:pt x="1038" y="439"/>
                    <a:pt x="938" y="409"/>
                    <a:pt x="837" y="335"/>
                  </a:cubicBezTo>
                  <a:lnTo>
                    <a:pt x="837" y="335"/>
                  </a:lnTo>
                  <a:cubicBezTo>
                    <a:pt x="892" y="437"/>
                    <a:pt x="948" y="462"/>
                    <a:pt x="1006" y="462"/>
                  </a:cubicBezTo>
                  <a:cubicBezTo>
                    <a:pt x="1049" y="462"/>
                    <a:pt x="1093" y="448"/>
                    <a:pt x="1138" y="444"/>
                  </a:cubicBezTo>
                  <a:lnTo>
                    <a:pt x="1138" y="444"/>
                  </a:lnTo>
                  <a:cubicBezTo>
                    <a:pt x="1148" y="444"/>
                    <a:pt x="1157" y="444"/>
                    <a:pt x="1166" y="444"/>
                  </a:cubicBezTo>
                  <a:cubicBezTo>
                    <a:pt x="1174" y="444"/>
                    <a:pt x="1182" y="444"/>
                    <a:pt x="1191" y="444"/>
                  </a:cubicBezTo>
                  <a:lnTo>
                    <a:pt x="1191" y="444"/>
                  </a:lnTo>
                  <a:cubicBezTo>
                    <a:pt x="1232" y="449"/>
                    <a:pt x="1273" y="468"/>
                    <a:pt x="1316" y="517"/>
                  </a:cubicBezTo>
                  <a:cubicBezTo>
                    <a:pt x="1167" y="1000"/>
                    <a:pt x="942" y="965"/>
                    <a:pt x="641" y="1171"/>
                  </a:cubicBezTo>
                  <a:lnTo>
                    <a:pt x="833" y="1396"/>
                  </a:lnTo>
                  <a:cubicBezTo>
                    <a:pt x="631" y="1632"/>
                    <a:pt x="591" y="1931"/>
                    <a:pt x="347" y="2163"/>
                  </a:cubicBezTo>
                  <a:cubicBezTo>
                    <a:pt x="394" y="2140"/>
                    <a:pt x="428" y="2130"/>
                    <a:pt x="453" y="2130"/>
                  </a:cubicBezTo>
                  <a:cubicBezTo>
                    <a:pt x="590" y="2130"/>
                    <a:pt x="440" y="2437"/>
                    <a:pt x="466" y="2577"/>
                  </a:cubicBezTo>
                  <a:cubicBezTo>
                    <a:pt x="420" y="2630"/>
                    <a:pt x="368" y="2647"/>
                    <a:pt x="316" y="2647"/>
                  </a:cubicBezTo>
                  <a:cubicBezTo>
                    <a:pt x="227" y="2647"/>
                    <a:pt x="139" y="2598"/>
                    <a:pt x="82" y="2598"/>
                  </a:cubicBezTo>
                  <a:cubicBezTo>
                    <a:pt x="25" y="2598"/>
                    <a:pt x="0" y="2649"/>
                    <a:pt x="44" y="2854"/>
                  </a:cubicBezTo>
                  <a:cubicBezTo>
                    <a:pt x="698" y="3219"/>
                    <a:pt x="1008" y="4297"/>
                    <a:pt x="1804" y="4569"/>
                  </a:cubicBezTo>
                  <a:cubicBezTo>
                    <a:pt x="2372" y="4427"/>
                    <a:pt x="2699" y="4351"/>
                    <a:pt x="3196" y="4169"/>
                  </a:cubicBezTo>
                  <a:lnTo>
                    <a:pt x="3196" y="4169"/>
                  </a:lnTo>
                  <a:lnTo>
                    <a:pt x="3194" y="4387"/>
                  </a:lnTo>
                  <a:lnTo>
                    <a:pt x="3194" y="4389"/>
                  </a:lnTo>
                  <a:lnTo>
                    <a:pt x="3843" y="3468"/>
                  </a:lnTo>
                  <a:cubicBezTo>
                    <a:pt x="3864" y="3496"/>
                    <a:pt x="3903" y="3496"/>
                    <a:pt x="3884" y="3574"/>
                  </a:cubicBezTo>
                  <a:lnTo>
                    <a:pt x="3884" y="3574"/>
                  </a:lnTo>
                  <a:cubicBezTo>
                    <a:pt x="4060" y="2866"/>
                    <a:pt x="4490" y="2237"/>
                    <a:pt x="4020" y="1500"/>
                  </a:cubicBezTo>
                  <a:cubicBezTo>
                    <a:pt x="3592" y="1088"/>
                    <a:pt x="3338" y="512"/>
                    <a:pt x="2905" y="178"/>
                  </a:cubicBezTo>
                  <a:lnTo>
                    <a:pt x="2905" y="178"/>
                  </a:lnTo>
                  <a:lnTo>
                    <a:pt x="2919" y="370"/>
                  </a:lnTo>
                  <a:cubicBezTo>
                    <a:pt x="2855" y="422"/>
                    <a:pt x="2799" y="444"/>
                    <a:pt x="2750" y="444"/>
                  </a:cubicBezTo>
                  <a:cubicBezTo>
                    <a:pt x="2542" y="444"/>
                    <a:pt x="2436" y="71"/>
                    <a:pt x="223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86" name="Google Shape;2986;p13"/>
            <p:cNvSpPr/>
            <p:nvPr/>
          </p:nvSpPr>
          <p:spPr>
            <a:xfrm>
              <a:off x="3025625" y="563075"/>
              <a:ext cx="10800" cy="12975"/>
            </a:xfrm>
            <a:custGeom>
              <a:avLst/>
              <a:gdLst/>
              <a:ahLst/>
              <a:cxnLst/>
              <a:rect l="l" t="t" r="r" b="b"/>
              <a:pathLst>
                <a:path w="432" h="519" extrusionOk="0">
                  <a:moveTo>
                    <a:pt x="169" y="1"/>
                  </a:moveTo>
                  <a:cubicBezTo>
                    <a:pt x="100" y="1"/>
                    <a:pt x="37" y="60"/>
                    <a:pt x="0" y="200"/>
                  </a:cubicBezTo>
                  <a:cubicBezTo>
                    <a:pt x="10" y="306"/>
                    <a:pt x="38" y="446"/>
                    <a:pt x="133" y="517"/>
                  </a:cubicBezTo>
                  <a:cubicBezTo>
                    <a:pt x="139" y="518"/>
                    <a:pt x="145" y="518"/>
                    <a:pt x="151" y="518"/>
                  </a:cubicBezTo>
                  <a:cubicBezTo>
                    <a:pt x="275" y="518"/>
                    <a:pt x="431" y="364"/>
                    <a:pt x="341" y="110"/>
                  </a:cubicBezTo>
                  <a:cubicBezTo>
                    <a:pt x="288" y="41"/>
                    <a:pt x="226" y="1"/>
                    <a:pt x="16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87" name="Google Shape;2987;p13"/>
            <p:cNvSpPr/>
            <p:nvPr/>
          </p:nvSpPr>
          <p:spPr>
            <a:xfrm>
              <a:off x="3006675" y="604150"/>
              <a:ext cx="6600" cy="7175"/>
            </a:xfrm>
            <a:custGeom>
              <a:avLst/>
              <a:gdLst/>
              <a:ahLst/>
              <a:cxnLst/>
              <a:rect l="l" t="t" r="r" b="b"/>
              <a:pathLst>
                <a:path w="264" h="287" extrusionOk="0">
                  <a:moveTo>
                    <a:pt x="132" y="0"/>
                  </a:moveTo>
                  <a:cubicBezTo>
                    <a:pt x="106" y="0"/>
                    <a:pt x="80" y="15"/>
                    <a:pt x="62" y="49"/>
                  </a:cubicBezTo>
                  <a:cubicBezTo>
                    <a:pt x="64" y="105"/>
                    <a:pt x="1" y="219"/>
                    <a:pt x="93" y="240"/>
                  </a:cubicBezTo>
                  <a:cubicBezTo>
                    <a:pt x="127" y="253"/>
                    <a:pt x="162" y="287"/>
                    <a:pt x="191" y="287"/>
                  </a:cubicBezTo>
                  <a:cubicBezTo>
                    <a:pt x="209" y="287"/>
                    <a:pt x="225" y="273"/>
                    <a:pt x="235" y="229"/>
                  </a:cubicBezTo>
                  <a:cubicBezTo>
                    <a:pt x="263" y="89"/>
                    <a:pt x="196" y="0"/>
                    <a:pt x="13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88" name="Google Shape;2988;p13"/>
            <p:cNvSpPr/>
            <p:nvPr/>
          </p:nvSpPr>
          <p:spPr>
            <a:xfrm>
              <a:off x="2889325" y="711925"/>
              <a:ext cx="7900" cy="5825"/>
            </a:xfrm>
            <a:custGeom>
              <a:avLst/>
              <a:gdLst/>
              <a:ahLst/>
              <a:cxnLst/>
              <a:rect l="l" t="t" r="r" b="b"/>
              <a:pathLst>
                <a:path w="316" h="233" extrusionOk="0">
                  <a:moveTo>
                    <a:pt x="141" y="1"/>
                  </a:moveTo>
                  <a:cubicBezTo>
                    <a:pt x="62" y="1"/>
                    <a:pt x="0" y="59"/>
                    <a:pt x="22" y="216"/>
                  </a:cubicBezTo>
                  <a:cubicBezTo>
                    <a:pt x="47" y="228"/>
                    <a:pt x="72" y="233"/>
                    <a:pt x="96" y="233"/>
                  </a:cubicBezTo>
                  <a:cubicBezTo>
                    <a:pt x="181" y="233"/>
                    <a:pt x="255" y="164"/>
                    <a:pt x="316" y="78"/>
                  </a:cubicBezTo>
                  <a:cubicBezTo>
                    <a:pt x="266" y="32"/>
                    <a:pt x="199" y="1"/>
                    <a:pt x="14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89" name="Google Shape;2989;p13"/>
            <p:cNvSpPr/>
            <p:nvPr/>
          </p:nvSpPr>
          <p:spPr>
            <a:xfrm>
              <a:off x="2842100" y="745675"/>
              <a:ext cx="5650" cy="12400"/>
            </a:xfrm>
            <a:custGeom>
              <a:avLst/>
              <a:gdLst/>
              <a:ahLst/>
              <a:cxnLst/>
              <a:rect l="l" t="t" r="r" b="b"/>
              <a:pathLst>
                <a:path w="226" h="496" extrusionOk="0">
                  <a:moveTo>
                    <a:pt x="0" y="0"/>
                  </a:moveTo>
                  <a:lnTo>
                    <a:pt x="14" y="192"/>
                  </a:lnTo>
                  <a:lnTo>
                    <a:pt x="225" y="49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90" name="Google Shape;2990;p13"/>
            <p:cNvSpPr/>
            <p:nvPr/>
          </p:nvSpPr>
          <p:spPr>
            <a:xfrm>
              <a:off x="2765125" y="832575"/>
              <a:ext cx="4450" cy="6000"/>
            </a:xfrm>
            <a:custGeom>
              <a:avLst/>
              <a:gdLst/>
              <a:ahLst/>
              <a:cxnLst/>
              <a:rect l="l" t="t" r="r" b="b"/>
              <a:pathLst>
                <a:path w="178" h="240" extrusionOk="0">
                  <a:moveTo>
                    <a:pt x="121" y="1"/>
                  </a:moveTo>
                  <a:lnTo>
                    <a:pt x="121" y="1"/>
                  </a:lnTo>
                  <a:cubicBezTo>
                    <a:pt x="31" y="48"/>
                    <a:pt x="1" y="183"/>
                    <a:pt x="38" y="240"/>
                  </a:cubicBezTo>
                  <a:cubicBezTo>
                    <a:pt x="40" y="240"/>
                    <a:pt x="41" y="240"/>
                    <a:pt x="42" y="240"/>
                  </a:cubicBezTo>
                  <a:cubicBezTo>
                    <a:pt x="125" y="240"/>
                    <a:pt x="177" y="85"/>
                    <a:pt x="12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91" name="Google Shape;2991;p13"/>
            <p:cNvSpPr/>
            <p:nvPr/>
          </p:nvSpPr>
          <p:spPr>
            <a:xfrm>
              <a:off x="2768925" y="780150"/>
              <a:ext cx="16525" cy="7275"/>
            </a:xfrm>
            <a:custGeom>
              <a:avLst/>
              <a:gdLst/>
              <a:ahLst/>
              <a:cxnLst/>
              <a:rect l="l" t="t" r="r" b="b"/>
              <a:pathLst>
                <a:path w="661" h="291" extrusionOk="0">
                  <a:moveTo>
                    <a:pt x="171" y="0"/>
                  </a:moveTo>
                  <a:cubicBezTo>
                    <a:pt x="121" y="0"/>
                    <a:pt x="67" y="35"/>
                    <a:pt x="0" y="137"/>
                  </a:cubicBezTo>
                  <a:cubicBezTo>
                    <a:pt x="5" y="139"/>
                    <a:pt x="11" y="140"/>
                    <a:pt x="19" y="140"/>
                  </a:cubicBezTo>
                  <a:cubicBezTo>
                    <a:pt x="62" y="140"/>
                    <a:pt x="138" y="102"/>
                    <a:pt x="188" y="102"/>
                  </a:cubicBezTo>
                  <a:cubicBezTo>
                    <a:pt x="230" y="102"/>
                    <a:pt x="253" y="130"/>
                    <a:pt x="218" y="231"/>
                  </a:cubicBezTo>
                  <a:cubicBezTo>
                    <a:pt x="257" y="274"/>
                    <a:pt x="300" y="290"/>
                    <a:pt x="345" y="290"/>
                  </a:cubicBezTo>
                  <a:cubicBezTo>
                    <a:pt x="453" y="290"/>
                    <a:pt x="569" y="192"/>
                    <a:pt x="661" y="118"/>
                  </a:cubicBezTo>
                  <a:lnTo>
                    <a:pt x="661" y="118"/>
                  </a:lnTo>
                  <a:cubicBezTo>
                    <a:pt x="606" y="157"/>
                    <a:pt x="557" y="172"/>
                    <a:pt x="514" y="172"/>
                  </a:cubicBezTo>
                  <a:cubicBezTo>
                    <a:pt x="369" y="172"/>
                    <a:pt x="282" y="0"/>
                    <a:pt x="17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92" name="Google Shape;2992;p13"/>
            <p:cNvSpPr/>
            <p:nvPr/>
          </p:nvSpPr>
          <p:spPr>
            <a:xfrm>
              <a:off x="2379650" y="781900"/>
              <a:ext cx="98850" cy="88825"/>
            </a:xfrm>
            <a:custGeom>
              <a:avLst/>
              <a:gdLst/>
              <a:ahLst/>
              <a:cxnLst/>
              <a:rect l="l" t="t" r="r" b="b"/>
              <a:pathLst>
                <a:path w="3954" h="3553" extrusionOk="0">
                  <a:moveTo>
                    <a:pt x="1978" y="0"/>
                  </a:moveTo>
                  <a:cubicBezTo>
                    <a:pt x="1976" y="19"/>
                    <a:pt x="1976" y="38"/>
                    <a:pt x="1964" y="62"/>
                  </a:cubicBezTo>
                  <a:cubicBezTo>
                    <a:pt x="1545" y="83"/>
                    <a:pt x="1410" y="204"/>
                    <a:pt x="1083" y="474"/>
                  </a:cubicBezTo>
                  <a:cubicBezTo>
                    <a:pt x="1064" y="424"/>
                    <a:pt x="1052" y="401"/>
                    <a:pt x="1066" y="358"/>
                  </a:cubicBezTo>
                  <a:lnTo>
                    <a:pt x="1066" y="358"/>
                  </a:lnTo>
                  <a:cubicBezTo>
                    <a:pt x="851" y="590"/>
                    <a:pt x="567" y="893"/>
                    <a:pt x="503" y="1279"/>
                  </a:cubicBezTo>
                  <a:cubicBezTo>
                    <a:pt x="483" y="1287"/>
                    <a:pt x="465" y="1290"/>
                    <a:pt x="448" y="1290"/>
                  </a:cubicBezTo>
                  <a:cubicBezTo>
                    <a:pt x="349" y="1290"/>
                    <a:pt x="292" y="1179"/>
                    <a:pt x="211" y="1175"/>
                  </a:cubicBezTo>
                  <a:lnTo>
                    <a:pt x="211" y="1175"/>
                  </a:lnTo>
                  <a:cubicBezTo>
                    <a:pt x="332" y="1322"/>
                    <a:pt x="493" y="1412"/>
                    <a:pt x="415" y="1682"/>
                  </a:cubicBezTo>
                  <a:lnTo>
                    <a:pt x="72" y="1767"/>
                  </a:lnTo>
                  <a:cubicBezTo>
                    <a:pt x="815" y="1819"/>
                    <a:pt x="1" y="2669"/>
                    <a:pt x="744" y="2759"/>
                  </a:cubicBezTo>
                  <a:cubicBezTo>
                    <a:pt x="737" y="2894"/>
                    <a:pt x="619" y="2837"/>
                    <a:pt x="567" y="2868"/>
                  </a:cubicBezTo>
                  <a:cubicBezTo>
                    <a:pt x="806" y="3339"/>
                    <a:pt x="1661" y="3022"/>
                    <a:pt x="2004" y="3553"/>
                  </a:cubicBezTo>
                  <a:cubicBezTo>
                    <a:pt x="2726" y="3508"/>
                    <a:pt x="3273" y="2965"/>
                    <a:pt x="3728" y="2378"/>
                  </a:cubicBezTo>
                  <a:cubicBezTo>
                    <a:pt x="3870" y="2077"/>
                    <a:pt x="3953" y="1855"/>
                    <a:pt x="3771" y="1589"/>
                  </a:cubicBezTo>
                  <a:cubicBezTo>
                    <a:pt x="3645" y="1383"/>
                    <a:pt x="3757" y="903"/>
                    <a:pt x="3482" y="903"/>
                  </a:cubicBezTo>
                  <a:cubicBezTo>
                    <a:pt x="3451" y="903"/>
                    <a:pt x="3416" y="909"/>
                    <a:pt x="3375" y="922"/>
                  </a:cubicBezTo>
                  <a:cubicBezTo>
                    <a:pt x="3254" y="88"/>
                    <a:pt x="2338" y="353"/>
                    <a:pt x="197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93" name="Google Shape;2993;p13"/>
            <p:cNvSpPr/>
            <p:nvPr/>
          </p:nvSpPr>
          <p:spPr>
            <a:xfrm>
              <a:off x="2426075" y="776500"/>
              <a:ext cx="3450" cy="5375"/>
            </a:xfrm>
            <a:custGeom>
              <a:avLst/>
              <a:gdLst/>
              <a:ahLst/>
              <a:cxnLst/>
              <a:rect l="l" t="t" r="r" b="b"/>
              <a:pathLst>
                <a:path w="138" h="215" extrusionOk="0">
                  <a:moveTo>
                    <a:pt x="0" y="1"/>
                  </a:moveTo>
                  <a:lnTo>
                    <a:pt x="0" y="1"/>
                  </a:lnTo>
                  <a:cubicBezTo>
                    <a:pt x="24" y="91"/>
                    <a:pt x="67" y="162"/>
                    <a:pt x="121" y="214"/>
                  </a:cubicBezTo>
                  <a:cubicBezTo>
                    <a:pt x="138" y="110"/>
                    <a:pt x="64" y="36"/>
                    <a:pt x="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94" name="Google Shape;2994;p13"/>
            <p:cNvSpPr/>
            <p:nvPr/>
          </p:nvSpPr>
          <p:spPr>
            <a:xfrm>
              <a:off x="2955350" y="494325"/>
              <a:ext cx="9425" cy="13600"/>
            </a:xfrm>
            <a:custGeom>
              <a:avLst/>
              <a:gdLst/>
              <a:ahLst/>
              <a:cxnLst/>
              <a:rect l="l" t="t" r="r" b="b"/>
              <a:pathLst>
                <a:path w="377" h="544" extrusionOk="0">
                  <a:moveTo>
                    <a:pt x="160" y="0"/>
                  </a:moveTo>
                  <a:cubicBezTo>
                    <a:pt x="128" y="0"/>
                    <a:pt x="93" y="16"/>
                    <a:pt x="57" y="53"/>
                  </a:cubicBezTo>
                  <a:cubicBezTo>
                    <a:pt x="29" y="219"/>
                    <a:pt x="0" y="442"/>
                    <a:pt x="138" y="544"/>
                  </a:cubicBezTo>
                  <a:cubicBezTo>
                    <a:pt x="218" y="510"/>
                    <a:pt x="367" y="473"/>
                    <a:pt x="377" y="281"/>
                  </a:cubicBezTo>
                  <a:cubicBezTo>
                    <a:pt x="334" y="139"/>
                    <a:pt x="256" y="0"/>
                    <a:pt x="16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95" name="Google Shape;2995;p13"/>
            <p:cNvSpPr/>
            <p:nvPr/>
          </p:nvSpPr>
          <p:spPr>
            <a:xfrm>
              <a:off x="2861400" y="621150"/>
              <a:ext cx="3150" cy="1900"/>
            </a:xfrm>
            <a:custGeom>
              <a:avLst/>
              <a:gdLst/>
              <a:ahLst/>
              <a:cxnLst/>
              <a:rect l="l" t="t" r="r" b="b"/>
              <a:pathLst>
                <a:path w="126" h="76" extrusionOk="0">
                  <a:moveTo>
                    <a:pt x="0" y="1"/>
                  </a:moveTo>
                  <a:lnTo>
                    <a:pt x="33" y="58"/>
                  </a:lnTo>
                  <a:cubicBezTo>
                    <a:pt x="55" y="58"/>
                    <a:pt x="75" y="75"/>
                    <a:pt x="92" y="75"/>
                  </a:cubicBezTo>
                  <a:cubicBezTo>
                    <a:pt x="105" y="75"/>
                    <a:pt x="116" y="65"/>
                    <a:pt x="126" y="29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96" name="Google Shape;2996;p13"/>
            <p:cNvSpPr/>
            <p:nvPr/>
          </p:nvSpPr>
          <p:spPr>
            <a:xfrm>
              <a:off x="2851325" y="612225"/>
              <a:ext cx="2575" cy="4275"/>
            </a:xfrm>
            <a:custGeom>
              <a:avLst/>
              <a:gdLst/>
              <a:ahLst/>
              <a:cxnLst/>
              <a:rect l="l" t="t" r="r" b="b"/>
              <a:pathLst>
                <a:path w="103" h="171" extrusionOk="0">
                  <a:moveTo>
                    <a:pt x="1" y="0"/>
                  </a:moveTo>
                  <a:lnTo>
                    <a:pt x="1" y="57"/>
                  </a:lnTo>
                  <a:cubicBezTo>
                    <a:pt x="15" y="80"/>
                    <a:pt x="42" y="170"/>
                    <a:pt x="86" y="170"/>
                  </a:cubicBezTo>
                  <a:cubicBezTo>
                    <a:pt x="91" y="170"/>
                    <a:pt x="97" y="169"/>
                    <a:pt x="102" y="166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97" name="Google Shape;2997;p13"/>
            <p:cNvSpPr/>
            <p:nvPr/>
          </p:nvSpPr>
          <p:spPr>
            <a:xfrm>
              <a:off x="2850675" y="559175"/>
              <a:ext cx="25725" cy="32075"/>
            </a:xfrm>
            <a:custGeom>
              <a:avLst/>
              <a:gdLst/>
              <a:ahLst/>
              <a:cxnLst/>
              <a:rect l="l" t="t" r="r" b="b"/>
              <a:pathLst>
                <a:path w="1029" h="1283" extrusionOk="0">
                  <a:moveTo>
                    <a:pt x="477" y="3"/>
                  </a:moveTo>
                  <a:cubicBezTo>
                    <a:pt x="216" y="382"/>
                    <a:pt x="313" y="547"/>
                    <a:pt x="1" y="844"/>
                  </a:cubicBezTo>
                  <a:lnTo>
                    <a:pt x="308" y="1009"/>
                  </a:lnTo>
                  <a:cubicBezTo>
                    <a:pt x="272" y="1217"/>
                    <a:pt x="315" y="1282"/>
                    <a:pt x="392" y="1282"/>
                  </a:cubicBezTo>
                  <a:cubicBezTo>
                    <a:pt x="517" y="1282"/>
                    <a:pt x="733" y="1110"/>
                    <a:pt x="853" y="1092"/>
                  </a:cubicBezTo>
                  <a:cubicBezTo>
                    <a:pt x="981" y="955"/>
                    <a:pt x="1028" y="571"/>
                    <a:pt x="979" y="439"/>
                  </a:cubicBezTo>
                  <a:cubicBezTo>
                    <a:pt x="853" y="0"/>
                    <a:pt x="588" y="195"/>
                    <a:pt x="477" y="3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98" name="Google Shape;2998;p13"/>
            <p:cNvSpPr/>
            <p:nvPr/>
          </p:nvSpPr>
          <p:spPr>
            <a:xfrm>
              <a:off x="2369225" y="862775"/>
              <a:ext cx="2875" cy="1150"/>
            </a:xfrm>
            <a:custGeom>
              <a:avLst/>
              <a:gdLst/>
              <a:ahLst/>
              <a:cxnLst/>
              <a:rect l="l" t="t" r="r" b="b"/>
              <a:pathLst>
                <a:path w="115" h="46" extrusionOk="0">
                  <a:moveTo>
                    <a:pt x="115" y="0"/>
                  </a:moveTo>
                  <a:lnTo>
                    <a:pt x="1" y="36"/>
                  </a:lnTo>
                  <a:lnTo>
                    <a:pt x="36" y="45"/>
                  </a:lnTo>
                  <a:lnTo>
                    <a:pt x="115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99" name="Google Shape;2999;p13"/>
            <p:cNvSpPr/>
            <p:nvPr/>
          </p:nvSpPr>
          <p:spPr>
            <a:xfrm>
              <a:off x="2856300" y="588425"/>
              <a:ext cx="1450" cy="2800"/>
            </a:xfrm>
            <a:custGeom>
              <a:avLst/>
              <a:gdLst/>
              <a:ahLst/>
              <a:cxnLst/>
              <a:rect l="l" t="t" r="r" b="b"/>
              <a:pathLst>
                <a:path w="58" h="112" extrusionOk="0">
                  <a:moveTo>
                    <a:pt x="43" y="0"/>
                  </a:moveTo>
                  <a:lnTo>
                    <a:pt x="0" y="112"/>
                  </a:lnTo>
                  <a:lnTo>
                    <a:pt x="57" y="31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00" name="Google Shape;3000;p13"/>
            <p:cNvSpPr/>
            <p:nvPr/>
          </p:nvSpPr>
          <p:spPr>
            <a:xfrm>
              <a:off x="2026875" y="1178975"/>
              <a:ext cx="7175" cy="675"/>
            </a:xfrm>
            <a:custGeom>
              <a:avLst/>
              <a:gdLst/>
              <a:ahLst/>
              <a:cxnLst/>
              <a:rect l="l" t="t" r="r" b="b"/>
              <a:pathLst>
                <a:path w="287" h="27" extrusionOk="0">
                  <a:moveTo>
                    <a:pt x="287" y="1"/>
                  </a:moveTo>
                  <a:lnTo>
                    <a:pt x="0" y="3"/>
                  </a:lnTo>
                  <a:lnTo>
                    <a:pt x="62" y="27"/>
                  </a:lnTo>
                  <a:lnTo>
                    <a:pt x="287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01" name="Google Shape;3001;p13"/>
            <p:cNvSpPr/>
            <p:nvPr/>
          </p:nvSpPr>
          <p:spPr>
            <a:xfrm>
              <a:off x="2358050" y="844650"/>
              <a:ext cx="4275" cy="850"/>
            </a:xfrm>
            <a:custGeom>
              <a:avLst/>
              <a:gdLst/>
              <a:ahLst/>
              <a:cxnLst/>
              <a:rect l="l" t="t" r="r" b="b"/>
              <a:pathLst>
                <a:path w="171" h="34" extrusionOk="0">
                  <a:moveTo>
                    <a:pt x="0" y="1"/>
                  </a:moveTo>
                  <a:lnTo>
                    <a:pt x="109" y="34"/>
                  </a:lnTo>
                  <a:lnTo>
                    <a:pt x="171" y="29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02" name="Google Shape;3002;p13"/>
            <p:cNvSpPr/>
            <p:nvPr/>
          </p:nvSpPr>
          <p:spPr>
            <a:xfrm>
              <a:off x="2341825" y="840875"/>
              <a:ext cx="3875" cy="2825"/>
            </a:xfrm>
            <a:custGeom>
              <a:avLst/>
              <a:gdLst/>
              <a:ahLst/>
              <a:cxnLst/>
              <a:rect l="l" t="t" r="r" b="b"/>
              <a:pathLst>
                <a:path w="155" h="113" extrusionOk="0">
                  <a:moveTo>
                    <a:pt x="143" y="0"/>
                  </a:moveTo>
                  <a:lnTo>
                    <a:pt x="143" y="0"/>
                  </a:lnTo>
                  <a:cubicBezTo>
                    <a:pt x="88" y="31"/>
                    <a:pt x="0" y="50"/>
                    <a:pt x="57" y="111"/>
                  </a:cubicBezTo>
                  <a:cubicBezTo>
                    <a:pt x="63" y="112"/>
                    <a:pt x="69" y="112"/>
                    <a:pt x="74" y="112"/>
                  </a:cubicBezTo>
                  <a:cubicBezTo>
                    <a:pt x="154" y="112"/>
                    <a:pt x="136" y="62"/>
                    <a:pt x="14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03" name="Google Shape;3003;p13"/>
            <p:cNvSpPr/>
            <p:nvPr/>
          </p:nvSpPr>
          <p:spPr>
            <a:xfrm>
              <a:off x="2395000" y="796100"/>
              <a:ext cx="2050" cy="3900"/>
            </a:xfrm>
            <a:custGeom>
              <a:avLst/>
              <a:gdLst/>
              <a:ahLst/>
              <a:cxnLst/>
              <a:rect l="l" t="t" r="r" b="b"/>
              <a:pathLst>
                <a:path w="82" h="156" extrusionOk="0">
                  <a:moveTo>
                    <a:pt x="51" y="1"/>
                  </a:moveTo>
                  <a:cubicBezTo>
                    <a:pt x="41" y="1"/>
                    <a:pt x="25" y="13"/>
                    <a:pt x="0" y="43"/>
                  </a:cubicBezTo>
                  <a:cubicBezTo>
                    <a:pt x="41" y="80"/>
                    <a:pt x="16" y="155"/>
                    <a:pt x="66" y="155"/>
                  </a:cubicBezTo>
                  <a:cubicBezTo>
                    <a:pt x="69" y="155"/>
                    <a:pt x="71" y="155"/>
                    <a:pt x="73" y="155"/>
                  </a:cubicBezTo>
                  <a:cubicBezTo>
                    <a:pt x="57" y="117"/>
                    <a:pt x="82" y="1"/>
                    <a:pt x="5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04" name="Google Shape;3004;p13"/>
            <p:cNvSpPr/>
            <p:nvPr/>
          </p:nvSpPr>
          <p:spPr>
            <a:xfrm>
              <a:off x="2409300" y="778000"/>
              <a:ext cx="10450" cy="5175"/>
            </a:xfrm>
            <a:custGeom>
              <a:avLst/>
              <a:gdLst/>
              <a:ahLst/>
              <a:cxnLst/>
              <a:rect l="l" t="t" r="r" b="b"/>
              <a:pathLst>
                <a:path w="418" h="207" extrusionOk="0">
                  <a:moveTo>
                    <a:pt x="51" y="0"/>
                  </a:moveTo>
                  <a:cubicBezTo>
                    <a:pt x="1" y="162"/>
                    <a:pt x="41" y="206"/>
                    <a:pt x="114" y="206"/>
                  </a:cubicBezTo>
                  <a:cubicBezTo>
                    <a:pt x="200" y="206"/>
                    <a:pt x="331" y="145"/>
                    <a:pt x="413" y="142"/>
                  </a:cubicBezTo>
                  <a:cubicBezTo>
                    <a:pt x="417" y="86"/>
                    <a:pt x="371" y="80"/>
                    <a:pt x="310" y="80"/>
                  </a:cubicBezTo>
                  <a:cubicBezTo>
                    <a:pt x="291" y="80"/>
                    <a:pt x="269" y="80"/>
                    <a:pt x="248" y="80"/>
                  </a:cubicBezTo>
                  <a:cubicBezTo>
                    <a:pt x="173" y="80"/>
                    <a:pt x="93" y="72"/>
                    <a:pt x="5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05" name="Google Shape;3005;p13"/>
            <p:cNvSpPr/>
            <p:nvPr/>
          </p:nvSpPr>
          <p:spPr>
            <a:xfrm>
              <a:off x="2388725" y="793500"/>
              <a:ext cx="5750" cy="5525"/>
            </a:xfrm>
            <a:custGeom>
              <a:avLst/>
              <a:gdLst/>
              <a:ahLst/>
              <a:cxnLst/>
              <a:rect l="l" t="t" r="r" b="b"/>
              <a:pathLst>
                <a:path w="230" h="221" extrusionOk="0">
                  <a:moveTo>
                    <a:pt x="189" y="1"/>
                  </a:moveTo>
                  <a:lnTo>
                    <a:pt x="0" y="145"/>
                  </a:lnTo>
                  <a:lnTo>
                    <a:pt x="31" y="221"/>
                  </a:lnTo>
                  <a:lnTo>
                    <a:pt x="230" y="98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06" name="Google Shape;3006;p13"/>
            <p:cNvSpPr/>
            <p:nvPr/>
          </p:nvSpPr>
          <p:spPr>
            <a:xfrm>
              <a:off x="2828350" y="528350"/>
              <a:ext cx="8150" cy="8450"/>
            </a:xfrm>
            <a:custGeom>
              <a:avLst/>
              <a:gdLst/>
              <a:ahLst/>
              <a:cxnLst/>
              <a:rect l="l" t="t" r="r" b="b"/>
              <a:pathLst>
                <a:path w="326" h="338" extrusionOk="0">
                  <a:moveTo>
                    <a:pt x="177" y="0"/>
                  </a:moveTo>
                  <a:cubicBezTo>
                    <a:pt x="90" y="0"/>
                    <a:pt x="0" y="93"/>
                    <a:pt x="58" y="298"/>
                  </a:cubicBezTo>
                  <a:cubicBezTo>
                    <a:pt x="83" y="325"/>
                    <a:pt x="112" y="338"/>
                    <a:pt x="141" y="338"/>
                  </a:cubicBezTo>
                  <a:cubicBezTo>
                    <a:pt x="200" y="338"/>
                    <a:pt x="262" y="285"/>
                    <a:pt x="301" y="194"/>
                  </a:cubicBezTo>
                  <a:cubicBezTo>
                    <a:pt x="326" y="69"/>
                    <a:pt x="252" y="0"/>
                    <a:pt x="17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07" name="Google Shape;3007;p13"/>
            <p:cNvSpPr/>
            <p:nvPr/>
          </p:nvSpPr>
          <p:spPr>
            <a:xfrm>
              <a:off x="2818775" y="542400"/>
              <a:ext cx="5725" cy="6275"/>
            </a:xfrm>
            <a:custGeom>
              <a:avLst/>
              <a:gdLst/>
              <a:ahLst/>
              <a:cxnLst/>
              <a:rect l="l" t="t" r="r" b="b"/>
              <a:pathLst>
                <a:path w="229" h="251" extrusionOk="0">
                  <a:moveTo>
                    <a:pt x="98" y="0"/>
                  </a:moveTo>
                  <a:cubicBezTo>
                    <a:pt x="53" y="0"/>
                    <a:pt x="9" y="46"/>
                    <a:pt x="0" y="158"/>
                  </a:cubicBezTo>
                  <a:cubicBezTo>
                    <a:pt x="20" y="229"/>
                    <a:pt x="48" y="251"/>
                    <a:pt x="84" y="251"/>
                  </a:cubicBezTo>
                  <a:cubicBezTo>
                    <a:pt x="117" y="251"/>
                    <a:pt x="156" y="232"/>
                    <a:pt x="199" y="219"/>
                  </a:cubicBezTo>
                  <a:cubicBezTo>
                    <a:pt x="228" y="93"/>
                    <a:pt x="162" y="0"/>
                    <a:pt x="9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08" name="Google Shape;3008;p13"/>
            <p:cNvSpPr/>
            <p:nvPr/>
          </p:nvSpPr>
          <p:spPr>
            <a:xfrm>
              <a:off x="2828125" y="511000"/>
              <a:ext cx="4175" cy="5200"/>
            </a:xfrm>
            <a:custGeom>
              <a:avLst/>
              <a:gdLst/>
              <a:ahLst/>
              <a:cxnLst/>
              <a:rect l="l" t="t" r="r" b="b"/>
              <a:pathLst>
                <a:path w="167" h="208" extrusionOk="0">
                  <a:moveTo>
                    <a:pt x="51" y="1"/>
                  </a:moveTo>
                  <a:cubicBezTo>
                    <a:pt x="31" y="1"/>
                    <a:pt x="13" y="31"/>
                    <a:pt x="0" y="121"/>
                  </a:cubicBezTo>
                  <a:cubicBezTo>
                    <a:pt x="23" y="186"/>
                    <a:pt x="41" y="208"/>
                    <a:pt x="59" y="208"/>
                  </a:cubicBezTo>
                  <a:cubicBezTo>
                    <a:pt x="92" y="208"/>
                    <a:pt x="122" y="125"/>
                    <a:pt x="165" y="125"/>
                  </a:cubicBezTo>
                  <a:cubicBezTo>
                    <a:pt x="165" y="125"/>
                    <a:pt x="166" y="125"/>
                    <a:pt x="166" y="125"/>
                  </a:cubicBezTo>
                  <a:cubicBezTo>
                    <a:pt x="126" y="89"/>
                    <a:pt x="84" y="1"/>
                    <a:pt x="5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09" name="Google Shape;3009;p13"/>
            <p:cNvSpPr/>
            <p:nvPr/>
          </p:nvSpPr>
          <p:spPr>
            <a:xfrm>
              <a:off x="2839475" y="431650"/>
              <a:ext cx="11925" cy="10675"/>
            </a:xfrm>
            <a:custGeom>
              <a:avLst/>
              <a:gdLst/>
              <a:ahLst/>
              <a:cxnLst/>
              <a:rect l="l" t="t" r="r" b="b"/>
              <a:pathLst>
                <a:path w="477" h="427" extrusionOk="0">
                  <a:moveTo>
                    <a:pt x="374" y="0"/>
                  </a:moveTo>
                  <a:cubicBezTo>
                    <a:pt x="249" y="0"/>
                    <a:pt x="170" y="362"/>
                    <a:pt x="1" y="427"/>
                  </a:cubicBezTo>
                  <a:cubicBezTo>
                    <a:pt x="188" y="427"/>
                    <a:pt x="335" y="346"/>
                    <a:pt x="477" y="76"/>
                  </a:cubicBezTo>
                  <a:cubicBezTo>
                    <a:pt x="439" y="22"/>
                    <a:pt x="405" y="0"/>
                    <a:pt x="37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10" name="Google Shape;3010;p13"/>
            <p:cNvSpPr/>
            <p:nvPr/>
          </p:nvSpPr>
          <p:spPr>
            <a:xfrm>
              <a:off x="2843700" y="426550"/>
              <a:ext cx="1975" cy="2650"/>
            </a:xfrm>
            <a:custGeom>
              <a:avLst/>
              <a:gdLst/>
              <a:ahLst/>
              <a:cxnLst/>
              <a:rect l="l" t="t" r="r" b="b"/>
              <a:pathLst>
                <a:path w="79" h="106" extrusionOk="0">
                  <a:moveTo>
                    <a:pt x="53" y="0"/>
                  </a:moveTo>
                  <a:cubicBezTo>
                    <a:pt x="35" y="0"/>
                    <a:pt x="14" y="69"/>
                    <a:pt x="0" y="105"/>
                  </a:cubicBezTo>
                  <a:lnTo>
                    <a:pt x="78" y="62"/>
                  </a:lnTo>
                  <a:cubicBezTo>
                    <a:pt x="71" y="17"/>
                    <a:pt x="63" y="0"/>
                    <a:pt x="5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11" name="Google Shape;3011;p13"/>
            <p:cNvSpPr/>
            <p:nvPr/>
          </p:nvSpPr>
          <p:spPr>
            <a:xfrm>
              <a:off x="2843275" y="429175"/>
              <a:ext cx="450" cy="600"/>
            </a:xfrm>
            <a:custGeom>
              <a:avLst/>
              <a:gdLst/>
              <a:ahLst/>
              <a:cxnLst/>
              <a:rect l="l" t="t" r="r" b="b"/>
              <a:pathLst>
                <a:path w="18" h="24" extrusionOk="0">
                  <a:moveTo>
                    <a:pt x="17" y="0"/>
                  </a:moveTo>
                  <a:lnTo>
                    <a:pt x="1" y="12"/>
                  </a:lnTo>
                  <a:cubicBezTo>
                    <a:pt x="1" y="20"/>
                    <a:pt x="3" y="24"/>
                    <a:pt x="5" y="24"/>
                  </a:cubicBezTo>
                  <a:cubicBezTo>
                    <a:pt x="8" y="24"/>
                    <a:pt x="13" y="15"/>
                    <a:pt x="1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12" name="Google Shape;3012;p13"/>
            <p:cNvSpPr/>
            <p:nvPr/>
          </p:nvSpPr>
          <p:spPr>
            <a:xfrm>
              <a:off x="2838175" y="433475"/>
              <a:ext cx="2450" cy="1325"/>
            </a:xfrm>
            <a:custGeom>
              <a:avLst/>
              <a:gdLst/>
              <a:ahLst/>
              <a:cxnLst/>
              <a:rect l="l" t="t" r="r" b="b"/>
              <a:pathLst>
                <a:path w="98" h="53" extrusionOk="0">
                  <a:moveTo>
                    <a:pt x="98" y="1"/>
                  </a:moveTo>
                  <a:lnTo>
                    <a:pt x="1" y="53"/>
                  </a:lnTo>
                  <a:lnTo>
                    <a:pt x="32" y="53"/>
                  </a:lnTo>
                  <a:lnTo>
                    <a:pt x="98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13" name="Google Shape;3013;p13"/>
            <p:cNvSpPr/>
            <p:nvPr/>
          </p:nvSpPr>
          <p:spPr>
            <a:xfrm>
              <a:off x="2837225" y="425375"/>
              <a:ext cx="3300" cy="3400"/>
            </a:xfrm>
            <a:custGeom>
              <a:avLst/>
              <a:gdLst/>
              <a:ahLst/>
              <a:cxnLst/>
              <a:rect l="l" t="t" r="r" b="b"/>
              <a:pathLst>
                <a:path w="132" h="136" extrusionOk="0">
                  <a:moveTo>
                    <a:pt x="131" y="0"/>
                  </a:moveTo>
                  <a:lnTo>
                    <a:pt x="1" y="107"/>
                  </a:lnTo>
                  <a:lnTo>
                    <a:pt x="15" y="135"/>
                  </a:lnTo>
                  <a:lnTo>
                    <a:pt x="131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14" name="Google Shape;3014;p13"/>
            <p:cNvSpPr/>
            <p:nvPr/>
          </p:nvSpPr>
          <p:spPr>
            <a:xfrm>
              <a:off x="2807575" y="427325"/>
              <a:ext cx="3100" cy="4225"/>
            </a:xfrm>
            <a:custGeom>
              <a:avLst/>
              <a:gdLst/>
              <a:ahLst/>
              <a:cxnLst/>
              <a:rect l="l" t="t" r="r" b="b"/>
              <a:pathLst>
                <a:path w="124" h="169" extrusionOk="0">
                  <a:moveTo>
                    <a:pt x="77" y="0"/>
                  </a:moveTo>
                  <a:cubicBezTo>
                    <a:pt x="41" y="0"/>
                    <a:pt x="0" y="68"/>
                    <a:pt x="8" y="169"/>
                  </a:cubicBezTo>
                  <a:cubicBezTo>
                    <a:pt x="55" y="140"/>
                    <a:pt x="98" y="169"/>
                    <a:pt x="124" y="91"/>
                  </a:cubicBezTo>
                  <a:cubicBezTo>
                    <a:pt x="119" y="27"/>
                    <a:pt x="99" y="0"/>
                    <a:pt x="7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15" name="Google Shape;3015;p13"/>
            <p:cNvSpPr/>
            <p:nvPr/>
          </p:nvSpPr>
          <p:spPr>
            <a:xfrm>
              <a:off x="2290975" y="702825"/>
              <a:ext cx="18125" cy="15025"/>
            </a:xfrm>
            <a:custGeom>
              <a:avLst/>
              <a:gdLst/>
              <a:ahLst/>
              <a:cxnLst/>
              <a:rect l="l" t="t" r="r" b="b"/>
              <a:pathLst>
                <a:path w="725" h="601" extrusionOk="0">
                  <a:moveTo>
                    <a:pt x="276" y="1"/>
                  </a:moveTo>
                  <a:cubicBezTo>
                    <a:pt x="188" y="1"/>
                    <a:pt x="94" y="32"/>
                    <a:pt x="0" y="111"/>
                  </a:cubicBezTo>
                  <a:lnTo>
                    <a:pt x="22" y="495"/>
                  </a:lnTo>
                  <a:cubicBezTo>
                    <a:pt x="108" y="540"/>
                    <a:pt x="255" y="600"/>
                    <a:pt x="395" y="600"/>
                  </a:cubicBezTo>
                  <a:cubicBezTo>
                    <a:pt x="534" y="600"/>
                    <a:pt x="666" y="540"/>
                    <a:pt x="725" y="345"/>
                  </a:cubicBezTo>
                  <a:cubicBezTo>
                    <a:pt x="689" y="209"/>
                    <a:pt x="503" y="1"/>
                    <a:pt x="27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16" name="Google Shape;3016;p13"/>
            <p:cNvSpPr/>
            <p:nvPr/>
          </p:nvSpPr>
          <p:spPr>
            <a:xfrm>
              <a:off x="2487500" y="559125"/>
              <a:ext cx="8000" cy="7050"/>
            </a:xfrm>
            <a:custGeom>
              <a:avLst/>
              <a:gdLst/>
              <a:ahLst/>
              <a:cxnLst/>
              <a:rect l="l" t="t" r="r" b="b"/>
              <a:pathLst>
                <a:path w="320" h="282" extrusionOk="0">
                  <a:moveTo>
                    <a:pt x="150" y="0"/>
                  </a:moveTo>
                  <a:cubicBezTo>
                    <a:pt x="120" y="0"/>
                    <a:pt x="90" y="18"/>
                    <a:pt x="63" y="66"/>
                  </a:cubicBezTo>
                  <a:cubicBezTo>
                    <a:pt x="0" y="222"/>
                    <a:pt x="47" y="281"/>
                    <a:pt x="115" y="281"/>
                  </a:cubicBezTo>
                  <a:cubicBezTo>
                    <a:pt x="200" y="281"/>
                    <a:pt x="319" y="185"/>
                    <a:pt x="290" y="69"/>
                  </a:cubicBezTo>
                  <a:cubicBezTo>
                    <a:pt x="245" y="40"/>
                    <a:pt x="196" y="0"/>
                    <a:pt x="15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17" name="Google Shape;3017;p13"/>
            <p:cNvSpPr/>
            <p:nvPr/>
          </p:nvSpPr>
          <p:spPr>
            <a:xfrm>
              <a:off x="2393200" y="599375"/>
              <a:ext cx="4775" cy="5125"/>
            </a:xfrm>
            <a:custGeom>
              <a:avLst/>
              <a:gdLst/>
              <a:ahLst/>
              <a:cxnLst/>
              <a:rect l="l" t="t" r="r" b="b"/>
              <a:pathLst>
                <a:path w="191" h="205" extrusionOk="0">
                  <a:moveTo>
                    <a:pt x="77" y="0"/>
                  </a:moveTo>
                  <a:lnTo>
                    <a:pt x="1" y="116"/>
                  </a:lnTo>
                  <a:lnTo>
                    <a:pt x="190" y="204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018" name="Google Shape;3018;p13"/>
          <p:cNvSpPr txBox="1">
            <a:spLocks noGrp="1"/>
          </p:cNvSpPr>
          <p:nvPr>
            <p:ph type="title" hasCustomPrompt="1"/>
          </p:nvPr>
        </p:nvSpPr>
        <p:spPr>
          <a:xfrm>
            <a:off x="715100" y="1766925"/>
            <a:ext cx="456000" cy="3891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14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3019" name="Google Shape;3019;p13"/>
          <p:cNvSpPr txBox="1">
            <a:spLocks noGrp="1"/>
          </p:cNvSpPr>
          <p:nvPr>
            <p:ph type="subTitle" idx="1"/>
          </p:nvPr>
        </p:nvSpPr>
        <p:spPr>
          <a:xfrm>
            <a:off x="1171100" y="1766925"/>
            <a:ext cx="3400800" cy="3891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DM Serif Text"/>
              <a:buNone/>
              <a:defRPr>
                <a:solidFill>
                  <a:schemeClr val="dk1"/>
                </a:solidFill>
                <a:latin typeface="DM Serif Text"/>
                <a:ea typeface="DM Serif Text"/>
                <a:cs typeface="DM Serif Text"/>
                <a:sym typeface="DM Serif Text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DM Serif Text"/>
              <a:buNone/>
              <a:defRPr sz="2400">
                <a:solidFill>
                  <a:schemeClr val="dk1"/>
                </a:solidFill>
                <a:latin typeface="DM Serif Text"/>
                <a:ea typeface="DM Serif Text"/>
                <a:cs typeface="DM Serif Text"/>
                <a:sym typeface="DM Serif Text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DM Serif Text"/>
              <a:buNone/>
              <a:defRPr sz="2400">
                <a:solidFill>
                  <a:schemeClr val="dk1"/>
                </a:solidFill>
                <a:latin typeface="DM Serif Text"/>
                <a:ea typeface="DM Serif Text"/>
                <a:cs typeface="DM Serif Text"/>
                <a:sym typeface="DM Serif Text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DM Serif Text"/>
              <a:buNone/>
              <a:defRPr sz="2400">
                <a:solidFill>
                  <a:schemeClr val="dk1"/>
                </a:solidFill>
                <a:latin typeface="DM Serif Text"/>
                <a:ea typeface="DM Serif Text"/>
                <a:cs typeface="DM Serif Text"/>
                <a:sym typeface="DM Serif Text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DM Serif Text"/>
              <a:buNone/>
              <a:defRPr sz="2400">
                <a:solidFill>
                  <a:schemeClr val="dk1"/>
                </a:solidFill>
                <a:latin typeface="DM Serif Text"/>
                <a:ea typeface="DM Serif Text"/>
                <a:cs typeface="DM Serif Text"/>
                <a:sym typeface="DM Serif Text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DM Serif Text"/>
              <a:buNone/>
              <a:defRPr sz="2400">
                <a:solidFill>
                  <a:schemeClr val="dk1"/>
                </a:solidFill>
                <a:latin typeface="DM Serif Text"/>
                <a:ea typeface="DM Serif Text"/>
                <a:cs typeface="DM Serif Text"/>
                <a:sym typeface="DM Serif Text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DM Serif Text"/>
              <a:buNone/>
              <a:defRPr sz="2400">
                <a:solidFill>
                  <a:schemeClr val="dk1"/>
                </a:solidFill>
                <a:latin typeface="DM Serif Text"/>
                <a:ea typeface="DM Serif Text"/>
                <a:cs typeface="DM Serif Text"/>
                <a:sym typeface="DM Serif Text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DM Serif Text"/>
              <a:buNone/>
              <a:defRPr sz="2400">
                <a:solidFill>
                  <a:schemeClr val="dk1"/>
                </a:solidFill>
                <a:latin typeface="DM Serif Text"/>
                <a:ea typeface="DM Serif Text"/>
                <a:cs typeface="DM Serif Text"/>
                <a:sym typeface="DM Serif Text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DM Serif Text"/>
              <a:buNone/>
              <a:defRPr sz="2400">
                <a:solidFill>
                  <a:schemeClr val="dk1"/>
                </a:solidFill>
                <a:latin typeface="DM Serif Text"/>
                <a:ea typeface="DM Serif Text"/>
                <a:cs typeface="DM Serif Text"/>
                <a:sym typeface="DM Serif Text"/>
              </a:defRPr>
            </a:lvl9pPr>
          </a:lstStyle>
          <a:p>
            <a:endParaRPr/>
          </a:p>
        </p:txBody>
      </p:sp>
      <p:sp>
        <p:nvSpPr>
          <p:cNvPr id="3020" name="Google Shape;3020;p13"/>
          <p:cNvSpPr txBox="1">
            <a:spLocks noGrp="1"/>
          </p:cNvSpPr>
          <p:nvPr>
            <p:ph type="title" idx="2"/>
          </p:nvPr>
        </p:nvSpPr>
        <p:spPr>
          <a:xfrm>
            <a:off x="715100" y="535000"/>
            <a:ext cx="7713900" cy="6402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3000"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3000">
                <a:solidFill>
                  <a:schemeClr val="dk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3000">
                <a:solidFill>
                  <a:schemeClr val="dk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3000">
                <a:solidFill>
                  <a:schemeClr val="dk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3000">
                <a:solidFill>
                  <a:schemeClr val="dk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3000">
                <a:solidFill>
                  <a:schemeClr val="dk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3000">
                <a:solidFill>
                  <a:schemeClr val="dk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3000">
                <a:solidFill>
                  <a:schemeClr val="dk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30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3021" name="Google Shape;3021;p13"/>
          <p:cNvSpPr txBox="1">
            <a:spLocks noGrp="1"/>
          </p:cNvSpPr>
          <p:nvPr>
            <p:ph type="title" idx="3" hasCustomPrompt="1"/>
          </p:nvPr>
        </p:nvSpPr>
        <p:spPr>
          <a:xfrm>
            <a:off x="715100" y="2155960"/>
            <a:ext cx="456000" cy="3891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14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3022" name="Google Shape;3022;p13"/>
          <p:cNvSpPr txBox="1">
            <a:spLocks noGrp="1"/>
          </p:cNvSpPr>
          <p:nvPr>
            <p:ph type="subTitle" idx="4"/>
          </p:nvPr>
        </p:nvSpPr>
        <p:spPr>
          <a:xfrm>
            <a:off x="1171100" y="2155960"/>
            <a:ext cx="3400800" cy="3891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DM Serif Text"/>
              <a:buNone/>
              <a:defRPr>
                <a:solidFill>
                  <a:schemeClr val="dk1"/>
                </a:solidFill>
                <a:latin typeface="DM Serif Text"/>
                <a:ea typeface="DM Serif Text"/>
                <a:cs typeface="DM Serif Text"/>
                <a:sym typeface="DM Serif Text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DM Serif Text"/>
              <a:buNone/>
              <a:defRPr sz="2400">
                <a:solidFill>
                  <a:schemeClr val="dk1"/>
                </a:solidFill>
                <a:latin typeface="DM Serif Text"/>
                <a:ea typeface="DM Serif Text"/>
                <a:cs typeface="DM Serif Text"/>
                <a:sym typeface="DM Serif Text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DM Serif Text"/>
              <a:buNone/>
              <a:defRPr sz="2400">
                <a:solidFill>
                  <a:schemeClr val="dk1"/>
                </a:solidFill>
                <a:latin typeface="DM Serif Text"/>
                <a:ea typeface="DM Serif Text"/>
                <a:cs typeface="DM Serif Text"/>
                <a:sym typeface="DM Serif Text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DM Serif Text"/>
              <a:buNone/>
              <a:defRPr sz="2400">
                <a:solidFill>
                  <a:schemeClr val="dk1"/>
                </a:solidFill>
                <a:latin typeface="DM Serif Text"/>
                <a:ea typeface="DM Serif Text"/>
                <a:cs typeface="DM Serif Text"/>
                <a:sym typeface="DM Serif Text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DM Serif Text"/>
              <a:buNone/>
              <a:defRPr sz="2400">
                <a:solidFill>
                  <a:schemeClr val="dk1"/>
                </a:solidFill>
                <a:latin typeface="DM Serif Text"/>
                <a:ea typeface="DM Serif Text"/>
                <a:cs typeface="DM Serif Text"/>
                <a:sym typeface="DM Serif Text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DM Serif Text"/>
              <a:buNone/>
              <a:defRPr sz="2400">
                <a:solidFill>
                  <a:schemeClr val="dk1"/>
                </a:solidFill>
                <a:latin typeface="DM Serif Text"/>
                <a:ea typeface="DM Serif Text"/>
                <a:cs typeface="DM Serif Text"/>
                <a:sym typeface="DM Serif Text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DM Serif Text"/>
              <a:buNone/>
              <a:defRPr sz="2400">
                <a:solidFill>
                  <a:schemeClr val="dk1"/>
                </a:solidFill>
                <a:latin typeface="DM Serif Text"/>
                <a:ea typeface="DM Serif Text"/>
                <a:cs typeface="DM Serif Text"/>
                <a:sym typeface="DM Serif Text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DM Serif Text"/>
              <a:buNone/>
              <a:defRPr sz="2400">
                <a:solidFill>
                  <a:schemeClr val="dk1"/>
                </a:solidFill>
                <a:latin typeface="DM Serif Text"/>
                <a:ea typeface="DM Serif Text"/>
                <a:cs typeface="DM Serif Text"/>
                <a:sym typeface="DM Serif Text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DM Serif Text"/>
              <a:buNone/>
              <a:defRPr sz="2400">
                <a:solidFill>
                  <a:schemeClr val="dk1"/>
                </a:solidFill>
                <a:latin typeface="DM Serif Text"/>
                <a:ea typeface="DM Serif Text"/>
                <a:cs typeface="DM Serif Text"/>
                <a:sym typeface="DM Serif Text"/>
              </a:defRPr>
            </a:lvl9pPr>
          </a:lstStyle>
          <a:p>
            <a:endParaRPr/>
          </a:p>
        </p:txBody>
      </p:sp>
      <p:sp>
        <p:nvSpPr>
          <p:cNvPr id="3023" name="Google Shape;3023;p13"/>
          <p:cNvSpPr txBox="1">
            <a:spLocks noGrp="1"/>
          </p:cNvSpPr>
          <p:nvPr>
            <p:ph type="title" idx="5" hasCustomPrompt="1"/>
          </p:nvPr>
        </p:nvSpPr>
        <p:spPr>
          <a:xfrm>
            <a:off x="715100" y="2544995"/>
            <a:ext cx="456000" cy="3891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14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3024" name="Google Shape;3024;p13"/>
          <p:cNvSpPr txBox="1">
            <a:spLocks noGrp="1"/>
          </p:cNvSpPr>
          <p:nvPr>
            <p:ph type="subTitle" idx="6"/>
          </p:nvPr>
        </p:nvSpPr>
        <p:spPr>
          <a:xfrm>
            <a:off x="1171100" y="2544995"/>
            <a:ext cx="3400800" cy="3891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DM Serif Text"/>
              <a:buNone/>
              <a:defRPr>
                <a:solidFill>
                  <a:schemeClr val="dk1"/>
                </a:solidFill>
                <a:latin typeface="DM Serif Text"/>
                <a:ea typeface="DM Serif Text"/>
                <a:cs typeface="DM Serif Text"/>
                <a:sym typeface="DM Serif Text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DM Serif Text"/>
              <a:buNone/>
              <a:defRPr sz="2400">
                <a:solidFill>
                  <a:schemeClr val="dk1"/>
                </a:solidFill>
                <a:latin typeface="DM Serif Text"/>
                <a:ea typeface="DM Serif Text"/>
                <a:cs typeface="DM Serif Text"/>
                <a:sym typeface="DM Serif Text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DM Serif Text"/>
              <a:buNone/>
              <a:defRPr sz="2400">
                <a:solidFill>
                  <a:schemeClr val="dk1"/>
                </a:solidFill>
                <a:latin typeface="DM Serif Text"/>
                <a:ea typeface="DM Serif Text"/>
                <a:cs typeface="DM Serif Text"/>
                <a:sym typeface="DM Serif Text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DM Serif Text"/>
              <a:buNone/>
              <a:defRPr sz="2400">
                <a:solidFill>
                  <a:schemeClr val="dk1"/>
                </a:solidFill>
                <a:latin typeface="DM Serif Text"/>
                <a:ea typeface="DM Serif Text"/>
                <a:cs typeface="DM Serif Text"/>
                <a:sym typeface="DM Serif Text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DM Serif Text"/>
              <a:buNone/>
              <a:defRPr sz="2400">
                <a:solidFill>
                  <a:schemeClr val="dk1"/>
                </a:solidFill>
                <a:latin typeface="DM Serif Text"/>
                <a:ea typeface="DM Serif Text"/>
                <a:cs typeface="DM Serif Text"/>
                <a:sym typeface="DM Serif Text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DM Serif Text"/>
              <a:buNone/>
              <a:defRPr sz="2400">
                <a:solidFill>
                  <a:schemeClr val="dk1"/>
                </a:solidFill>
                <a:latin typeface="DM Serif Text"/>
                <a:ea typeface="DM Serif Text"/>
                <a:cs typeface="DM Serif Text"/>
                <a:sym typeface="DM Serif Text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DM Serif Text"/>
              <a:buNone/>
              <a:defRPr sz="2400">
                <a:solidFill>
                  <a:schemeClr val="dk1"/>
                </a:solidFill>
                <a:latin typeface="DM Serif Text"/>
                <a:ea typeface="DM Serif Text"/>
                <a:cs typeface="DM Serif Text"/>
                <a:sym typeface="DM Serif Text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DM Serif Text"/>
              <a:buNone/>
              <a:defRPr sz="2400">
                <a:solidFill>
                  <a:schemeClr val="dk1"/>
                </a:solidFill>
                <a:latin typeface="DM Serif Text"/>
                <a:ea typeface="DM Serif Text"/>
                <a:cs typeface="DM Serif Text"/>
                <a:sym typeface="DM Serif Text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DM Serif Text"/>
              <a:buNone/>
              <a:defRPr sz="2400">
                <a:solidFill>
                  <a:schemeClr val="dk1"/>
                </a:solidFill>
                <a:latin typeface="DM Serif Text"/>
                <a:ea typeface="DM Serif Text"/>
                <a:cs typeface="DM Serif Text"/>
                <a:sym typeface="DM Serif Text"/>
              </a:defRPr>
            </a:lvl9pPr>
          </a:lstStyle>
          <a:p>
            <a:endParaRPr/>
          </a:p>
        </p:txBody>
      </p:sp>
      <p:sp>
        <p:nvSpPr>
          <p:cNvPr id="3025" name="Google Shape;3025;p13"/>
          <p:cNvSpPr txBox="1">
            <a:spLocks noGrp="1"/>
          </p:cNvSpPr>
          <p:nvPr>
            <p:ph type="title" idx="7" hasCustomPrompt="1"/>
          </p:nvPr>
        </p:nvSpPr>
        <p:spPr>
          <a:xfrm>
            <a:off x="715100" y="2934030"/>
            <a:ext cx="456000" cy="3891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14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3026" name="Google Shape;3026;p13"/>
          <p:cNvSpPr txBox="1">
            <a:spLocks noGrp="1"/>
          </p:cNvSpPr>
          <p:nvPr>
            <p:ph type="subTitle" idx="8"/>
          </p:nvPr>
        </p:nvSpPr>
        <p:spPr>
          <a:xfrm>
            <a:off x="1171100" y="2934030"/>
            <a:ext cx="3400800" cy="3891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DM Serif Text"/>
              <a:buNone/>
              <a:defRPr>
                <a:solidFill>
                  <a:schemeClr val="dk1"/>
                </a:solidFill>
                <a:latin typeface="DM Serif Text"/>
                <a:ea typeface="DM Serif Text"/>
                <a:cs typeface="DM Serif Text"/>
                <a:sym typeface="DM Serif Text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DM Serif Text"/>
              <a:buNone/>
              <a:defRPr sz="2400">
                <a:solidFill>
                  <a:schemeClr val="dk1"/>
                </a:solidFill>
                <a:latin typeface="DM Serif Text"/>
                <a:ea typeface="DM Serif Text"/>
                <a:cs typeface="DM Serif Text"/>
                <a:sym typeface="DM Serif Text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DM Serif Text"/>
              <a:buNone/>
              <a:defRPr sz="2400">
                <a:solidFill>
                  <a:schemeClr val="dk1"/>
                </a:solidFill>
                <a:latin typeface="DM Serif Text"/>
                <a:ea typeface="DM Serif Text"/>
                <a:cs typeface="DM Serif Text"/>
                <a:sym typeface="DM Serif Text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DM Serif Text"/>
              <a:buNone/>
              <a:defRPr sz="2400">
                <a:solidFill>
                  <a:schemeClr val="dk1"/>
                </a:solidFill>
                <a:latin typeface="DM Serif Text"/>
                <a:ea typeface="DM Serif Text"/>
                <a:cs typeface="DM Serif Text"/>
                <a:sym typeface="DM Serif Text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DM Serif Text"/>
              <a:buNone/>
              <a:defRPr sz="2400">
                <a:solidFill>
                  <a:schemeClr val="dk1"/>
                </a:solidFill>
                <a:latin typeface="DM Serif Text"/>
                <a:ea typeface="DM Serif Text"/>
                <a:cs typeface="DM Serif Text"/>
                <a:sym typeface="DM Serif Text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DM Serif Text"/>
              <a:buNone/>
              <a:defRPr sz="2400">
                <a:solidFill>
                  <a:schemeClr val="dk1"/>
                </a:solidFill>
                <a:latin typeface="DM Serif Text"/>
                <a:ea typeface="DM Serif Text"/>
                <a:cs typeface="DM Serif Text"/>
                <a:sym typeface="DM Serif Text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DM Serif Text"/>
              <a:buNone/>
              <a:defRPr sz="2400">
                <a:solidFill>
                  <a:schemeClr val="dk1"/>
                </a:solidFill>
                <a:latin typeface="DM Serif Text"/>
                <a:ea typeface="DM Serif Text"/>
                <a:cs typeface="DM Serif Text"/>
                <a:sym typeface="DM Serif Text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DM Serif Text"/>
              <a:buNone/>
              <a:defRPr sz="2400">
                <a:solidFill>
                  <a:schemeClr val="dk1"/>
                </a:solidFill>
                <a:latin typeface="DM Serif Text"/>
                <a:ea typeface="DM Serif Text"/>
                <a:cs typeface="DM Serif Text"/>
                <a:sym typeface="DM Serif Text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DM Serif Text"/>
              <a:buNone/>
              <a:defRPr sz="2400">
                <a:solidFill>
                  <a:schemeClr val="dk1"/>
                </a:solidFill>
                <a:latin typeface="DM Serif Text"/>
                <a:ea typeface="DM Serif Text"/>
                <a:cs typeface="DM Serif Text"/>
                <a:sym typeface="DM Serif Text"/>
              </a:defRPr>
            </a:lvl9pPr>
          </a:lstStyle>
          <a:p>
            <a:endParaRPr/>
          </a:p>
        </p:txBody>
      </p:sp>
      <p:sp>
        <p:nvSpPr>
          <p:cNvPr id="3027" name="Google Shape;3027;p13"/>
          <p:cNvSpPr txBox="1">
            <a:spLocks noGrp="1"/>
          </p:cNvSpPr>
          <p:nvPr>
            <p:ph type="title" idx="9" hasCustomPrompt="1"/>
          </p:nvPr>
        </p:nvSpPr>
        <p:spPr>
          <a:xfrm>
            <a:off x="715100" y="3323065"/>
            <a:ext cx="456000" cy="3891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14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3028" name="Google Shape;3028;p13"/>
          <p:cNvSpPr txBox="1">
            <a:spLocks noGrp="1"/>
          </p:cNvSpPr>
          <p:nvPr>
            <p:ph type="subTitle" idx="13"/>
          </p:nvPr>
        </p:nvSpPr>
        <p:spPr>
          <a:xfrm>
            <a:off x="1171100" y="3323065"/>
            <a:ext cx="3400800" cy="3891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DM Serif Text"/>
              <a:buNone/>
              <a:defRPr>
                <a:solidFill>
                  <a:schemeClr val="dk1"/>
                </a:solidFill>
                <a:latin typeface="DM Serif Text"/>
                <a:ea typeface="DM Serif Text"/>
                <a:cs typeface="DM Serif Text"/>
                <a:sym typeface="DM Serif Text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DM Serif Text"/>
              <a:buNone/>
              <a:defRPr sz="2400">
                <a:solidFill>
                  <a:schemeClr val="dk1"/>
                </a:solidFill>
                <a:latin typeface="DM Serif Text"/>
                <a:ea typeface="DM Serif Text"/>
                <a:cs typeface="DM Serif Text"/>
                <a:sym typeface="DM Serif Text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DM Serif Text"/>
              <a:buNone/>
              <a:defRPr sz="2400">
                <a:solidFill>
                  <a:schemeClr val="dk1"/>
                </a:solidFill>
                <a:latin typeface="DM Serif Text"/>
                <a:ea typeface="DM Serif Text"/>
                <a:cs typeface="DM Serif Text"/>
                <a:sym typeface="DM Serif Text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DM Serif Text"/>
              <a:buNone/>
              <a:defRPr sz="2400">
                <a:solidFill>
                  <a:schemeClr val="dk1"/>
                </a:solidFill>
                <a:latin typeface="DM Serif Text"/>
                <a:ea typeface="DM Serif Text"/>
                <a:cs typeface="DM Serif Text"/>
                <a:sym typeface="DM Serif Text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DM Serif Text"/>
              <a:buNone/>
              <a:defRPr sz="2400">
                <a:solidFill>
                  <a:schemeClr val="dk1"/>
                </a:solidFill>
                <a:latin typeface="DM Serif Text"/>
                <a:ea typeface="DM Serif Text"/>
                <a:cs typeface="DM Serif Text"/>
                <a:sym typeface="DM Serif Text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DM Serif Text"/>
              <a:buNone/>
              <a:defRPr sz="2400">
                <a:solidFill>
                  <a:schemeClr val="dk1"/>
                </a:solidFill>
                <a:latin typeface="DM Serif Text"/>
                <a:ea typeface="DM Serif Text"/>
                <a:cs typeface="DM Serif Text"/>
                <a:sym typeface="DM Serif Text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DM Serif Text"/>
              <a:buNone/>
              <a:defRPr sz="2400">
                <a:solidFill>
                  <a:schemeClr val="dk1"/>
                </a:solidFill>
                <a:latin typeface="DM Serif Text"/>
                <a:ea typeface="DM Serif Text"/>
                <a:cs typeface="DM Serif Text"/>
                <a:sym typeface="DM Serif Text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DM Serif Text"/>
              <a:buNone/>
              <a:defRPr sz="2400">
                <a:solidFill>
                  <a:schemeClr val="dk1"/>
                </a:solidFill>
                <a:latin typeface="DM Serif Text"/>
                <a:ea typeface="DM Serif Text"/>
                <a:cs typeface="DM Serif Text"/>
                <a:sym typeface="DM Serif Text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DM Serif Text"/>
              <a:buNone/>
              <a:defRPr sz="2400">
                <a:solidFill>
                  <a:schemeClr val="dk1"/>
                </a:solidFill>
                <a:latin typeface="DM Serif Text"/>
                <a:ea typeface="DM Serif Text"/>
                <a:cs typeface="DM Serif Text"/>
                <a:sym typeface="DM Serif Text"/>
              </a:defRPr>
            </a:lvl9pPr>
          </a:lstStyle>
          <a:p>
            <a:endParaRPr/>
          </a:p>
        </p:txBody>
      </p:sp>
      <p:sp>
        <p:nvSpPr>
          <p:cNvPr id="3029" name="Google Shape;3029;p13"/>
          <p:cNvSpPr txBox="1">
            <a:spLocks noGrp="1"/>
          </p:cNvSpPr>
          <p:nvPr>
            <p:ph type="title" idx="14" hasCustomPrompt="1"/>
          </p:nvPr>
        </p:nvSpPr>
        <p:spPr>
          <a:xfrm>
            <a:off x="4571900" y="1766925"/>
            <a:ext cx="456000" cy="3891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14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3030" name="Google Shape;3030;p13"/>
          <p:cNvSpPr txBox="1">
            <a:spLocks noGrp="1"/>
          </p:cNvSpPr>
          <p:nvPr>
            <p:ph type="subTitle" idx="15"/>
          </p:nvPr>
        </p:nvSpPr>
        <p:spPr>
          <a:xfrm>
            <a:off x="5027900" y="1766925"/>
            <a:ext cx="3400800" cy="3891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DM Serif Text"/>
              <a:buNone/>
              <a:defRPr>
                <a:solidFill>
                  <a:schemeClr val="dk1"/>
                </a:solidFill>
                <a:latin typeface="DM Serif Text"/>
                <a:ea typeface="DM Serif Text"/>
                <a:cs typeface="DM Serif Text"/>
                <a:sym typeface="DM Serif Text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DM Serif Text"/>
              <a:buNone/>
              <a:defRPr sz="2400">
                <a:solidFill>
                  <a:schemeClr val="dk1"/>
                </a:solidFill>
                <a:latin typeface="DM Serif Text"/>
                <a:ea typeface="DM Serif Text"/>
                <a:cs typeface="DM Serif Text"/>
                <a:sym typeface="DM Serif Text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DM Serif Text"/>
              <a:buNone/>
              <a:defRPr sz="2400">
                <a:solidFill>
                  <a:schemeClr val="dk1"/>
                </a:solidFill>
                <a:latin typeface="DM Serif Text"/>
                <a:ea typeface="DM Serif Text"/>
                <a:cs typeface="DM Serif Text"/>
                <a:sym typeface="DM Serif Text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DM Serif Text"/>
              <a:buNone/>
              <a:defRPr sz="2400">
                <a:solidFill>
                  <a:schemeClr val="dk1"/>
                </a:solidFill>
                <a:latin typeface="DM Serif Text"/>
                <a:ea typeface="DM Serif Text"/>
                <a:cs typeface="DM Serif Text"/>
                <a:sym typeface="DM Serif Text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DM Serif Text"/>
              <a:buNone/>
              <a:defRPr sz="2400">
                <a:solidFill>
                  <a:schemeClr val="dk1"/>
                </a:solidFill>
                <a:latin typeface="DM Serif Text"/>
                <a:ea typeface="DM Serif Text"/>
                <a:cs typeface="DM Serif Text"/>
                <a:sym typeface="DM Serif Text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DM Serif Text"/>
              <a:buNone/>
              <a:defRPr sz="2400">
                <a:solidFill>
                  <a:schemeClr val="dk1"/>
                </a:solidFill>
                <a:latin typeface="DM Serif Text"/>
                <a:ea typeface="DM Serif Text"/>
                <a:cs typeface="DM Serif Text"/>
                <a:sym typeface="DM Serif Text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DM Serif Text"/>
              <a:buNone/>
              <a:defRPr sz="2400">
                <a:solidFill>
                  <a:schemeClr val="dk1"/>
                </a:solidFill>
                <a:latin typeface="DM Serif Text"/>
                <a:ea typeface="DM Serif Text"/>
                <a:cs typeface="DM Serif Text"/>
                <a:sym typeface="DM Serif Text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DM Serif Text"/>
              <a:buNone/>
              <a:defRPr sz="2400">
                <a:solidFill>
                  <a:schemeClr val="dk1"/>
                </a:solidFill>
                <a:latin typeface="DM Serif Text"/>
                <a:ea typeface="DM Serif Text"/>
                <a:cs typeface="DM Serif Text"/>
                <a:sym typeface="DM Serif Text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DM Serif Text"/>
              <a:buNone/>
              <a:defRPr sz="2400">
                <a:solidFill>
                  <a:schemeClr val="dk1"/>
                </a:solidFill>
                <a:latin typeface="DM Serif Text"/>
                <a:ea typeface="DM Serif Text"/>
                <a:cs typeface="DM Serif Text"/>
                <a:sym typeface="DM Serif Text"/>
              </a:defRPr>
            </a:lvl9pPr>
          </a:lstStyle>
          <a:p>
            <a:endParaRPr/>
          </a:p>
        </p:txBody>
      </p:sp>
      <p:sp>
        <p:nvSpPr>
          <p:cNvPr id="3031" name="Google Shape;3031;p13"/>
          <p:cNvSpPr txBox="1">
            <a:spLocks noGrp="1"/>
          </p:cNvSpPr>
          <p:nvPr>
            <p:ph type="title" idx="16" hasCustomPrompt="1"/>
          </p:nvPr>
        </p:nvSpPr>
        <p:spPr>
          <a:xfrm>
            <a:off x="4571900" y="2155960"/>
            <a:ext cx="456000" cy="3891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14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3032" name="Google Shape;3032;p13"/>
          <p:cNvSpPr txBox="1">
            <a:spLocks noGrp="1"/>
          </p:cNvSpPr>
          <p:nvPr>
            <p:ph type="subTitle" idx="17"/>
          </p:nvPr>
        </p:nvSpPr>
        <p:spPr>
          <a:xfrm>
            <a:off x="5027900" y="2155960"/>
            <a:ext cx="3400800" cy="3891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DM Serif Text"/>
              <a:buNone/>
              <a:defRPr>
                <a:solidFill>
                  <a:schemeClr val="dk1"/>
                </a:solidFill>
                <a:latin typeface="DM Serif Text"/>
                <a:ea typeface="DM Serif Text"/>
                <a:cs typeface="DM Serif Text"/>
                <a:sym typeface="DM Serif Text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DM Serif Text"/>
              <a:buNone/>
              <a:defRPr sz="2400">
                <a:solidFill>
                  <a:schemeClr val="dk1"/>
                </a:solidFill>
                <a:latin typeface="DM Serif Text"/>
                <a:ea typeface="DM Serif Text"/>
                <a:cs typeface="DM Serif Text"/>
                <a:sym typeface="DM Serif Text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DM Serif Text"/>
              <a:buNone/>
              <a:defRPr sz="2400">
                <a:solidFill>
                  <a:schemeClr val="dk1"/>
                </a:solidFill>
                <a:latin typeface="DM Serif Text"/>
                <a:ea typeface="DM Serif Text"/>
                <a:cs typeface="DM Serif Text"/>
                <a:sym typeface="DM Serif Text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DM Serif Text"/>
              <a:buNone/>
              <a:defRPr sz="2400">
                <a:solidFill>
                  <a:schemeClr val="dk1"/>
                </a:solidFill>
                <a:latin typeface="DM Serif Text"/>
                <a:ea typeface="DM Serif Text"/>
                <a:cs typeface="DM Serif Text"/>
                <a:sym typeface="DM Serif Text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DM Serif Text"/>
              <a:buNone/>
              <a:defRPr sz="2400">
                <a:solidFill>
                  <a:schemeClr val="dk1"/>
                </a:solidFill>
                <a:latin typeface="DM Serif Text"/>
                <a:ea typeface="DM Serif Text"/>
                <a:cs typeface="DM Serif Text"/>
                <a:sym typeface="DM Serif Text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DM Serif Text"/>
              <a:buNone/>
              <a:defRPr sz="2400">
                <a:solidFill>
                  <a:schemeClr val="dk1"/>
                </a:solidFill>
                <a:latin typeface="DM Serif Text"/>
                <a:ea typeface="DM Serif Text"/>
                <a:cs typeface="DM Serif Text"/>
                <a:sym typeface="DM Serif Text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DM Serif Text"/>
              <a:buNone/>
              <a:defRPr sz="2400">
                <a:solidFill>
                  <a:schemeClr val="dk1"/>
                </a:solidFill>
                <a:latin typeface="DM Serif Text"/>
                <a:ea typeface="DM Serif Text"/>
                <a:cs typeface="DM Serif Text"/>
                <a:sym typeface="DM Serif Text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DM Serif Text"/>
              <a:buNone/>
              <a:defRPr sz="2400">
                <a:solidFill>
                  <a:schemeClr val="dk1"/>
                </a:solidFill>
                <a:latin typeface="DM Serif Text"/>
                <a:ea typeface="DM Serif Text"/>
                <a:cs typeface="DM Serif Text"/>
                <a:sym typeface="DM Serif Text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DM Serif Text"/>
              <a:buNone/>
              <a:defRPr sz="2400">
                <a:solidFill>
                  <a:schemeClr val="dk1"/>
                </a:solidFill>
                <a:latin typeface="DM Serif Text"/>
                <a:ea typeface="DM Serif Text"/>
                <a:cs typeface="DM Serif Text"/>
                <a:sym typeface="DM Serif Text"/>
              </a:defRPr>
            </a:lvl9pPr>
          </a:lstStyle>
          <a:p>
            <a:endParaRPr/>
          </a:p>
        </p:txBody>
      </p:sp>
      <p:sp>
        <p:nvSpPr>
          <p:cNvPr id="3033" name="Google Shape;3033;p13"/>
          <p:cNvSpPr txBox="1">
            <a:spLocks noGrp="1"/>
          </p:cNvSpPr>
          <p:nvPr>
            <p:ph type="title" idx="18" hasCustomPrompt="1"/>
          </p:nvPr>
        </p:nvSpPr>
        <p:spPr>
          <a:xfrm>
            <a:off x="4571900" y="2544995"/>
            <a:ext cx="456000" cy="3891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14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3034" name="Google Shape;3034;p13"/>
          <p:cNvSpPr txBox="1">
            <a:spLocks noGrp="1"/>
          </p:cNvSpPr>
          <p:nvPr>
            <p:ph type="subTitle" idx="19"/>
          </p:nvPr>
        </p:nvSpPr>
        <p:spPr>
          <a:xfrm>
            <a:off x="5027900" y="2544995"/>
            <a:ext cx="3400800" cy="3891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DM Serif Text"/>
              <a:buNone/>
              <a:defRPr>
                <a:solidFill>
                  <a:schemeClr val="dk1"/>
                </a:solidFill>
                <a:latin typeface="DM Serif Text"/>
                <a:ea typeface="DM Serif Text"/>
                <a:cs typeface="DM Serif Text"/>
                <a:sym typeface="DM Serif Text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DM Serif Text"/>
              <a:buNone/>
              <a:defRPr sz="2400">
                <a:solidFill>
                  <a:schemeClr val="dk1"/>
                </a:solidFill>
                <a:latin typeface="DM Serif Text"/>
                <a:ea typeface="DM Serif Text"/>
                <a:cs typeface="DM Serif Text"/>
                <a:sym typeface="DM Serif Text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DM Serif Text"/>
              <a:buNone/>
              <a:defRPr sz="2400">
                <a:solidFill>
                  <a:schemeClr val="dk1"/>
                </a:solidFill>
                <a:latin typeface="DM Serif Text"/>
                <a:ea typeface="DM Serif Text"/>
                <a:cs typeface="DM Serif Text"/>
                <a:sym typeface="DM Serif Text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DM Serif Text"/>
              <a:buNone/>
              <a:defRPr sz="2400">
                <a:solidFill>
                  <a:schemeClr val="dk1"/>
                </a:solidFill>
                <a:latin typeface="DM Serif Text"/>
                <a:ea typeface="DM Serif Text"/>
                <a:cs typeface="DM Serif Text"/>
                <a:sym typeface="DM Serif Text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DM Serif Text"/>
              <a:buNone/>
              <a:defRPr sz="2400">
                <a:solidFill>
                  <a:schemeClr val="dk1"/>
                </a:solidFill>
                <a:latin typeface="DM Serif Text"/>
                <a:ea typeface="DM Serif Text"/>
                <a:cs typeface="DM Serif Text"/>
                <a:sym typeface="DM Serif Text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DM Serif Text"/>
              <a:buNone/>
              <a:defRPr sz="2400">
                <a:solidFill>
                  <a:schemeClr val="dk1"/>
                </a:solidFill>
                <a:latin typeface="DM Serif Text"/>
                <a:ea typeface="DM Serif Text"/>
                <a:cs typeface="DM Serif Text"/>
                <a:sym typeface="DM Serif Text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DM Serif Text"/>
              <a:buNone/>
              <a:defRPr sz="2400">
                <a:solidFill>
                  <a:schemeClr val="dk1"/>
                </a:solidFill>
                <a:latin typeface="DM Serif Text"/>
                <a:ea typeface="DM Serif Text"/>
                <a:cs typeface="DM Serif Text"/>
                <a:sym typeface="DM Serif Text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DM Serif Text"/>
              <a:buNone/>
              <a:defRPr sz="2400">
                <a:solidFill>
                  <a:schemeClr val="dk1"/>
                </a:solidFill>
                <a:latin typeface="DM Serif Text"/>
                <a:ea typeface="DM Serif Text"/>
                <a:cs typeface="DM Serif Text"/>
                <a:sym typeface="DM Serif Text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DM Serif Text"/>
              <a:buNone/>
              <a:defRPr sz="2400">
                <a:solidFill>
                  <a:schemeClr val="dk1"/>
                </a:solidFill>
                <a:latin typeface="DM Serif Text"/>
                <a:ea typeface="DM Serif Text"/>
                <a:cs typeface="DM Serif Text"/>
                <a:sym typeface="DM Serif Text"/>
              </a:defRPr>
            </a:lvl9pPr>
          </a:lstStyle>
          <a:p>
            <a:endParaRPr/>
          </a:p>
        </p:txBody>
      </p:sp>
      <p:sp>
        <p:nvSpPr>
          <p:cNvPr id="3035" name="Google Shape;3035;p13"/>
          <p:cNvSpPr txBox="1">
            <a:spLocks noGrp="1"/>
          </p:cNvSpPr>
          <p:nvPr>
            <p:ph type="title" idx="20" hasCustomPrompt="1"/>
          </p:nvPr>
        </p:nvSpPr>
        <p:spPr>
          <a:xfrm>
            <a:off x="4571900" y="2934030"/>
            <a:ext cx="456000" cy="3891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14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3036" name="Google Shape;3036;p13"/>
          <p:cNvSpPr txBox="1">
            <a:spLocks noGrp="1"/>
          </p:cNvSpPr>
          <p:nvPr>
            <p:ph type="subTitle" idx="21"/>
          </p:nvPr>
        </p:nvSpPr>
        <p:spPr>
          <a:xfrm>
            <a:off x="5027900" y="2934030"/>
            <a:ext cx="3400800" cy="3891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DM Serif Text"/>
              <a:buNone/>
              <a:defRPr>
                <a:solidFill>
                  <a:schemeClr val="dk1"/>
                </a:solidFill>
                <a:latin typeface="DM Serif Text"/>
                <a:ea typeface="DM Serif Text"/>
                <a:cs typeface="DM Serif Text"/>
                <a:sym typeface="DM Serif Text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DM Serif Text"/>
              <a:buNone/>
              <a:defRPr sz="2400">
                <a:solidFill>
                  <a:schemeClr val="dk1"/>
                </a:solidFill>
                <a:latin typeface="DM Serif Text"/>
                <a:ea typeface="DM Serif Text"/>
                <a:cs typeface="DM Serif Text"/>
                <a:sym typeface="DM Serif Text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DM Serif Text"/>
              <a:buNone/>
              <a:defRPr sz="2400">
                <a:solidFill>
                  <a:schemeClr val="dk1"/>
                </a:solidFill>
                <a:latin typeface="DM Serif Text"/>
                <a:ea typeface="DM Serif Text"/>
                <a:cs typeface="DM Serif Text"/>
                <a:sym typeface="DM Serif Text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DM Serif Text"/>
              <a:buNone/>
              <a:defRPr sz="2400">
                <a:solidFill>
                  <a:schemeClr val="dk1"/>
                </a:solidFill>
                <a:latin typeface="DM Serif Text"/>
                <a:ea typeface="DM Serif Text"/>
                <a:cs typeface="DM Serif Text"/>
                <a:sym typeface="DM Serif Text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DM Serif Text"/>
              <a:buNone/>
              <a:defRPr sz="2400">
                <a:solidFill>
                  <a:schemeClr val="dk1"/>
                </a:solidFill>
                <a:latin typeface="DM Serif Text"/>
                <a:ea typeface="DM Serif Text"/>
                <a:cs typeface="DM Serif Text"/>
                <a:sym typeface="DM Serif Text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DM Serif Text"/>
              <a:buNone/>
              <a:defRPr sz="2400">
                <a:solidFill>
                  <a:schemeClr val="dk1"/>
                </a:solidFill>
                <a:latin typeface="DM Serif Text"/>
                <a:ea typeface="DM Serif Text"/>
                <a:cs typeface="DM Serif Text"/>
                <a:sym typeface="DM Serif Text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DM Serif Text"/>
              <a:buNone/>
              <a:defRPr sz="2400">
                <a:solidFill>
                  <a:schemeClr val="dk1"/>
                </a:solidFill>
                <a:latin typeface="DM Serif Text"/>
                <a:ea typeface="DM Serif Text"/>
                <a:cs typeface="DM Serif Text"/>
                <a:sym typeface="DM Serif Text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DM Serif Text"/>
              <a:buNone/>
              <a:defRPr sz="2400">
                <a:solidFill>
                  <a:schemeClr val="dk1"/>
                </a:solidFill>
                <a:latin typeface="DM Serif Text"/>
                <a:ea typeface="DM Serif Text"/>
                <a:cs typeface="DM Serif Text"/>
                <a:sym typeface="DM Serif Text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DM Serif Text"/>
              <a:buNone/>
              <a:defRPr sz="2400">
                <a:solidFill>
                  <a:schemeClr val="dk1"/>
                </a:solidFill>
                <a:latin typeface="DM Serif Text"/>
                <a:ea typeface="DM Serif Text"/>
                <a:cs typeface="DM Serif Text"/>
                <a:sym typeface="DM Serif Text"/>
              </a:defRPr>
            </a:lvl9pPr>
          </a:lstStyle>
          <a:p>
            <a:endParaRPr/>
          </a:p>
        </p:txBody>
      </p:sp>
      <p:sp>
        <p:nvSpPr>
          <p:cNvPr id="3037" name="Google Shape;3037;p13"/>
          <p:cNvSpPr txBox="1">
            <a:spLocks noGrp="1"/>
          </p:cNvSpPr>
          <p:nvPr>
            <p:ph type="title" idx="22" hasCustomPrompt="1"/>
          </p:nvPr>
        </p:nvSpPr>
        <p:spPr>
          <a:xfrm>
            <a:off x="4571900" y="3323065"/>
            <a:ext cx="456000" cy="3891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14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3038" name="Google Shape;3038;p13"/>
          <p:cNvSpPr txBox="1">
            <a:spLocks noGrp="1"/>
          </p:cNvSpPr>
          <p:nvPr>
            <p:ph type="subTitle" idx="23"/>
          </p:nvPr>
        </p:nvSpPr>
        <p:spPr>
          <a:xfrm>
            <a:off x="5027900" y="3323065"/>
            <a:ext cx="3400800" cy="3891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DM Serif Text"/>
              <a:buNone/>
              <a:defRPr>
                <a:solidFill>
                  <a:schemeClr val="dk1"/>
                </a:solidFill>
                <a:latin typeface="DM Serif Text"/>
                <a:ea typeface="DM Serif Text"/>
                <a:cs typeface="DM Serif Text"/>
                <a:sym typeface="DM Serif Text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DM Serif Text"/>
              <a:buNone/>
              <a:defRPr sz="2400">
                <a:solidFill>
                  <a:schemeClr val="dk1"/>
                </a:solidFill>
                <a:latin typeface="DM Serif Text"/>
                <a:ea typeface="DM Serif Text"/>
                <a:cs typeface="DM Serif Text"/>
                <a:sym typeface="DM Serif Text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DM Serif Text"/>
              <a:buNone/>
              <a:defRPr sz="2400">
                <a:solidFill>
                  <a:schemeClr val="dk1"/>
                </a:solidFill>
                <a:latin typeface="DM Serif Text"/>
                <a:ea typeface="DM Serif Text"/>
                <a:cs typeface="DM Serif Text"/>
                <a:sym typeface="DM Serif Text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DM Serif Text"/>
              <a:buNone/>
              <a:defRPr sz="2400">
                <a:solidFill>
                  <a:schemeClr val="dk1"/>
                </a:solidFill>
                <a:latin typeface="DM Serif Text"/>
                <a:ea typeface="DM Serif Text"/>
                <a:cs typeface="DM Serif Text"/>
                <a:sym typeface="DM Serif Text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DM Serif Text"/>
              <a:buNone/>
              <a:defRPr sz="2400">
                <a:solidFill>
                  <a:schemeClr val="dk1"/>
                </a:solidFill>
                <a:latin typeface="DM Serif Text"/>
                <a:ea typeface="DM Serif Text"/>
                <a:cs typeface="DM Serif Text"/>
                <a:sym typeface="DM Serif Text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DM Serif Text"/>
              <a:buNone/>
              <a:defRPr sz="2400">
                <a:solidFill>
                  <a:schemeClr val="dk1"/>
                </a:solidFill>
                <a:latin typeface="DM Serif Text"/>
                <a:ea typeface="DM Serif Text"/>
                <a:cs typeface="DM Serif Text"/>
                <a:sym typeface="DM Serif Text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DM Serif Text"/>
              <a:buNone/>
              <a:defRPr sz="2400">
                <a:solidFill>
                  <a:schemeClr val="dk1"/>
                </a:solidFill>
                <a:latin typeface="DM Serif Text"/>
                <a:ea typeface="DM Serif Text"/>
                <a:cs typeface="DM Serif Text"/>
                <a:sym typeface="DM Serif Text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DM Serif Text"/>
              <a:buNone/>
              <a:defRPr sz="2400">
                <a:solidFill>
                  <a:schemeClr val="dk1"/>
                </a:solidFill>
                <a:latin typeface="DM Serif Text"/>
                <a:ea typeface="DM Serif Text"/>
                <a:cs typeface="DM Serif Text"/>
                <a:sym typeface="DM Serif Text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DM Serif Text"/>
              <a:buNone/>
              <a:defRPr sz="2400">
                <a:solidFill>
                  <a:schemeClr val="dk1"/>
                </a:solidFill>
                <a:latin typeface="DM Serif Text"/>
                <a:ea typeface="DM Serif Text"/>
                <a:cs typeface="DM Serif Text"/>
                <a:sym typeface="DM Serif Text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93435947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兩個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2D807FB9-FFEA-F321-B209-4A0C966F3F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50EF58A0-2D9F-9476-4E97-720CDF0DF62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369218"/>
            <a:ext cx="3886200" cy="3263504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CCC71155-6CCC-BEF1-87BD-8A1FC1EC143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369218"/>
            <a:ext cx="3886200" cy="3263504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974B5204-A75F-3AC6-AC92-5238D5AF36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4F13B-DCD8-43F4-A390-74F811EB8C99}" type="datetimeFigureOut">
              <a:rPr lang="zh-TW" altLang="en-US" smtClean="0"/>
              <a:t>2025/10/1</a:t>
            </a:fld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5C847A91-10DC-9B10-C305-D82A30C4D5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83EA0CD8-10E0-926D-7649-2EB7C7B636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6EA482-B08D-43B3-BCE3-562E9F59418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5951363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2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標題及內容" type="obj">
  <p:cSld name="OBJECT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22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22"/>
          <p:cNvSpPr txBox="1">
            <a:spLocks noGrp="1"/>
          </p:cNvSpPr>
          <p:nvPr>
            <p:ph type="body" idx="1"/>
          </p:nvPr>
        </p:nvSpPr>
        <p:spPr>
          <a:xfrm>
            <a:off x="628650" y="1369218"/>
            <a:ext cx="78867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" name="Google Shape;18;p22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9" name="Google Shape;19;p22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0" name="Google Shape;20;p22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23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23" name="Google Shape;23;p23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24" name="Google Shape;24;p2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24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27" name="Google Shape;27;p2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2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2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1" name="Google Shape;31;p2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2" name="Google Shape;32;p2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2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2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2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8" name="Google Shape;38;p2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9" name="Google Shape;39;p2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28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42" name="Google Shape;42;p2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9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" name="Google Shape;7;p19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Google Shape;8;p1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my.matterport.com/show/?m=m5qhaZ475H4&amp;lang=en&amp;ss=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Relationship Id="rId4" Type="http://schemas.openxmlformats.org/officeDocument/2006/relationships/hyperlink" Target="https://new.playreal.city/?openExternalBrowser=1&amp;serialNumber=PAXIAVLMECYH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28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21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Relationship Id="rId6" Type="http://schemas.openxmlformats.org/officeDocument/2006/relationships/hyperlink" Target="https://www.youtube.com/watch?v=ypW9qBaXTEI" TargetMode="External"/><Relationship Id="rId5" Type="http://schemas.openxmlformats.org/officeDocument/2006/relationships/hyperlink" Target="https://www.youtube.com/watch?v=hfC3DXLXDXo" TargetMode="External"/><Relationship Id="rId4" Type="http://schemas.openxmlformats.org/officeDocument/2006/relationships/image" Target="../media/image2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hyperlink" Target="https://www.kingstone.com.tw/basic/203c404272533/?srsltid=AfmBOopFUivlCEObTu9ociO8FaIpcaxT-QVE7skG4KnvI8fjb36_xp20" TargetMode="Externa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Relationship Id="rId6" Type="http://schemas.openxmlformats.org/officeDocument/2006/relationships/hyperlink" Target="https://www.nmth.gov.tw/News_Publish_Content.aspx?n=4164&amp;s=139590" TargetMode="Externa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4.png"/><Relationship Id="rId4" Type="http://schemas.openxmlformats.org/officeDocument/2006/relationships/hyperlink" Target="https://www.olympicvideogames.com/marioandsonic/ct/" TargetMode="Externa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s://sites.google.com/view/clubonspace-roadtotheolympics/%E9%A6%96%E9%A0%81" TargetMode="Externa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3.jpg"/><Relationship Id="rId4" Type="http://schemas.openxmlformats.org/officeDocument/2006/relationships/image" Target="../media/image26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5.xml"/><Relationship Id="rId4" Type="http://schemas.openxmlformats.org/officeDocument/2006/relationships/hyperlink" Target="https://curation.culture.tw/curation/public?id=102" TargetMode="Externa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5.xml"/><Relationship Id="rId4" Type="http://schemas.openxmlformats.org/officeDocument/2006/relationships/hyperlink" Target="https://tcmb.culture.tw/zh-tw/detail?indexCode=MOCCOLLECTIONS&amp;id=11000112276" TargetMode="Externa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E8D1D6EE-E51B-86C9-482C-414E78CE0F5A}"/>
              </a:ext>
            </a:extLst>
          </p:cNvPr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/>
          </a:p>
        </p:txBody>
      </p:sp>
      <p:sp>
        <p:nvSpPr>
          <p:cNvPr id="8459" name="Google Shape;8459;p35"/>
          <p:cNvSpPr txBox="1">
            <a:spLocks noGrp="1"/>
          </p:cNvSpPr>
          <p:nvPr>
            <p:ph type="ctrTitle"/>
          </p:nvPr>
        </p:nvSpPr>
        <p:spPr>
          <a:xfrm>
            <a:off x="753125" y="1264717"/>
            <a:ext cx="3933900" cy="1707067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zh-TW" altLang="zh-TW" sz="5400" b="1" dirty="0">
                <a:solidFill>
                  <a:schemeClr val="bg2">
                    <a:lumMod val="50000"/>
                  </a:schemeClr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cs typeface="Noto Sans"/>
                <a:sym typeface="Noto Sans"/>
              </a:rPr>
              <a:t>萬時歷險團</a:t>
            </a:r>
            <a:r>
              <a:rPr lang="en-US" altLang="zh-TW" sz="5400" b="1" dirty="0">
                <a:solidFill>
                  <a:schemeClr val="bg2">
                    <a:lumMod val="50000"/>
                  </a:schemeClr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cs typeface="Noto Sans"/>
                <a:sym typeface="Noto Sans"/>
              </a:rPr>
              <a:t>:</a:t>
            </a:r>
            <a:r>
              <a:rPr lang="en-US" altLang="zh-TW" sz="5400" b="1" dirty="0">
                <a:latin typeface="微軟正黑體" panose="020B0604030504040204" pitchFamily="34" charset="-120"/>
                <a:ea typeface="Microsoft JhengHei" panose="020B0604030504040204" pitchFamily="34" charset="-120"/>
                <a:cs typeface="Noto Sans"/>
                <a:sym typeface="Noto Sans"/>
              </a:rPr>
              <a:t/>
            </a:r>
            <a:br>
              <a:rPr lang="en-US" altLang="zh-TW" sz="5400" b="1" dirty="0">
                <a:latin typeface="微軟正黑體" panose="020B0604030504040204" pitchFamily="34" charset="-120"/>
                <a:ea typeface="Microsoft JhengHei" panose="020B0604030504040204" pitchFamily="34" charset="-120"/>
                <a:cs typeface="Noto Sans"/>
                <a:sym typeface="Noto Sans"/>
              </a:rPr>
            </a:br>
            <a:r>
              <a:rPr lang="zh-TW" altLang="en-US" sz="5400" b="1" dirty="0">
                <a:solidFill>
                  <a:srgbClr val="FFB058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cs typeface="Noto Sans"/>
                <a:sym typeface="Noto Sans"/>
              </a:rPr>
              <a:t>前進奧運篇</a:t>
            </a:r>
            <a:endParaRPr lang="en" sz="5400" dirty="0">
              <a:solidFill>
                <a:srgbClr val="FFB058"/>
              </a:solidFill>
              <a:latin typeface="微軟正黑體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8460" name="Google Shape;8460;p35"/>
          <p:cNvSpPr txBox="1">
            <a:spLocks noGrp="1"/>
          </p:cNvSpPr>
          <p:nvPr>
            <p:ph type="subTitle" idx="1"/>
          </p:nvPr>
        </p:nvSpPr>
        <p:spPr>
          <a:xfrm>
            <a:off x="829475" y="2907233"/>
            <a:ext cx="3933900" cy="120651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 err="1">
                <a:solidFill>
                  <a:schemeClr val="bg2">
                    <a:lumMod val="50000"/>
                  </a:schemeClr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cs typeface="Noto Sans"/>
                <a:sym typeface="Noto Sans"/>
              </a:rPr>
              <a:t>教學資源包</a:t>
            </a:r>
            <a:endParaRPr lang="en-US" sz="2400" b="1" dirty="0">
              <a:solidFill>
                <a:schemeClr val="bg2">
                  <a:lumMod val="50000"/>
                </a:schemeClr>
              </a:solidFill>
              <a:latin typeface="微軟正黑體" panose="020B0604030504040204" pitchFamily="34" charset="-120"/>
              <a:ea typeface="Microsoft JhengHei" panose="020B0604030504040204" pitchFamily="34" charset="-120"/>
              <a:cs typeface="Noto Sans"/>
              <a:sym typeface="Noto Sans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US" b="1" dirty="0">
              <a:solidFill>
                <a:schemeClr val="bg2">
                  <a:lumMod val="50000"/>
                </a:schemeClr>
              </a:solidFill>
              <a:latin typeface="微軟正黑體" panose="020B0604030504040204" pitchFamily="34" charset="-120"/>
              <a:ea typeface="Microsoft JhengHei" panose="020B0604030504040204" pitchFamily="34" charset="-120"/>
              <a:cs typeface="Noto Sans"/>
              <a:sym typeface="Noto Sans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US" b="1" dirty="0">
              <a:solidFill>
                <a:schemeClr val="bg2">
                  <a:lumMod val="50000"/>
                </a:schemeClr>
              </a:solidFill>
              <a:latin typeface="微軟正黑體" panose="020B0604030504040204" pitchFamily="34" charset="-120"/>
              <a:ea typeface="Microsoft JhengHei" panose="020B0604030504040204" pitchFamily="34" charset="-120"/>
              <a:cs typeface="Noto Sans"/>
              <a:sym typeface="Noto Sans"/>
            </a:endParaRPr>
          </a:p>
          <a:p>
            <a:pPr marL="0" indent="0"/>
            <a:r>
              <a:rPr lang="zh-TW" altLang="en-US" sz="1400" b="1" dirty="0">
                <a:solidFill>
                  <a:schemeClr val="bg2">
                    <a:lumMod val="50000"/>
                  </a:schemeClr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cs typeface="Noto Sans"/>
                <a:sym typeface="Noto Sans"/>
              </a:rPr>
              <a:t>教學適用對象：國民中學、高級中學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b="1" dirty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9" name="Google Shape;8459;p35">
            <a:extLst>
              <a:ext uri="{FF2B5EF4-FFF2-40B4-BE49-F238E27FC236}">
                <a16:creationId xmlns:a16="http://schemas.microsoft.com/office/drawing/2014/main" id="{04AF7DD4-3376-ACD4-DB45-B58684672B4F}"/>
              </a:ext>
            </a:extLst>
          </p:cNvPr>
          <p:cNvSpPr txBox="1">
            <a:spLocks/>
          </p:cNvSpPr>
          <p:nvPr/>
        </p:nvSpPr>
        <p:spPr>
          <a:xfrm>
            <a:off x="829475" y="911791"/>
            <a:ext cx="3933900" cy="3894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DM Serif Text"/>
              <a:buNone/>
              <a:defRPr sz="6500" b="0" i="0" u="none" strike="noStrike" cap="none">
                <a:solidFill>
                  <a:schemeClr val="dk1"/>
                </a:solidFill>
                <a:latin typeface="DM Serif Text"/>
                <a:ea typeface="DM Serif Text"/>
                <a:cs typeface="DM Serif Text"/>
                <a:sym typeface="DM Serif Text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DM Serif Text"/>
              <a:buNone/>
              <a:defRPr sz="5200" b="0" i="0" u="none" strike="noStrike" cap="none">
                <a:solidFill>
                  <a:schemeClr val="dk1"/>
                </a:solidFill>
                <a:latin typeface="DM Serif Text"/>
                <a:ea typeface="DM Serif Text"/>
                <a:cs typeface="DM Serif Text"/>
                <a:sym typeface="DM Serif Text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DM Serif Text"/>
              <a:buNone/>
              <a:defRPr sz="5200" b="0" i="0" u="none" strike="noStrike" cap="none">
                <a:solidFill>
                  <a:schemeClr val="dk1"/>
                </a:solidFill>
                <a:latin typeface="DM Serif Text"/>
                <a:ea typeface="DM Serif Text"/>
                <a:cs typeface="DM Serif Text"/>
                <a:sym typeface="DM Serif Text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DM Serif Text"/>
              <a:buNone/>
              <a:defRPr sz="5200" b="0" i="0" u="none" strike="noStrike" cap="none">
                <a:solidFill>
                  <a:schemeClr val="dk1"/>
                </a:solidFill>
                <a:latin typeface="DM Serif Text"/>
                <a:ea typeface="DM Serif Text"/>
                <a:cs typeface="DM Serif Text"/>
                <a:sym typeface="DM Serif Text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DM Serif Text"/>
              <a:buNone/>
              <a:defRPr sz="5200" b="0" i="0" u="none" strike="noStrike" cap="none">
                <a:solidFill>
                  <a:schemeClr val="dk1"/>
                </a:solidFill>
                <a:latin typeface="DM Serif Text"/>
                <a:ea typeface="DM Serif Text"/>
                <a:cs typeface="DM Serif Text"/>
                <a:sym typeface="DM Serif Text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DM Serif Text"/>
              <a:buNone/>
              <a:defRPr sz="5200" b="0" i="0" u="none" strike="noStrike" cap="none">
                <a:solidFill>
                  <a:schemeClr val="dk1"/>
                </a:solidFill>
                <a:latin typeface="DM Serif Text"/>
                <a:ea typeface="DM Serif Text"/>
                <a:cs typeface="DM Serif Text"/>
                <a:sym typeface="DM Serif Text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DM Serif Text"/>
              <a:buNone/>
              <a:defRPr sz="5200" b="0" i="0" u="none" strike="noStrike" cap="none">
                <a:solidFill>
                  <a:schemeClr val="dk1"/>
                </a:solidFill>
                <a:latin typeface="DM Serif Text"/>
                <a:ea typeface="DM Serif Text"/>
                <a:cs typeface="DM Serif Text"/>
                <a:sym typeface="DM Serif Text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DM Serif Text"/>
              <a:buNone/>
              <a:defRPr sz="5200" b="0" i="0" u="none" strike="noStrike" cap="none">
                <a:solidFill>
                  <a:schemeClr val="dk1"/>
                </a:solidFill>
                <a:latin typeface="DM Serif Text"/>
                <a:ea typeface="DM Serif Text"/>
                <a:cs typeface="DM Serif Text"/>
                <a:sym typeface="DM Serif Text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DM Serif Text"/>
              <a:buNone/>
              <a:defRPr sz="5200" b="0" i="0" u="none" strike="noStrike" cap="none">
                <a:solidFill>
                  <a:schemeClr val="dk1"/>
                </a:solidFill>
                <a:latin typeface="DM Serif Text"/>
                <a:ea typeface="DM Serif Text"/>
                <a:cs typeface="DM Serif Text"/>
                <a:sym typeface="DM Serif Text"/>
              </a:defRPr>
            </a:lvl9pPr>
          </a:lstStyle>
          <a:p>
            <a:r>
              <a:rPr lang="zh-TW" altLang="zh-TW" sz="1400" b="1" dirty="0">
                <a:solidFill>
                  <a:schemeClr val="bg2">
                    <a:lumMod val="50000"/>
                  </a:schemeClr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cs typeface="Noto Sans"/>
                <a:sym typeface="Noto Sans"/>
              </a:rPr>
              <a:t>國立臺灣歷史博物館</a:t>
            </a:r>
            <a:r>
              <a:rPr lang="zh-TW" altLang="en-US" sz="1400" b="1" dirty="0">
                <a:solidFill>
                  <a:schemeClr val="bg2">
                    <a:lumMod val="50000"/>
                  </a:schemeClr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cs typeface="Noto Sans"/>
                <a:sym typeface="Noto Sans"/>
              </a:rPr>
              <a:t>   特展線上</a:t>
            </a:r>
            <a:r>
              <a:rPr lang="zh-TW" altLang="zh-TW" sz="1400" b="1" dirty="0">
                <a:solidFill>
                  <a:schemeClr val="bg2">
                    <a:lumMod val="50000"/>
                  </a:schemeClr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cs typeface="Noto Sans"/>
                <a:sym typeface="Noto Sans"/>
              </a:rPr>
              <a:t>解謎遊戲</a:t>
            </a:r>
            <a:endParaRPr lang="en" sz="5400" dirty="0">
              <a:solidFill>
                <a:schemeClr val="bg2">
                  <a:lumMod val="50000"/>
                </a:schemeClr>
              </a:solidFill>
              <a:latin typeface="微軟正黑體" panose="020B0604030504040204" pitchFamily="34" charset="-120"/>
              <a:ea typeface="Microsoft JhengHei" panose="020B0604030504040204" pitchFamily="34" charset="-120"/>
            </a:endParaRPr>
          </a:p>
        </p:txBody>
      </p:sp>
      <p:pic>
        <p:nvPicPr>
          <p:cNvPr id="3" name="圖片 2" descr="一張含有 天空, 人的臉孔, 卡通, 服裝 的圖片&#10;&#10;AI 產生的內容可能不正確。">
            <a:extLst>
              <a:ext uri="{FF2B5EF4-FFF2-40B4-BE49-F238E27FC236}">
                <a16:creationId xmlns:a16="http://schemas.microsoft.com/office/drawing/2014/main" id="{87662537-DFDC-E329-E6CD-843D3AFB986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12497" y="310367"/>
            <a:ext cx="2569518" cy="439387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0">
          <a:extLst>
            <a:ext uri="{FF2B5EF4-FFF2-40B4-BE49-F238E27FC236}">
              <a16:creationId xmlns:a16="http://schemas.microsoft.com/office/drawing/2014/main" id="{FC9AAC2C-28CC-62F5-D26C-4F429F61D6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6">
            <a:extLst>
              <a:ext uri="{FF2B5EF4-FFF2-40B4-BE49-F238E27FC236}">
                <a16:creationId xmlns:a16="http://schemas.microsoft.com/office/drawing/2014/main" id="{98E09F6D-02EB-B696-23EA-E0DDB2356315}"/>
              </a:ext>
            </a:extLst>
          </p:cNvPr>
          <p:cNvSpPr/>
          <p:nvPr/>
        </p:nvSpPr>
        <p:spPr>
          <a:xfrm>
            <a:off x="-1" y="0"/>
            <a:ext cx="1515533" cy="5143500"/>
          </a:xfrm>
          <a:prstGeom prst="rect">
            <a:avLst/>
          </a:prstGeom>
          <a:solidFill>
            <a:srgbClr val="FEBD39"/>
          </a:solidFill>
          <a:ln>
            <a:noFill/>
          </a:ln>
        </p:spPr>
        <p:txBody>
          <a:bodyPr spcFirstLastPara="1" wrap="square" lIns="68550" tIns="34275" rIns="68550" bIns="3427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 b="0" i="0" u="none" strike="noStrike" cap="none">
              <a:solidFill>
                <a:schemeClr val="dk1"/>
              </a:solidFill>
              <a:latin typeface="Noto Sans TC"/>
              <a:ea typeface="Noto Sans TC"/>
              <a:cs typeface="Noto Sans TC"/>
              <a:sym typeface="Noto Sans TC"/>
            </a:endParaRPr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1ADF5325-230D-3B77-C140-2422E7047813}"/>
              </a:ext>
            </a:extLst>
          </p:cNvPr>
          <p:cNvSpPr txBox="1"/>
          <p:nvPr/>
        </p:nvSpPr>
        <p:spPr>
          <a:xfrm>
            <a:off x="42828" y="1492350"/>
            <a:ext cx="130809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rtl="0"/>
            <a:r>
              <a:rPr lang="zh-TW" altLang="en-US" sz="2000" b="1" dirty="0">
                <a:solidFill>
                  <a:schemeClr val="bg2">
                    <a:lumMod val="50000"/>
                  </a:schemeClr>
                </a:solidFill>
                <a:latin typeface="微軟正黑體" panose="020B0604030504040204" pitchFamily="34" charset="-120"/>
                <a:ea typeface="Microsoft JhengHei" panose="020B0604030504040204" pitchFamily="34" charset="-120"/>
              </a:rPr>
              <a:t>教案手冊</a:t>
            </a:r>
            <a:endParaRPr lang="zh-TW" altLang="en-US" dirty="0">
              <a:solidFill>
                <a:schemeClr val="bg2">
                  <a:lumMod val="50000"/>
                </a:schemeClr>
              </a:solidFill>
              <a:latin typeface="微軟正黑體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6" name="Google Shape;8479;p37">
            <a:extLst>
              <a:ext uri="{FF2B5EF4-FFF2-40B4-BE49-F238E27FC236}">
                <a16:creationId xmlns:a16="http://schemas.microsoft.com/office/drawing/2014/main" id="{BD685705-49BB-0BFA-8054-3093A432B7E6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256059" y="1875321"/>
            <a:ext cx="1308098" cy="389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 b="1" dirty="0" err="1">
                <a:solidFill>
                  <a:schemeClr val="bg2">
                    <a:lumMod val="50000"/>
                  </a:schemeClr>
                </a:solidFill>
                <a:latin typeface="微軟正黑體" panose="020B0604030504040204" pitchFamily="34" charset="-120"/>
                <a:ea typeface="Microsoft JhengHei" panose="020B0604030504040204" pitchFamily="34" charset="-120"/>
              </a:rPr>
              <a:t>線上展覽介紹</a:t>
            </a:r>
            <a:endParaRPr sz="1400" b="1" dirty="0">
              <a:solidFill>
                <a:schemeClr val="bg2">
                  <a:lumMod val="50000"/>
                </a:schemeClr>
              </a:solidFill>
              <a:latin typeface="微軟正黑體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8" name="Google Shape;8482;p37">
            <a:extLst>
              <a:ext uri="{FF2B5EF4-FFF2-40B4-BE49-F238E27FC236}">
                <a16:creationId xmlns:a16="http://schemas.microsoft.com/office/drawing/2014/main" id="{40C1E257-E89B-40C7-828C-B45A500F438F}"/>
              </a:ext>
            </a:extLst>
          </p:cNvPr>
          <p:cNvSpPr txBox="1">
            <a:spLocks/>
          </p:cNvSpPr>
          <p:nvPr/>
        </p:nvSpPr>
        <p:spPr>
          <a:xfrm>
            <a:off x="256059" y="2274173"/>
            <a:ext cx="1259473" cy="389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zh-TW" altLang="en-US" dirty="0">
                <a:solidFill>
                  <a:schemeClr val="bg1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</a:rPr>
              <a:t>遊戲介紹</a:t>
            </a:r>
          </a:p>
        </p:txBody>
      </p:sp>
      <p:sp>
        <p:nvSpPr>
          <p:cNvPr id="10" name="Google Shape;8484;p37">
            <a:extLst>
              <a:ext uri="{FF2B5EF4-FFF2-40B4-BE49-F238E27FC236}">
                <a16:creationId xmlns:a16="http://schemas.microsoft.com/office/drawing/2014/main" id="{F71DA43A-242A-6CD1-CBB7-F0C256181BFF}"/>
              </a:ext>
            </a:extLst>
          </p:cNvPr>
          <p:cNvSpPr txBox="1">
            <a:spLocks/>
          </p:cNvSpPr>
          <p:nvPr/>
        </p:nvSpPr>
        <p:spPr>
          <a:xfrm>
            <a:off x="256059" y="2673025"/>
            <a:ext cx="1157874" cy="389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zh-TW" altLang="en-US" dirty="0">
                <a:solidFill>
                  <a:schemeClr val="bg1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</a:rPr>
              <a:t>教學目標</a:t>
            </a:r>
          </a:p>
        </p:txBody>
      </p:sp>
      <p:sp>
        <p:nvSpPr>
          <p:cNvPr id="11" name="Google Shape;8486;p37">
            <a:extLst>
              <a:ext uri="{FF2B5EF4-FFF2-40B4-BE49-F238E27FC236}">
                <a16:creationId xmlns:a16="http://schemas.microsoft.com/office/drawing/2014/main" id="{DBA1B74A-6415-AE9D-5591-9146423095B9}"/>
              </a:ext>
            </a:extLst>
          </p:cNvPr>
          <p:cNvSpPr txBox="1">
            <a:spLocks/>
          </p:cNvSpPr>
          <p:nvPr/>
        </p:nvSpPr>
        <p:spPr>
          <a:xfrm>
            <a:off x="256059" y="3062060"/>
            <a:ext cx="3285684" cy="389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zh-TW" altLang="en-US" dirty="0">
                <a:solidFill>
                  <a:schemeClr val="bg1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</a:rPr>
              <a:t>教學內容架構</a:t>
            </a:r>
          </a:p>
        </p:txBody>
      </p:sp>
      <p:sp>
        <p:nvSpPr>
          <p:cNvPr id="12" name="Google Shape;8488;p37">
            <a:extLst>
              <a:ext uri="{FF2B5EF4-FFF2-40B4-BE49-F238E27FC236}">
                <a16:creationId xmlns:a16="http://schemas.microsoft.com/office/drawing/2014/main" id="{C91E4AD3-5489-6571-7284-BC8A90DBB86A}"/>
              </a:ext>
            </a:extLst>
          </p:cNvPr>
          <p:cNvSpPr txBox="1">
            <a:spLocks/>
          </p:cNvSpPr>
          <p:nvPr/>
        </p:nvSpPr>
        <p:spPr>
          <a:xfrm>
            <a:off x="256059" y="3451094"/>
            <a:ext cx="1344142" cy="485905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zh-TW" altLang="en-US" dirty="0">
                <a:solidFill>
                  <a:schemeClr val="bg1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cs typeface="Microsoft JhengHei"/>
                <a:sym typeface="Microsoft JhengHei"/>
              </a:rPr>
              <a:t>延伸資料與相關連結</a:t>
            </a:r>
            <a:endParaRPr lang="zh-TW" altLang="en-US" dirty="0">
              <a:solidFill>
                <a:schemeClr val="bg1"/>
              </a:solidFill>
              <a:latin typeface="微軟正黑體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3" name="Google Shape;9631;p76">
            <a:extLst>
              <a:ext uri="{FF2B5EF4-FFF2-40B4-BE49-F238E27FC236}">
                <a16:creationId xmlns:a16="http://schemas.microsoft.com/office/drawing/2014/main" id="{FA96C5CE-7036-C5FB-2378-CE444ECDD8BD}"/>
              </a:ext>
            </a:extLst>
          </p:cNvPr>
          <p:cNvSpPr/>
          <p:nvPr/>
        </p:nvSpPr>
        <p:spPr>
          <a:xfrm>
            <a:off x="132845" y="1996083"/>
            <a:ext cx="174337" cy="174337"/>
          </a:xfrm>
          <a:custGeom>
            <a:avLst/>
            <a:gdLst/>
            <a:ahLst/>
            <a:cxnLst/>
            <a:rect l="l" t="t" r="r" b="b"/>
            <a:pathLst>
              <a:path w="208163" h="208163" extrusionOk="0">
                <a:moveTo>
                  <a:pt x="79632" y="48546"/>
                </a:moveTo>
                <a:cubicBezTo>
                  <a:pt x="80399" y="48546"/>
                  <a:pt x="81191" y="48783"/>
                  <a:pt x="81877" y="49126"/>
                </a:cubicBezTo>
                <a:lnTo>
                  <a:pt x="158203" y="101306"/>
                </a:lnTo>
                <a:cubicBezTo>
                  <a:pt x="159036" y="101861"/>
                  <a:pt x="159591" y="102971"/>
                  <a:pt x="159591" y="104081"/>
                </a:cubicBezTo>
                <a:cubicBezTo>
                  <a:pt x="159591" y="105191"/>
                  <a:pt x="159036" y="106302"/>
                  <a:pt x="158203" y="106857"/>
                </a:cubicBezTo>
                <a:lnTo>
                  <a:pt x="81877" y="159036"/>
                </a:lnTo>
                <a:cubicBezTo>
                  <a:pt x="81045" y="159314"/>
                  <a:pt x="80489" y="159591"/>
                  <a:pt x="79934" y="159591"/>
                </a:cubicBezTo>
                <a:cubicBezTo>
                  <a:pt x="79379" y="159591"/>
                  <a:pt x="78547" y="159591"/>
                  <a:pt x="78269" y="159314"/>
                </a:cubicBezTo>
                <a:cubicBezTo>
                  <a:pt x="77159" y="158481"/>
                  <a:pt x="76326" y="157371"/>
                  <a:pt x="76326" y="156260"/>
                </a:cubicBezTo>
                <a:lnTo>
                  <a:pt x="76326" y="52179"/>
                </a:lnTo>
                <a:cubicBezTo>
                  <a:pt x="76326" y="50792"/>
                  <a:pt x="77159" y="49681"/>
                  <a:pt x="78269" y="48849"/>
                </a:cubicBezTo>
                <a:cubicBezTo>
                  <a:pt x="78693" y="48637"/>
                  <a:pt x="79158" y="48546"/>
                  <a:pt x="79632" y="48546"/>
                </a:cubicBezTo>
                <a:close/>
                <a:moveTo>
                  <a:pt x="104081" y="0"/>
                </a:moveTo>
                <a:cubicBezTo>
                  <a:pt x="46628" y="0"/>
                  <a:pt x="0" y="46628"/>
                  <a:pt x="0" y="104081"/>
                </a:cubicBezTo>
                <a:cubicBezTo>
                  <a:pt x="0" y="161534"/>
                  <a:pt x="46628" y="208162"/>
                  <a:pt x="104081" y="208162"/>
                </a:cubicBezTo>
                <a:cubicBezTo>
                  <a:pt x="161534" y="208162"/>
                  <a:pt x="208162" y="161534"/>
                  <a:pt x="208162" y="104081"/>
                </a:cubicBezTo>
                <a:cubicBezTo>
                  <a:pt x="208162" y="46628"/>
                  <a:pt x="161534" y="0"/>
                  <a:pt x="104081" y="0"/>
                </a:cubicBezTo>
                <a:close/>
              </a:path>
            </a:pathLst>
          </a:custGeom>
          <a:solidFill>
            <a:schemeClr val="bg2">
              <a:lumMod val="5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bg2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4" name="Google Shape;140;p6">
            <a:extLst>
              <a:ext uri="{FF2B5EF4-FFF2-40B4-BE49-F238E27FC236}">
                <a16:creationId xmlns:a16="http://schemas.microsoft.com/office/drawing/2014/main" id="{19611B2B-B1E2-6220-DBA0-0D44E345D314}"/>
              </a:ext>
            </a:extLst>
          </p:cNvPr>
          <p:cNvSpPr txBox="1"/>
          <p:nvPr/>
        </p:nvSpPr>
        <p:spPr>
          <a:xfrm>
            <a:off x="3753864" y="2278259"/>
            <a:ext cx="2717801" cy="4271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50" tIns="34275" rIns="68550" bIns="34275" anchor="b" anchorCtr="0">
            <a:norm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TW" altLang="zh-TW" sz="2400" b="1" i="0" u="sng" strike="noStrike" cap="none" dirty="0">
                <a:solidFill>
                  <a:schemeClr val="bg2">
                    <a:lumMod val="50000"/>
                  </a:schemeClr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cs typeface="Noto Sans TC"/>
                <a:sym typeface="Noto Sans TC"/>
                <a:hlinkClick r:id="rId3">
                  <a:extLst>
                    <a:ext uri="{A12FA001-AC4F-418D-AE19-62706E023703}">
                      <ahyp:hlinkClr xmlns="" xmlns:ahyp="http://schemas.microsoft.com/office/drawing/2018/hyperlinkcolor" val="tx"/>
                    </a:ext>
                  </a:extLst>
                </a:hlinkClick>
              </a:rPr>
              <a:t>線上</a:t>
            </a:r>
            <a:r>
              <a:rPr lang="zh-TW" altLang="en-US" sz="2400" b="1" u="sng" dirty="0">
                <a:solidFill>
                  <a:schemeClr val="bg2">
                    <a:lumMod val="50000"/>
                  </a:schemeClr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cs typeface="Noto Sans TC"/>
                <a:sym typeface="Noto Sans TC"/>
                <a:hlinkClick r:id="rId3">
                  <a:extLst>
                    <a:ext uri="{A12FA001-AC4F-418D-AE19-62706E023703}">
                      <ahyp:hlinkClr xmlns="" xmlns:ahyp="http://schemas.microsoft.com/office/drawing/2018/hyperlinkcolor" val="tx"/>
                    </a:ext>
                  </a:extLst>
                </a:hlinkClick>
              </a:rPr>
              <a:t>展覽</a:t>
            </a:r>
            <a:r>
              <a:rPr lang="zh-TW" altLang="zh-TW" sz="2400" b="1" i="0" u="sng" strike="noStrike" cap="none" dirty="0">
                <a:solidFill>
                  <a:schemeClr val="bg2">
                    <a:lumMod val="50000"/>
                  </a:schemeClr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cs typeface="Noto Sans TC"/>
                <a:sym typeface="Noto Sans TC"/>
                <a:hlinkClick r:id="rId3">
                  <a:extLst>
                    <a:ext uri="{A12FA001-AC4F-418D-AE19-62706E023703}">
                      <ahyp:hlinkClr xmlns="" xmlns:ahyp="http://schemas.microsoft.com/office/drawing/2018/hyperlinkcolor" val="tx"/>
                    </a:ext>
                  </a:extLst>
                </a:hlinkClick>
              </a:rPr>
              <a:t>連結</a:t>
            </a:r>
            <a:endParaRPr sz="1050" b="0" i="0" u="none" strike="noStrike" cap="none" dirty="0">
              <a:solidFill>
                <a:schemeClr val="bg2">
                  <a:lumMod val="50000"/>
                </a:schemeClr>
              </a:solidFill>
              <a:latin typeface="微軟正黑體" panose="020B0604030504040204" pitchFamily="34" charset="-120"/>
              <a:ea typeface="Microsoft JhengHei" panose="020B0604030504040204" pitchFamily="34" charset="-120"/>
              <a:sym typeface="Arial"/>
            </a:endParaRPr>
          </a:p>
        </p:txBody>
      </p:sp>
      <p:grpSp>
        <p:nvGrpSpPr>
          <p:cNvPr id="14" name="Google Shape;16057;p88">
            <a:extLst>
              <a:ext uri="{FF2B5EF4-FFF2-40B4-BE49-F238E27FC236}">
                <a16:creationId xmlns:a16="http://schemas.microsoft.com/office/drawing/2014/main" id="{3A944548-9B48-F4E4-322C-6C488559D16B}"/>
              </a:ext>
            </a:extLst>
          </p:cNvPr>
          <p:cNvGrpSpPr/>
          <p:nvPr/>
        </p:nvGrpSpPr>
        <p:grpSpPr>
          <a:xfrm>
            <a:off x="3705239" y="2316355"/>
            <a:ext cx="388488" cy="389100"/>
            <a:chOff x="-6689825" y="3992050"/>
            <a:chExt cx="293025" cy="291250"/>
          </a:xfrm>
          <a:solidFill>
            <a:schemeClr val="bg2">
              <a:lumMod val="50000"/>
            </a:schemeClr>
          </a:solidFill>
        </p:grpSpPr>
        <p:sp>
          <p:nvSpPr>
            <p:cNvPr id="15" name="Google Shape;16058;p88">
              <a:extLst>
                <a:ext uri="{FF2B5EF4-FFF2-40B4-BE49-F238E27FC236}">
                  <a16:creationId xmlns:a16="http://schemas.microsoft.com/office/drawing/2014/main" id="{3C508B6A-BBD3-0A40-568E-EFF65B542502}"/>
                </a:ext>
              </a:extLst>
            </p:cNvPr>
            <p:cNvSpPr/>
            <p:nvPr/>
          </p:nvSpPr>
          <p:spPr>
            <a:xfrm>
              <a:off x="-6547275" y="3992050"/>
              <a:ext cx="30750" cy="65400"/>
            </a:xfrm>
            <a:custGeom>
              <a:avLst/>
              <a:gdLst/>
              <a:ahLst/>
              <a:cxnLst/>
              <a:rect l="l" t="t" r="r" b="b"/>
              <a:pathLst>
                <a:path w="1230" h="2616" extrusionOk="0">
                  <a:moveTo>
                    <a:pt x="1229" y="1"/>
                  </a:moveTo>
                  <a:cubicBezTo>
                    <a:pt x="757" y="379"/>
                    <a:pt x="284" y="1355"/>
                    <a:pt x="1" y="2616"/>
                  </a:cubicBezTo>
                  <a:lnTo>
                    <a:pt x="1229" y="2616"/>
                  </a:lnTo>
                  <a:lnTo>
                    <a:pt x="1229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16" name="Google Shape;16059;p88">
              <a:extLst>
                <a:ext uri="{FF2B5EF4-FFF2-40B4-BE49-F238E27FC236}">
                  <a16:creationId xmlns:a16="http://schemas.microsoft.com/office/drawing/2014/main" id="{ACF7BC61-E5AC-A3B7-984A-91618FE59231}"/>
                </a:ext>
              </a:extLst>
            </p:cNvPr>
            <p:cNvSpPr/>
            <p:nvPr/>
          </p:nvSpPr>
          <p:spPr>
            <a:xfrm>
              <a:off x="-6547275" y="4143275"/>
              <a:ext cx="30750" cy="64600"/>
            </a:xfrm>
            <a:custGeom>
              <a:avLst/>
              <a:gdLst/>
              <a:ahLst/>
              <a:cxnLst/>
              <a:rect l="l" t="t" r="r" b="b"/>
              <a:pathLst>
                <a:path w="1230" h="2584" extrusionOk="0">
                  <a:moveTo>
                    <a:pt x="1" y="1"/>
                  </a:moveTo>
                  <a:cubicBezTo>
                    <a:pt x="284" y="1261"/>
                    <a:pt x="757" y="2237"/>
                    <a:pt x="1229" y="2584"/>
                  </a:cubicBezTo>
                  <a:lnTo>
                    <a:pt x="1229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17" name="Google Shape;16060;p88">
              <a:extLst>
                <a:ext uri="{FF2B5EF4-FFF2-40B4-BE49-F238E27FC236}">
                  <a16:creationId xmlns:a16="http://schemas.microsoft.com/office/drawing/2014/main" id="{F0F3AB49-7808-BC7A-413B-2D1F76F5DF1B}"/>
                </a:ext>
              </a:extLst>
            </p:cNvPr>
            <p:cNvSpPr/>
            <p:nvPr/>
          </p:nvSpPr>
          <p:spPr>
            <a:xfrm>
              <a:off x="-6551200" y="4073975"/>
              <a:ext cx="34675" cy="51200"/>
            </a:xfrm>
            <a:custGeom>
              <a:avLst/>
              <a:gdLst/>
              <a:ahLst/>
              <a:cxnLst/>
              <a:rect l="l" t="t" r="r" b="b"/>
              <a:pathLst>
                <a:path w="1387" h="2048" extrusionOk="0">
                  <a:moveTo>
                    <a:pt x="63" y="0"/>
                  </a:moveTo>
                  <a:cubicBezTo>
                    <a:pt x="0" y="725"/>
                    <a:pt x="0" y="1355"/>
                    <a:pt x="63" y="2048"/>
                  </a:cubicBezTo>
                  <a:lnTo>
                    <a:pt x="1386" y="2048"/>
                  </a:lnTo>
                  <a:lnTo>
                    <a:pt x="1386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18" name="Google Shape;16061;p88">
              <a:extLst>
                <a:ext uri="{FF2B5EF4-FFF2-40B4-BE49-F238E27FC236}">
                  <a16:creationId xmlns:a16="http://schemas.microsoft.com/office/drawing/2014/main" id="{E77A92BF-A56A-1A33-1157-C2A47CEA62A8}"/>
                </a:ext>
              </a:extLst>
            </p:cNvPr>
            <p:cNvSpPr/>
            <p:nvPr/>
          </p:nvSpPr>
          <p:spPr>
            <a:xfrm>
              <a:off x="-6475600" y="3994425"/>
              <a:ext cx="70125" cy="63025"/>
            </a:xfrm>
            <a:custGeom>
              <a:avLst/>
              <a:gdLst/>
              <a:ahLst/>
              <a:cxnLst/>
              <a:rect l="l" t="t" r="r" b="b"/>
              <a:pathLst>
                <a:path w="2805" h="2521" extrusionOk="0">
                  <a:moveTo>
                    <a:pt x="1" y="0"/>
                  </a:moveTo>
                  <a:cubicBezTo>
                    <a:pt x="442" y="630"/>
                    <a:pt x="757" y="1512"/>
                    <a:pt x="946" y="2521"/>
                  </a:cubicBezTo>
                  <a:lnTo>
                    <a:pt x="2805" y="2521"/>
                  </a:lnTo>
                  <a:cubicBezTo>
                    <a:pt x="2301" y="1292"/>
                    <a:pt x="1261" y="347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19" name="Google Shape;16062;p88">
              <a:extLst>
                <a:ext uri="{FF2B5EF4-FFF2-40B4-BE49-F238E27FC236}">
                  <a16:creationId xmlns:a16="http://schemas.microsoft.com/office/drawing/2014/main" id="{9E4C1095-9725-C00B-F0F0-A4434CE478D9}"/>
                </a:ext>
              </a:extLst>
            </p:cNvPr>
            <p:cNvSpPr/>
            <p:nvPr/>
          </p:nvSpPr>
          <p:spPr>
            <a:xfrm>
              <a:off x="-6449600" y="4073975"/>
              <a:ext cx="52800" cy="51200"/>
            </a:xfrm>
            <a:custGeom>
              <a:avLst/>
              <a:gdLst/>
              <a:ahLst/>
              <a:cxnLst/>
              <a:rect l="l" t="t" r="r" b="b"/>
              <a:pathLst>
                <a:path w="2112" h="2048" extrusionOk="0">
                  <a:moveTo>
                    <a:pt x="0" y="0"/>
                  </a:moveTo>
                  <a:cubicBezTo>
                    <a:pt x="63" y="725"/>
                    <a:pt x="63" y="1355"/>
                    <a:pt x="0" y="2048"/>
                  </a:cubicBezTo>
                  <a:lnTo>
                    <a:pt x="1954" y="2048"/>
                  </a:lnTo>
                  <a:cubicBezTo>
                    <a:pt x="2048" y="1733"/>
                    <a:pt x="2080" y="1386"/>
                    <a:pt x="2080" y="1040"/>
                  </a:cubicBezTo>
                  <a:cubicBezTo>
                    <a:pt x="2111" y="662"/>
                    <a:pt x="2048" y="347"/>
                    <a:pt x="19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20" name="Google Shape;16063;p88">
              <a:extLst>
                <a:ext uri="{FF2B5EF4-FFF2-40B4-BE49-F238E27FC236}">
                  <a16:creationId xmlns:a16="http://schemas.microsoft.com/office/drawing/2014/main" id="{0203059B-A22A-A41E-87CC-0C8CFD606400}"/>
                </a:ext>
              </a:extLst>
            </p:cNvPr>
            <p:cNvSpPr/>
            <p:nvPr/>
          </p:nvSpPr>
          <p:spPr>
            <a:xfrm>
              <a:off x="-6500000" y="3992050"/>
              <a:ext cx="30725" cy="65400"/>
            </a:xfrm>
            <a:custGeom>
              <a:avLst/>
              <a:gdLst/>
              <a:ahLst/>
              <a:cxnLst/>
              <a:rect l="l" t="t" r="r" b="b"/>
              <a:pathLst>
                <a:path w="1229" h="2616" extrusionOk="0">
                  <a:moveTo>
                    <a:pt x="0" y="1"/>
                  </a:moveTo>
                  <a:lnTo>
                    <a:pt x="0" y="2616"/>
                  </a:lnTo>
                  <a:lnTo>
                    <a:pt x="1229" y="2616"/>
                  </a:lnTo>
                  <a:cubicBezTo>
                    <a:pt x="977" y="1355"/>
                    <a:pt x="473" y="379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21" name="Google Shape;16064;p88">
              <a:extLst>
                <a:ext uri="{FF2B5EF4-FFF2-40B4-BE49-F238E27FC236}">
                  <a16:creationId xmlns:a16="http://schemas.microsoft.com/office/drawing/2014/main" id="{E4159509-572C-E68C-650A-55C0C5E15DB3}"/>
                </a:ext>
              </a:extLst>
            </p:cNvPr>
            <p:cNvSpPr/>
            <p:nvPr/>
          </p:nvSpPr>
          <p:spPr>
            <a:xfrm>
              <a:off x="-6500000" y="4143275"/>
              <a:ext cx="30725" cy="64600"/>
            </a:xfrm>
            <a:custGeom>
              <a:avLst/>
              <a:gdLst/>
              <a:ahLst/>
              <a:cxnLst/>
              <a:rect l="l" t="t" r="r" b="b"/>
              <a:pathLst>
                <a:path w="1229" h="2584" extrusionOk="0">
                  <a:moveTo>
                    <a:pt x="0" y="1"/>
                  </a:moveTo>
                  <a:lnTo>
                    <a:pt x="0" y="2584"/>
                  </a:lnTo>
                  <a:cubicBezTo>
                    <a:pt x="473" y="2237"/>
                    <a:pt x="945" y="1261"/>
                    <a:pt x="122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22" name="Google Shape;16065;p88">
              <a:extLst>
                <a:ext uri="{FF2B5EF4-FFF2-40B4-BE49-F238E27FC236}">
                  <a16:creationId xmlns:a16="http://schemas.microsoft.com/office/drawing/2014/main" id="{C3F9B089-7E2D-5281-4B00-C2DD2DEB0E12}"/>
                </a:ext>
              </a:extLst>
            </p:cNvPr>
            <p:cNvSpPr/>
            <p:nvPr/>
          </p:nvSpPr>
          <p:spPr>
            <a:xfrm>
              <a:off x="-6689825" y="4141700"/>
              <a:ext cx="149675" cy="141600"/>
            </a:xfrm>
            <a:custGeom>
              <a:avLst/>
              <a:gdLst/>
              <a:ahLst/>
              <a:cxnLst/>
              <a:rect l="l" t="t" r="r" b="b"/>
              <a:pathLst>
                <a:path w="5987" h="5664" extrusionOk="0">
                  <a:moveTo>
                    <a:pt x="3182" y="1"/>
                  </a:moveTo>
                  <a:cubicBezTo>
                    <a:pt x="3371" y="442"/>
                    <a:pt x="3623" y="851"/>
                    <a:pt x="3938" y="1198"/>
                  </a:cubicBezTo>
                  <a:lnTo>
                    <a:pt x="3088" y="2017"/>
                  </a:lnTo>
                  <a:cubicBezTo>
                    <a:pt x="2946" y="1946"/>
                    <a:pt x="2791" y="1911"/>
                    <a:pt x="2638" y="1911"/>
                  </a:cubicBezTo>
                  <a:cubicBezTo>
                    <a:pt x="2382" y="1911"/>
                    <a:pt x="2131" y="2009"/>
                    <a:pt x="1954" y="2206"/>
                  </a:cubicBezTo>
                  <a:lnTo>
                    <a:pt x="378" y="3907"/>
                  </a:lnTo>
                  <a:cubicBezTo>
                    <a:pt x="0" y="4317"/>
                    <a:pt x="0" y="4978"/>
                    <a:pt x="378" y="5356"/>
                  </a:cubicBezTo>
                  <a:cubicBezTo>
                    <a:pt x="583" y="5561"/>
                    <a:pt x="851" y="5664"/>
                    <a:pt x="1115" y="5664"/>
                  </a:cubicBezTo>
                  <a:cubicBezTo>
                    <a:pt x="1379" y="5664"/>
                    <a:pt x="1639" y="5561"/>
                    <a:pt x="1828" y="5356"/>
                  </a:cubicBezTo>
                  <a:lnTo>
                    <a:pt x="3403" y="3687"/>
                  </a:lnTo>
                  <a:cubicBezTo>
                    <a:pt x="3718" y="3372"/>
                    <a:pt x="3781" y="2899"/>
                    <a:pt x="3623" y="2521"/>
                  </a:cubicBezTo>
                  <a:lnTo>
                    <a:pt x="4443" y="1702"/>
                  </a:lnTo>
                  <a:cubicBezTo>
                    <a:pt x="4821" y="2111"/>
                    <a:pt x="5388" y="2426"/>
                    <a:pt x="5986" y="2584"/>
                  </a:cubicBezTo>
                  <a:cubicBezTo>
                    <a:pt x="5545" y="1954"/>
                    <a:pt x="5230" y="1040"/>
                    <a:pt x="504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23" name="Google Shape;16066;p88">
              <a:extLst>
                <a:ext uri="{FF2B5EF4-FFF2-40B4-BE49-F238E27FC236}">
                  <a16:creationId xmlns:a16="http://schemas.microsoft.com/office/drawing/2014/main" id="{8AFE5254-549B-228B-AC46-69D00C969F67}"/>
                </a:ext>
              </a:extLst>
            </p:cNvPr>
            <p:cNvSpPr/>
            <p:nvPr/>
          </p:nvSpPr>
          <p:spPr>
            <a:xfrm>
              <a:off x="-6475600" y="4141700"/>
              <a:ext cx="70125" cy="64600"/>
            </a:xfrm>
            <a:custGeom>
              <a:avLst/>
              <a:gdLst/>
              <a:ahLst/>
              <a:cxnLst/>
              <a:rect l="l" t="t" r="r" b="b"/>
              <a:pathLst>
                <a:path w="2805" h="2584" extrusionOk="0">
                  <a:moveTo>
                    <a:pt x="946" y="1"/>
                  </a:moveTo>
                  <a:cubicBezTo>
                    <a:pt x="757" y="1040"/>
                    <a:pt x="442" y="1954"/>
                    <a:pt x="1" y="2584"/>
                  </a:cubicBezTo>
                  <a:cubicBezTo>
                    <a:pt x="1261" y="2174"/>
                    <a:pt x="2301" y="1229"/>
                    <a:pt x="280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24" name="Google Shape;16067;p88">
              <a:extLst>
                <a:ext uri="{FF2B5EF4-FFF2-40B4-BE49-F238E27FC236}">
                  <a16:creationId xmlns:a16="http://schemas.microsoft.com/office/drawing/2014/main" id="{EA595D02-6B64-B856-3E18-C9B30727B624}"/>
                </a:ext>
              </a:extLst>
            </p:cNvPr>
            <p:cNvSpPr/>
            <p:nvPr/>
          </p:nvSpPr>
          <p:spPr>
            <a:xfrm>
              <a:off x="-6618950" y="4073975"/>
              <a:ext cx="52025" cy="51200"/>
            </a:xfrm>
            <a:custGeom>
              <a:avLst/>
              <a:gdLst/>
              <a:ahLst/>
              <a:cxnLst/>
              <a:rect l="l" t="t" r="r" b="b"/>
              <a:pathLst>
                <a:path w="2081" h="2048" extrusionOk="0">
                  <a:moveTo>
                    <a:pt x="95" y="0"/>
                  </a:moveTo>
                  <a:cubicBezTo>
                    <a:pt x="32" y="315"/>
                    <a:pt x="1" y="662"/>
                    <a:pt x="1" y="1040"/>
                  </a:cubicBezTo>
                  <a:cubicBezTo>
                    <a:pt x="1" y="1386"/>
                    <a:pt x="32" y="1733"/>
                    <a:pt x="95" y="2048"/>
                  </a:cubicBezTo>
                  <a:lnTo>
                    <a:pt x="2080" y="2048"/>
                  </a:lnTo>
                  <a:cubicBezTo>
                    <a:pt x="1986" y="1355"/>
                    <a:pt x="1986" y="725"/>
                    <a:pt x="208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25" name="Google Shape;16068;p88">
              <a:extLst>
                <a:ext uri="{FF2B5EF4-FFF2-40B4-BE49-F238E27FC236}">
                  <a16:creationId xmlns:a16="http://schemas.microsoft.com/office/drawing/2014/main" id="{20FF372E-824E-67AC-4CA3-7F907241DB66}"/>
                </a:ext>
              </a:extLst>
            </p:cNvPr>
            <p:cNvSpPr/>
            <p:nvPr/>
          </p:nvSpPr>
          <p:spPr>
            <a:xfrm>
              <a:off x="-6610275" y="3992850"/>
              <a:ext cx="70125" cy="63025"/>
            </a:xfrm>
            <a:custGeom>
              <a:avLst/>
              <a:gdLst/>
              <a:ahLst/>
              <a:cxnLst/>
              <a:rect l="l" t="t" r="r" b="b"/>
              <a:pathLst>
                <a:path w="2805" h="2521" extrusionOk="0">
                  <a:moveTo>
                    <a:pt x="2804" y="0"/>
                  </a:moveTo>
                  <a:lnTo>
                    <a:pt x="2804" y="0"/>
                  </a:lnTo>
                  <a:cubicBezTo>
                    <a:pt x="1544" y="410"/>
                    <a:pt x="504" y="1355"/>
                    <a:pt x="0" y="2521"/>
                  </a:cubicBezTo>
                  <a:lnTo>
                    <a:pt x="1859" y="2521"/>
                  </a:lnTo>
                  <a:cubicBezTo>
                    <a:pt x="2017" y="1575"/>
                    <a:pt x="2363" y="693"/>
                    <a:pt x="280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26" name="Google Shape;16069;p88">
              <a:extLst>
                <a:ext uri="{FF2B5EF4-FFF2-40B4-BE49-F238E27FC236}">
                  <a16:creationId xmlns:a16="http://schemas.microsoft.com/office/drawing/2014/main" id="{00CD09C9-148B-5504-DA5C-DE85D985A5D2}"/>
                </a:ext>
              </a:extLst>
            </p:cNvPr>
            <p:cNvSpPr/>
            <p:nvPr/>
          </p:nvSpPr>
          <p:spPr>
            <a:xfrm>
              <a:off x="-6500000" y="4073975"/>
              <a:ext cx="35450" cy="51200"/>
            </a:xfrm>
            <a:custGeom>
              <a:avLst/>
              <a:gdLst/>
              <a:ahLst/>
              <a:cxnLst/>
              <a:rect l="l" t="t" r="r" b="b"/>
              <a:pathLst>
                <a:path w="1418" h="2048" extrusionOk="0">
                  <a:moveTo>
                    <a:pt x="0" y="0"/>
                  </a:moveTo>
                  <a:lnTo>
                    <a:pt x="0" y="2048"/>
                  </a:lnTo>
                  <a:lnTo>
                    <a:pt x="1292" y="2048"/>
                  </a:lnTo>
                  <a:cubicBezTo>
                    <a:pt x="1418" y="1355"/>
                    <a:pt x="1418" y="725"/>
                    <a:pt x="129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</p:grpSp>
      <p:pic>
        <p:nvPicPr>
          <p:cNvPr id="27" name="圖片 26" descr="一張含有 圓形, 螢幕擷取畫面, 圖形, 黃色 的圖片&#10;&#10;AI 產生的內容可能不正確。">
            <a:extLst>
              <a:ext uri="{FF2B5EF4-FFF2-40B4-BE49-F238E27FC236}">
                <a16:creationId xmlns:a16="http://schemas.microsoft.com/office/drawing/2014/main" id="{B060930D-E71F-CFDF-7A95-5AA821CA020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22217" y="-33266"/>
            <a:ext cx="721783" cy="721783"/>
          </a:xfrm>
          <a:prstGeom prst="rect">
            <a:avLst/>
          </a:prstGeom>
        </p:spPr>
      </p:pic>
      <p:sp>
        <p:nvSpPr>
          <p:cNvPr id="2" name="文字方塊 1">
            <a:extLst>
              <a:ext uri="{FF2B5EF4-FFF2-40B4-BE49-F238E27FC236}">
                <a16:creationId xmlns:a16="http://schemas.microsoft.com/office/drawing/2014/main" id="{4801BD0B-9465-DBE5-CD2C-A747E83C4FB2}"/>
              </a:ext>
            </a:extLst>
          </p:cNvPr>
          <p:cNvSpPr txBox="1"/>
          <p:nvPr/>
        </p:nvSpPr>
        <p:spPr>
          <a:xfrm>
            <a:off x="8775883" y="4835723"/>
            <a:ext cx="26246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TW" dirty="0">
                <a:latin typeface="微軟正黑體" panose="020B0604030504040204" pitchFamily="34" charset="-120"/>
              </a:rPr>
              <a:t>6</a:t>
            </a:r>
            <a:endParaRPr kumimoji="1" lang="zh-TW" altLang="en-US" dirty="0">
              <a:latin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99070916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7"/>
          <p:cNvSpPr/>
          <p:nvPr/>
        </p:nvSpPr>
        <p:spPr>
          <a:xfrm rot="-2047773">
            <a:off x="1778000" y="313267"/>
            <a:ext cx="364067" cy="385554"/>
          </a:xfrm>
          <a:prstGeom prst="ellipse">
            <a:avLst/>
          </a:prstGeom>
          <a:solidFill>
            <a:srgbClr val="FEBD3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Microsoft JhengHei" panose="020B0604030504040204" pitchFamily="34" charset="-120"/>
              <a:ea typeface="Microsoft JhengHei" panose="020B0604030504040204" pitchFamily="34" charset="-120"/>
              <a:sym typeface="Arial"/>
            </a:endParaRPr>
          </a:p>
        </p:txBody>
      </p:sp>
      <p:sp>
        <p:nvSpPr>
          <p:cNvPr id="140" name="Google Shape;140;p7"/>
          <p:cNvSpPr txBox="1"/>
          <p:nvPr/>
        </p:nvSpPr>
        <p:spPr>
          <a:xfrm>
            <a:off x="1842558" y="244335"/>
            <a:ext cx="5458884" cy="4544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50" tIns="34275" rIns="68550" bIns="34275" anchor="b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TW" sz="2100" b="1" i="0" u="none" strike="noStrike" cap="none" dirty="0">
                <a:solidFill>
                  <a:schemeClr val="bg2">
                    <a:lumMod val="50000"/>
                  </a:schemeClr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cs typeface="Microsoft JhengHei"/>
                <a:sym typeface="Microsoft JhengHei"/>
              </a:rPr>
              <a:t>二、遊戲介紹</a:t>
            </a:r>
            <a:endParaRPr sz="1050" b="0" i="0" u="none" strike="noStrike" cap="none" dirty="0">
              <a:solidFill>
                <a:schemeClr val="bg2">
                  <a:lumMod val="50000"/>
                </a:schemeClr>
              </a:solidFill>
              <a:latin typeface="微軟正黑體" panose="020B0604030504040204" pitchFamily="34" charset="-120"/>
              <a:ea typeface="Microsoft JhengHei" panose="020B0604030504040204" pitchFamily="34" charset="-120"/>
              <a:sym typeface="Arial"/>
            </a:endParaRPr>
          </a:p>
        </p:txBody>
      </p:sp>
      <p:sp>
        <p:nvSpPr>
          <p:cNvPr id="141" name="Google Shape;141;p7"/>
          <p:cNvSpPr txBox="1"/>
          <p:nvPr/>
        </p:nvSpPr>
        <p:spPr>
          <a:xfrm>
            <a:off x="1785859" y="767753"/>
            <a:ext cx="7044877" cy="4544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50" tIns="34275" rIns="68550" bIns="34275" anchor="t" anchorCtr="0">
            <a:noAutofit/>
          </a:bodyPr>
          <a:lstStyle/>
          <a:p>
            <a:pPr marL="0" marR="0" lvl="0" indent="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TW" altLang="zh-TW" sz="1800" b="1" i="0" u="none" strike="noStrike" cap="none" dirty="0">
                <a:solidFill>
                  <a:schemeClr val="bg2">
                    <a:lumMod val="50000"/>
                  </a:schemeClr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cs typeface="Noto Sans TC"/>
                <a:sym typeface="Noto Sans TC"/>
              </a:rPr>
              <a:t>遊戲</a:t>
            </a:r>
            <a:r>
              <a:rPr lang="zh-TW" altLang="en-US" sz="1800" b="1" i="0" u="none" strike="noStrike" cap="none" dirty="0">
                <a:solidFill>
                  <a:schemeClr val="bg2">
                    <a:lumMod val="50000"/>
                  </a:schemeClr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cs typeface="Noto Sans TC"/>
                <a:sym typeface="Noto Sans TC"/>
              </a:rPr>
              <a:t>故事大綱</a:t>
            </a:r>
            <a:endParaRPr lang="en-US" altLang="zh-TW" sz="1800" dirty="0">
              <a:solidFill>
                <a:schemeClr val="bg2">
                  <a:lumMod val="50000"/>
                </a:schemeClr>
              </a:solidFill>
              <a:latin typeface="微軟正黑體" panose="020B0604030504040204" pitchFamily="34" charset="-120"/>
              <a:ea typeface="Microsoft JhengHei" panose="020B0604030504040204" pitchFamily="34" charset="-120"/>
              <a:cs typeface="Noto Sans TC"/>
              <a:sym typeface="Noto Sans TC"/>
            </a:endParaRPr>
          </a:p>
        </p:txBody>
      </p:sp>
      <p:sp>
        <p:nvSpPr>
          <p:cNvPr id="142" name="Google Shape;142;p7"/>
          <p:cNvSpPr/>
          <p:nvPr/>
        </p:nvSpPr>
        <p:spPr>
          <a:xfrm>
            <a:off x="-1" y="0"/>
            <a:ext cx="1515533" cy="5143500"/>
          </a:xfrm>
          <a:prstGeom prst="rect">
            <a:avLst/>
          </a:prstGeom>
          <a:solidFill>
            <a:srgbClr val="FEBD39"/>
          </a:solidFill>
          <a:ln>
            <a:noFill/>
          </a:ln>
        </p:spPr>
        <p:txBody>
          <a:bodyPr spcFirstLastPara="1" wrap="square" lIns="68550" tIns="34275" rIns="68550" bIns="3427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 b="0" i="0" u="none" strike="noStrike" cap="none">
              <a:solidFill>
                <a:schemeClr val="dk1"/>
              </a:solidFill>
              <a:latin typeface="Noto Sans TC"/>
              <a:ea typeface="Noto Sans TC"/>
              <a:cs typeface="Noto Sans TC"/>
              <a:sym typeface="Noto Sans TC"/>
            </a:endParaRPr>
          </a:p>
        </p:txBody>
      </p:sp>
      <p:sp>
        <p:nvSpPr>
          <p:cNvPr id="3" name="文字方塊 2">
            <a:extLst>
              <a:ext uri="{FF2B5EF4-FFF2-40B4-BE49-F238E27FC236}">
                <a16:creationId xmlns:a16="http://schemas.microsoft.com/office/drawing/2014/main" id="{FECA8B26-613D-C597-682D-C52F11B43667}"/>
              </a:ext>
            </a:extLst>
          </p:cNvPr>
          <p:cNvSpPr txBox="1"/>
          <p:nvPr/>
        </p:nvSpPr>
        <p:spPr>
          <a:xfrm>
            <a:off x="42828" y="1492350"/>
            <a:ext cx="130809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rtl="0"/>
            <a:r>
              <a:rPr lang="zh-TW" altLang="en-US" sz="2000" b="1" dirty="0">
                <a:solidFill>
                  <a:srgbClr val="3F3F3F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</a:rPr>
              <a:t>教案手冊</a:t>
            </a:r>
            <a:endParaRPr lang="zh-TW" altLang="en-US" dirty="0">
              <a:latin typeface="微軟正黑體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4" name="Google Shape;8479;p37">
            <a:extLst>
              <a:ext uri="{FF2B5EF4-FFF2-40B4-BE49-F238E27FC236}">
                <a16:creationId xmlns:a16="http://schemas.microsoft.com/office/drawing/2014/main" id="{D7F8FF51-CF10-1168-0782-7FF1E347B642}"/>
              </a:ext>
            </a:extLst>
          </p:cNvPr>
          <p:cNvSpPr txBox="1">
            <a:spLocks/>
          </p:cNvSpPr>
          <p:nvPr/>
        </p:nvSpPr>
        <p:spPr>
          <a:xfrm>
            <a:off x="256059" y="1892329"/>
            <a:ext cx="1308098" cy="389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zh-TW" altLang="en-US" dirty="0">
                <a:solidFill>
                  <a:schemeClr val="bg1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</a:rPr>
              <a:t>線上展覽介紹</a:t>
            </a:r>
          </a:p>
        </p:txBody>
      </p:sp>
      <p:sp>
        <p:nvSpPr>
          <p:cNvPr id="5" name="Google Shape;8482;p37">
            <a:extLst>
              <a:ext uri="{FF2B5EF4-FFF2-40B4-BE49-F238E27FC236}">
                <a16:creationId xmlns:a16="http://schemas.microsoft.com/office/drawing/2014/main" id="{91E162C6-36B6-9B9F-EFBE-E89A8050A4CA}"/>
              </a:ext>
            </a:extLst>
          </p:cNvPr>
          <p:cNvSpPr txBox="1">
            <a:spLocks/>
          </p:cNvSpPr>
          <p:nvPr/>
        </p:nvSpPr>
        <p:spPr>
          <a:xfrm>
            <a:off x="256059" y="2274173"/>
            <a:ext cx="1392319" cy="389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zh-TW" altLang="en-US" b="1" dirty="0">
                <a:solidFill>
                  <a:schemeClr val="bg2">
                    <a:lumMod val="50000"/>
                  </a:schemeClr>
                </a:solidFill>
                <a:latin typeface="微軟正黑體" panose="020B0604030504040204" pitchFamily="34" charset="-120"/>
                <a:ea typeface="Microsoft JhengHei" panose="020B0604030504040204" pitchFamily="34" charset="-120"/>
              </a:rPr>
              <a:t>遊戲介紹</a:t>
            </a:r>
          </a:p>
        </p:txBody>
      </p:sp>
      <p:sp>
        <p:nvSpPr>
          <p:cNvPr id="6" name="Google Shape;8484;p37">
            <a:extLst>
              <a:ext uri="{FF2B5EF4-FFF2-40B4-BE49-F238E27FC236}">
                <a16:creationId xmlns:a16="http://schemas.microsoft.com/office/drawing/2014/main" id="{38396727-6F68-FBA2-2C88-0957D197E04B}"/>
              </a:ext>
            </a:extLst>
          </p:cNvPr>
          <p:cNvSpPr txBox="1">
            <a:spLocks/>
          </p:cNvSpPr>
          <p:nvPr/>
        </p:nvSpPr>
        <p:spPr>
          <a:xfrm>
            <a:off x="256059" y="2673025"/>
            <a:ext cx="1259473" cy="389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zh-TW" altLang="en-US" dirty="0">
                <a:solidFill>
                  <a:schemeClr val="bg1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</a:rPr>
              <a:t>教學目標</a:t>
            </a:r>
          </a:p>
        </p:txBody>
      </p:sp>
      <p:sp>
        <p:nvSpPr>
          <p:cNvPr id="7" name="Google Shape;8486;p37">
            <a:extLst>
              <a:ext uri="{FF2B5EF4-FFF2-40B4-BE49-F238E27FC236}">
                <a16:creationId xmlns:a16="http://schemas.microsoft.com/office/drawing/2014/main" id="{C1836AA6-27E3-E21D-B383-D2DEFE997BB3}"/>
              </a:ext>
            </a:extLst>
          </p:cNvPr>
          <p:cNvSpPr txBox="1">
            <a:spLocks/>
          </p:cNvSpPr>
          <p:nvPr/>
        </p:nvSpPr>
        <p:spPr>
          <a:xfrm>
            <a:off x="256059" y="3062060"/>
            <a:ext cx="1259473" cy="389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zh-TW" altLang="en-US" dirty="0">
                <a:solidFill>
                  <a:schemeClr val="bg1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</a:rPr>
              <a:t>教學內容架構</a:t>
            </a:r>
          </a:p>
        </p:txBody>
      </p:sp>
      <p:sp>
        <p:nvSpPr>
          <p:cNvPr id="8" name="Google Shape;8488;p37">
            <a:extLst>
              <a:ext uri="{FF2B5EF4-FFF2-40B4-BE49-F238E27FC236}">
                <a16:creationId xmlns:a16="http://schemas.microsoft.com/office/drawing/2014/main" id="{78BA11F0-1A65-518C-D085-D7E3C9EFA3AA}"/>
              </a:ext>
            </a:extLst>
          </p:cNvPr>
          <p:cNvSpPr txBox="1">
            <a:spLocks/>
          </p:cNvSpPr>
          <p:nvPr/>
        </p:nvSpPr>
        <p:spPr>
          <a:xfrm>
            <a:off x="256059" y="3451094"/>
            <a:ext cx="1344142" cy="485905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zh-TW" altLang="en-US" dirty="0">
                <a:solidFill>
                  <a:schemeClr val="bg1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cs typeface="Microsoft JhengHei"/>
                <a:sym typeface="Microsoft JhengHei"/>
              </a:rPr>
              <a:t>延伸資料與相關連結</a:t>
            </a:r>
            <a:endParaRPr lang="zh-TW" altLang="en-US" dirty="0">
              <a:solidFill>
                <a:schemeClr val="bg1"/>
              </a:solidFill>
              <a:latin typeface="微軟正黑體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9" name="Google Shape;9631;p76">
            <a:extLst>
              <a:ext uri="{FF2B5EF4-FFF2-40B4-BE49-F238E27FC236}">
                <a16:creationId xmlns:a16="http://schemas.microsoft.com/office/drawing/2014/main" id="{6696A28B-F498-BADC-4372-30DD426D7D69}"/>
              </a:ext>
            </a:extLst>
          </p:cNvPr>
          <p:cNvSpPr/>
          <p:nvPr/>
        </p:nvSpPr>
        <p:spPr>
          <a:xfrm>
            <a:off x="132845" y="2360153"/>
            <a:ext cx="174337" cy="174337"/>
          </a:xfrm>
          <a:custGeom>
            <a:avLst/>
            <a:gdLst/>
            <a:ahLst/>
            <a:cxnLst/>
            <a:rect l="l" t="t" r="r" b="b"/>
            <a:pathLst>
              <a:path w="208163" h="208163" extrusionOk="0">
                <a:moveTo>
                  <a:pt x="79632" y="48546"/>
                </a:moveTo>
                <a:cubicBezTo>
                  <a:pt x="80399" y="48546"/>
                  <a:pt x="81191" y="48783"/>
                  <a:pt x="81877" y="49126"/>
                </a:cubicBezTo>
                <a:lnTo>
                  <a:pt x="158203" y="101306"/>
                </a:lnTo>
                <a:cubicBezTo>
                  <a:pt x="159036" y="101861"/>
                  <a:pt x="159591" y="102971"/>
                  <a:pt x="159591" y="104081"/>
                </a:cubicBezTo>
                <a:cubicBezTo>
                  <a:pt x="159591" y="105191"/>
                  <a:pt x="159036" y="106302"/>
                  <a:pt x="158203" y="106857"/>
                </a:cubicBezTo>
                <a:lnTo>
                  <a:pt x="81877" y="159036"/>
                </a:lnTo>
                <a:cubicBezTo>
                  <a:pt x="81045" y="159314"/>
                  <a:pt x="80489" y="159591"/>
                  <a:pt x="79934" y="159591"/>
                </a:cubicBezTo>
                <a:cubicBezTo>
                  <a:pt x="79379" y="159591"/>
                  <a:pt x="78547" y="159591"/>
                  <a:pt x="78269" y="159314"/>
                </a:cubicBezTo>
                <a:cubicBezTo>
                  <a:pt x="77159" y="158481"/>
                  <a:pt x="76326" y="157371"/>
                  <a:pt x="76326" y="156260"/>
                </a:cubicBezTo>
                <a:lnTo>
                  <a:pt x="76326" y="52179"/>
                </a:lnTo>
                <a:cubicBezTo>
                  <a:pt x="76326" y="50792"/>
                  <a:pt x="77159" y="49681"/>
                  <a:pt x="78269" y="48849"/>
                </a:cubicBezTo>
                <a:cubicBezTo>
                  <a:pt x="78693" y="48637"/>
                  <a:pt x="79158" y="48546"/>
                  <a:pt x="79632" y="48546"/>
                </a:cubicBezTo>
                <a:close/>
                <a:moveTo>
                  <a:pt x="104081" y="0"/>
                </a:moveTo>
                <a:cubicBezTo>
                  <a:pt x="46628" y="0"/>
                  <a:pt x="0" y="46628"/>
                  <a:pt x="0" y="104081"/>
                </a:cubicBezTo>
                <a:cubicBezTo>
                  <a:pt x="0" y="161534"/>
                  <a:pt x="46628" y="208162"/>
                  <a:pt x="104081" y="208162"/>
                </a:cubicBezTo>
                <a:cubicBezTo>
                  <a:pt x="161534" y="208162"/>
                  <a:pt x="208162" y="161534"/>
                  <a:pt x="208162" y="104081"/>
                </a:cubicBezTo>
                <a:cubicBezTo>
                  <a:pt x="208162" y="46628"/>
                  <a:pt x="161534" y="0"/>
                  <a:pt x="104081" y="0"/>
                </a:cubicBezTo>
                <a:close/>
              </a:path>
            </a:pathLst>
          </a:custGeom>
          <a:solidFill>
            <a:schemeClr val="bg2">
              <a:lumMod val="5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1" name="文字方塊 10">
            <a:extLst>
              <a:ext uri="{FF2B5EF4-FFF2-40B4-BE49-F238E27FC236}">
                <a16:creationId xmlns:a16="http://schemas.microsoft.com/office/drawing/2014/main" id="{4BF4BC5A-D54F-1298-6254-4FD9131D116A}"/>
              </a:ext>
            </a:extLst>
          </p:cNvPr>
          <p:cNvSpPr txBox="1"/>
          <p:nvPr/>
        </p:nvSpPr>
        <p:spPr>
          <a:xfrm>
            <a:off x="1785858" y="2001903"/>
            <a:ext cx="6951741" cy="28284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TW" altLang="en-US" sz="1200" dirty="0">
                <a:latin typeface="微軟正黑體" panose="020B0604030504040204" pitchFamily="34" charset="-120"/>
                <a:ea typeface="Microsoft JhengHei" panose="020B0604030504040204" pitchFamily="34" charset="-120"/>
                <a:cs typeface="Noto Sans" panose="020B0502040504020204" pitchFamily="34" charset="0"/>
              </a:rPr>
              <a:t>「萬時歷險團」是專門帶領旅客回到臺灣某段歷史時空的沉浸式體驗旅行社！你搭乘萬時歷險團的虛擬旅行系統，</a:t>
            </a:r>
            <a:r>
              <a:rPr lang="zh-TW" altLang="en-US" sz="1200" b="1" dirty="0">
                <a:latin typeface="微軟正黑體" panose="020B0604030504040204" pitchFamily="34" charset="-120"/>
                <a:ea typeface="Microsoft JhengHei" panose="020B0604030504040204" pitchFamily="34" charset="-120"/>
                <a:cs typeface="Noto Sans" panose="020B0502040504020204" pitchFamily="34" charset="0"/>
              </a:rPr>
              <a:t>回到</a:t>
            </a:r>
            <a:r>
              <a:rPr lang="en-US" altLang="zh-TW" sz="1200" b="1" dirty="0">
                <a:latin typeface="微軟正黑體" panose="020B0604030504040204" pitchFamily="34" charset="-120"/>
                <a:ea typeface="Microsoft JhengHei" panose="020B0604030504040204" pitchFamily="34" charset="-120"/>
                <a:cs typeface="Noto Sans" panose="020B0502040504020204" pitchFamily="34" charset="0"/>
              </a:rPr>
              <a:t> 1947 </a:t>
            </a:r>
            <a:r>
              <a:rPr lang="zh-TW" altLang="en-US" sz="1200" b="1" dirty="0">
                <a:latin typeface="微軟正黑體" panose="020B0604030504040204" pitchFamily="34" charset="-120"/>
                <a:ea typeface="Microsoft JhengHei" panose="020B0604030504040204" pitchFamily="34" charset="-120"/>
                <a:cs typeface="Noto Sans" panose="020B0502040504020204" pitchFamily="34" charset="0"/>
              </a:rPr>
              <a:t>年後的臺灣</a:t>
            </a:r>
            <a:r>
              <a:rPr lang="zh-TW" altLang="en-US" sz="1200" dirty="0">
                <a:latin typeface="微軟正黑體" panose="020B0604030504040204" pitchFamily="34" charset="-120"/>
                <a:ea typeface="Microsoft JhengHei" panose="020B0604030504040204" pitchFamily="34" charset="-120"/>
                <a:cs typeface="Noto Sans" panose="020B0502040504020204" pitchFamily="34" charset="0"/>
              </a:rPr>
              <a:t>，遇見年輕的運動少年陳慕賢，而且還成為了他的田徑教練！</a:t>
            </a:r>
            <a:endParaRPr lang="en-US" altLang="zh-TW" sz="1200" dirty="0">
              <a:latin typeface="微軟正黑體" panose="020B0604030504040204" pitchFamily="34" charset="-120"/>
              <a:ea typeface="Microsoft JhengHei" panose="020B0604030504040204" pitchFamily="34" charset="-120"/>
              <a:cs typeface="Noto Sans" panose="020B0502040504020204" pitchFamily="34" charset="0"/>
            </a:endParaRPr>
          </a:p>
          <a:p>
            <a:pPr marL="0" marR="0" lvl="0" indent="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altLang="zh-TW" sz="1200" dirty="0">
              <a:latin typeface="微軟正黑體" panose="020B0604030504040204" pitchFamily="34" charset="-120"/>
              <a:ea typeface="Microsoft JhengHei" panose="020B0604030504040204" pitchFamily="34" charset="-120"/>
              <a:cs typeface="Noto Sans" panose="020B0502040504020204" pitchFamily="34" charset="0"/>
            </a:endParaRPr>
          </a:p>
          <a:p>
            <a:pPr marL="0" marR="0" lvl="0" indent="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TW" altLang="en-US" sz="120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Noto Sans" panose="020B0502040504020204" pitchFamily="34" charset="0"/>
              </a:rPr>
              <a:t>出生在日治時期臺灣的陳慕賢，</a:t>
            </a:r>
            <a:r>
              <a:rPr lang="zh-TW" altLang="en-US" sz="1200" b="1" dirty="0">
                <a:latin typeface="微軟正黑體" panose="020B0604030504040204" pitchFamily="34" charset="-120"/>
                <a:ea typeface="Microsoft JhengHei" panose="020B0604030504040204" pitchFamily="34" charset="-120"/>
                <a:cs typeface="Noto Sans" panose="020B0502040504020204" pitchFamily="34" charset="0"/>
              </a:rPr>
              <a:t>從小目睹日式體育的嚴格訓練風格</a:t>
            </a:r>
            <a:r>
              <a:rPr lang="zh-TW" altLang="en-US" sz="1200" dirty="0">
                <a:latin typeface="微軟正黑體" panose="020B0604030504040204" pitchFamily="34" charset="-120"/>
                <a:ea typeface="Microsoft JhengHei" panose="020B0604030504040204" pitchFamily="34" charset="-120"/>
                <a:cs typeface="Noto Sans" panose="020B0502040504020204" pitchFamily="34" charset="0"/>
              </a:rPr>
              <a:t>，並在心中埋下了對參與奧運的嚮往。對他來說，體育是一個突破自我的途徑，而</a:t>
            </a:r>
            <a:r>
              <a:rPr lang="zh-TW" altLang="en-US" sz="1200" b="1" dirty="0">
                <a:latin typeface="微軟正黑體" panose="020B0604030504040204" pitchFamily="34" charset="-120"/>
                <a:ea typeface="Microsoft JhengHei" panose="020B0604030504040204" pitchFamily="34" charset="-120"/>
                <a:cs typeface="Noto Sans" panose="020B0502040504020204" pitchFamily="34" charset="0"/>
              </a:rPr>
              <a:t>追隨奧運選手張星賢的腳步</a:t>
            </a:r>
            <a:r>
              <a:rPr lang="zh-TW" altLang="en-US" sz="1200" dirty="0">
                <a:latin typeface="微軟正黑體" panose="020B0604030504040204" pitchFamily="34" charset="-120"/>
                <a:ea typeface="Microsoft JhengHei" panose="020B0604030504040204" pitchFamily="34" charset="-120"/>
                <a:cs typeface="Noto Sans" panose="020B0502040504020204" pitchFamily="34" charset="0"/>
              </a:rPr>
              <a:t>，更是他熱血青春的目標。然而，光有天賦是不夠的，唯有扎實的基礎鍛鍊和周全的戰術安排，才能讓慕賢實現他的奧運夢。因此，身位教練的你，為慕賢設計了系統性的訓練計畫，帶著他到上海參加</a:t>
            </a:r>
            <a:r>
              <a:rPr lang="en-US" altLang="zh-TW" sz="1200" dirty="0">
                <a:latin typeface="微軟正黑體" panose="020B0604030504040204" pitchFamily="34" charset="-120"/>
                <a:ea typeface="Microsoft JhengHei" panose="020B0604030504040204" pitchFamily="34" charset="-120"/>
                <a:cs typeface="Noto Sans" panose="020B0502040504020204" pitchFamily="34" charset="0"/>
              </a:rPr>
              <a:t> </a:t>
            </a:r>
            <a:r>
              <a:rPr lang="en-US" altLang="zh-TW" sz="1200" b="1" dirty="0">
                <a:latin typeface="微軟正黑體" panose="020B0604030504040204" pitchFamily="34" charset="-120"/>
                <a:ea typeface="Microsoft JhengHei" panose="020B0604030504040204" pitchFamily="34" charset="-120"/>
                <a:cs typeface="Noto Sans" panose="020B0502040504020204" pitchFamily="34" charset="0"/>
              </a:rPr>
              <a:t>1948 </a:t>
            </a:r>
            <a:r>
              <a:rPr lang="zh-TW" altLang="en-US" sz="1200" b="1" dirty="0">
                <a:latin typeface="微軟正黑體" panose="020B0604030504040204" pitchFamily="34" charset="-120"/>
                <a:ea typeface="Microsoft JhengHei" panose="020B0604030504040204" pitchFamily="34" charset="-120"/>
                <a:cs typeface="Noto Sans" panose="020B0502040504020204" pitchFamily="34" charset="0"/>
              </a:rPr>
              <a:t>年全國運動會</a:t>
            </a:r>
            <a:r>
              <a:rPr lang="zh-TW" altLang="en-US" sz="1200" dirty="0">
                <a:latin typeface="微軟正黑體" panose="020B0604030504040204" pitchFamily="34" charset="-120"/>
                <a:ea typeface="Microsoft JhengHei" panose="020B0604030504040204" pitchFamily="34" charset="-120"/>
                <a:cs typeface="Noto Sans" panose="020B0502040504020204" pitchFamily="34" charset="0"/>
              </a:rPr>
              <a:t>，最後更見證他成為奧運選手，以及</a:t>
            </a:r>
            <a:r>
              <a:rPr lang="en-US" altLang="zh-TW" sz="1200" b="1" dirty="0">
                <a:latin typeface="微軟正黑體" panose="020B0604030504040204" pitchFamily="34" charset="-120"/>
                <a:ea typeface="Microsoft JhengHei" panose="020B0604030504040204" pitchFamily="34" charset="-120"/>
                <a:cs typeface="Noto Sans" panose="020B0502040504020204" pitchFamily="34" charset="0"/>
              </a:rPr>
              <a:t>1964 </a:t>
            </a:r>
            <a:r>
              <a:rPr lang="zh-TW" altLang="en-US" sz="1200" b="1" dirty="0">
                <a:latin typeface="微軟正黑體" panose="020B0604030504040204" pitchFamily="34" charset="-120"/>
                <a:ea typeface="Microsoft JhengHei" panose="020B0604030504040204" pitchFamily="34" charset="-120"/>
                <a:cs typeface="Noto Sans" panose="020B0502040504020204" pitchFamily="34" charset="0"/>
              </a:rPr>
              <a:t>年東京奧運聖火</a:t>
            </a:r>
            <a:r>
              <a:rPr lang="zh-TW" altLang="en-US" sz="1200" dirty="0">
                <a:latin typeface="微軟正黑體" panose="020B0604030504040204" pitchFamily="34" charset="-120"/>
                <a:ea typeface="Microsoft JhengHei" panose="020B0604030504040204" pitchFamily="34" charset="-120"/>
                <a:cs typeface="Noto Sans" panose="020B0502040504020204" pitchFamily="34" charset="0"/>
              </a:rPr>
              <a:t>的傳遞手。</a:t>
            </a:r>
            <a:endParaRPr lang="en-US" altLang="zh-TW" sz="1200" dirty="0">
              <a:latin typeface="微軟正黑體" panose="020B0604030504040204" pitchFamily="34" charset="-120"/>
              <a:ea typeface="Microsoft JhengHei" panose="020B0604030504040204" pitchFamily="34" charset="-120"/>
              <a:cs typeface="Noto Sans" panose="020B0502040504020204" pitchFamily="34" charset="0"/>
            </a:endParaRPr>
          </a:p>
          <a:p>
            <a:pPr marL="0" marR="0" lvl="0" indent="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altLang="zh-TW" sz="1200" dirty="0">
              <a:latin typeface="微軟正黑體" panose="020B0604030504040204" pitchFamily="34" charset="-120"/>
              <a:ea typeface="Microsoft JhengHei" panose="020B0604030504040204" pitchFamily="34" charset="-120"/>
              <a:cs typeface="Noto Sans" panose="020B0502040504020204" pitchFamily="34" charset="0"/>
            </a:endParaRPr>
          </a:p>
          <a:p>
            <a:pPr marL="0" marR="0" lvl="0" indent="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TW" altLang="en-US" sz="120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Noto Sans" panose="020B0502040504020204" pitchFamily="34" charset="0"/>
              </a:rPr>
              <a:t>一路上，你陪著他練體能、練速度、練自信，也練習不被時代的變化打敗。</a:t>
            </a:r>
            <a:endParaRPr lang="en-US" altLang="zh-TW" sz="1200" dirty="0">
              <a:latin typeface="Microsoft JhengHei" panose="020B0604030504040204" pitchFamily="34" charset="-120"/>
              <a:ea typeface="Microsoft JhengHei" panose="020B0604030504040204" pitchFamily="34" charset="-120"/>
              <a:cs typeface="Noto Sans" panose="020B0502040504020204" pitchFamily="34" charset="0"/>
            </a:endParaRPr>
          </a:p>
        </p:txBody>
      </p:sp>
      <p:pic>
        <p:nvPicPr>
          <p:cNvPr id="14" name="圖片 13" descr="一張含有 圓形, 圖形, 符號, 鮮豔 的圖片&#10;&#10;AI 產生的內容可能不正確。">
            <a:extLst>
              <a:ext uri="{FF2B5EF4-FFF2-40B4-BE49-F238E27FC236}">
                <a16:creationId xmlns:a16="http://schemas.microsoft.com/office/drawing/2014/main" id="{ACFF077D-E830-53DF-15BF-D8871F6671F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8305801" y="-5675"/>
            <a:ext cx="789517" cy="789517"/>
          </a:xfrm>
          <a:prstGeom prst="rect">
            <a:avLst/>
          </a:prstGeom>
        </p:spPr>
      </p:pic>
      <p:pic>
        <p:nvPicPr>
          <p:cNvPr id="2" name="圖片 1" descr="一張含有 圖解, 動畫卡通, 美工圖案, 卡通 的圖片&#10;&#10;AI 產生的內容可能不正確。">
            <a:extLst>
              <a:ext uri="{FF2B5EF4-FFF2-40B4-BE49-F238E27FC236}">
                <a16:creationId xmlns:a16="http://schemas.microsoft.com/office/drawing/2014/main" id="{9DEF9213-9632-F5C2-9BD1-E63B2838C9D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64403" y="933143"/>
            <a:ext cx="969882" cy="1072259"/>
          </a:xfrm>
          <a:prstGeom prst="rect">
            <a:avLst/>
          </a:prstGeom>
        </p:spPr>
      </p:pic>
      <p:pic>
        <p:nvPicPr>
          <p:cNvPr id="10" name="圖片 9" descr="一張含有 服裝, 人的臉孔, 眼鏡, 男人 的圖片&#10;&#10;AI 產生的內容可能不正確。">
            <a:extLst>
              <a:ext uri="{FF2B5EF4-FFF2-40B4-BE49-F238E27FC236}">
                <a16:creationId xmlns:a16="http://schemas.microsoft.com/office/drawing/2014/main" id="{D1C1DB4C-5A6A-5214-64BE-47A0552C264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85642" y="861276"/>
            <a:ext cx="1045310" cy="1155649"/>
          </a:xfrm>
          <a:prstGeom prst="rect">
            <a:avLst/>
          </a:prstGeom>
        </p:spPr>
      </p:pic>
      <p:sp>
        <p:nvSpPr>
          <p:cNvPr id="12" name="文字方塊 11">
            <a:extLst>
              <a:ext uri="{FF2B5EF4-FFF2-40B4-BE49-F238E27FC236}">
                <a16:creationId xmlns:a16="http://schemas.microsoft.com/office/drawing/2014/main" id="{4A6980DC-F0BD-F7E6-F001-1FE8C82BB9E8}"/>
              </a:ext>
            </a:extLst>
          </p:cNvPr>
          <p:cNvSpPr txBox="1"/>
          <p:nvPr/>
        </p:nvSpPr>
        <p:spPr>
          <a:xfrm>
            <a:off x="8775883" y="4835723"/>
            <a:ext cx="26246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TW" dirty="0">
                <a:latin typeface="微軟正黑體" panose="020B0604030504040204" pitchFamily="34" charset="-120"/>
              </a:rPr>
              <a:t>7</a:t>
            </a:r>
            <a:endParaRPr kumimoji="1" lang="zh-TW" altLang="en-US" dirty="0">
              <a:latin typeface="微軟正黑體" panose="020B0604030504040204" pitchFamily="34" charset="-12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8"/>
          <p:cNvSpPr/>
          <p:nvPr/>
        </p:nvSpPr>
        <p:spPr>
          <a:xfrm rot="-2047773">
            <a:off x="1778000" y="313267"/>
            <a:ext cx="364067" cy="385554"/>
          </a:xfrm>
          <a:prstGeom prst="ellipse">
            <a:avLst/>
          </a:prstGeom>
          <a:solidFill>
            <a:srgbClr val="FEBD3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Microsoft JhengHei" panose="020B0604030504040204" pitchFamily="34" charset="-120"/>
              <a:ea typeface="Microsoft JhengHei" panose="020B0604030504040204" pitchFamily="34" charset="-120"/>
              <a:sym typeface="Arial"/>
            </a:endParaRPr>
          </a:p>
        </p:txBody>
      </p:sp>
      <p:sp>
        <p:nvSpPr>
          <p:cNvPr id="150" name="Google Shape;150;p8"/>
          <p:cNvSpPr/>
          <p:nvPr/>
        </p:nvSpPr>
        <p:spPr>
          <a:xfrm>
            <a:off x="-1" y="0"/>
            <a:ext cx="1515533" cy="5143500"/>
          </a:xfrm>
          <a:prstGeom prst="rect">
            <a:avLst/>
          </a:prstGeom>
          <a:solidFill>
            <a:srgbClr val="FEBD39"/>
          </a:solidFill>
          <a:ln>
            <a:noFill/>
          </a:ln>
        </p:spPr>
        <p:txBody>
          <a:bodyPr spcFirstLastPara="1" wrap="square" lIns="68550" tIns="34275" rIns="68550" bIns="3427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 b="0" i="0" u="none" strike="noStrike" cap="none">
              <a:solidFill>
                <a:schemeClr val="dk1"/>
              </a:solidFill>
              <a:latin typeface="Noto Sans TC"/>
              <a:ea typeface="Noto Sans TC"/>
              <a:cs typeface="Noto Sans TC"/>
              <a:sym typeface="Noto Sans TC"/>
            </a:endParaRPr>
          </a:p>
        </p:txBody>
      </p:sp>
      <p:pic>
        <p:nvPicPr>
          <p:cNvPr id="10" name="圖片 9" descr="一張含有 卡通, 人的臉孔, 接頭, 服裝 的圖片&#10;&#10;AI 產生的內容可能不正確。">
            <a:extLst>
              <a:ext uri="{FF2B5EF4-FFF2-40B4-BE49-F238E27FC236}">
                <a16:creationId xmlns:a16="http://schemas.microsoft.com/office/drawing/2014/main" id="{FBF83BDA-A173-336C-B9FC-2F06923DB51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15532" y="1351467"/>
            <a:ext cx="2459265" cy="2714348"/>
          </a:xfrm>
          <a:prstGeom prst="rect">
            <a:avLst/>
          </a:prstGeom>
        </p:spPr>
      </p:pic>
      <p:pic>
        <p:nvPicPr>
          <p:cNvPr id="14" name="圖片 13" descr="一張含有 人的臉孔, 服裝, 男人, 外套 的圖片&#10;&#10;AI 產生的內容可能不正確。">
            <a:extLst>
              <a:ext uri="{FF2B5EF4-FFF2-40B4-BE49-F238E27FC236}">
                <a16:creationId xmlns:a16="http://schemas.microsoft.com/office/drawing/2014/main" id="{E77AE9EE-2730-C511-62A5-E402DAB072B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12214" y="1318278"/>
            <a:ext cx="2459266" cy="2714349"/>
          </a:xfrm>
          <a:prstGeom prst="rect">
            <a:avLst/>
          </a:prstGeom>
        </p:spPr>
      </p:pic>
      <p:pic>
        <p:nvPicPr>
          <p:cNvPr id="16" name="圖片 15" descr="一張含有 服裝, 人的臉孔, 袖子, 休閒服飾 的圖片&#10;&#10;AI 產生的內容可能不正確。">
            <a:extLst>
              <a:ext uri="{FF2B5EF4-FFF2-40B4-BE49-F238E27FC236}">
                <a16:creationId xmlns:a16="http://schemas.microsoft.com/office/drawing/2014/main" id="{C90D6944-F795-610D-8238-9D3E9137103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31393" y="1304454"/>
            <a:ext cx="2520000" cy="2781382"/>
          </a:xfrm>
          <a:prstGeom prst="rect">
            <a:avLst/>
          </a:prstGeom>
        </p:spPr>
      </p:pic>
      <p:sp>
        <p:nvSpPr>
          <p:cNvPr id="30" name="矩形: 圓角 29">
            <a:extLst>
              <a:ext uri="{FF2B5EF4-FFF2-40B4-BE49-F238E27FC236}">
                <a16:creationId xmlns:a16="http://schemas.microsoft.com/office/drawing/2014/main" id="{F7245F6D-C01F-4A70-AA5C-1AB55CDEF715}"/>
              </a:ext>
            </a:extLst>
          </p:cNvPr>
          <p:cNvSpPr/>
          <p:nvPr/>
        </p:nvSpPr>
        <p:spPr>
          <a:xfrm>
            <a:off x="2616913" y="2709139"/>
            <a:ext cx="1595242" cy="996335"/>
          </a:xfrm>
          <a:prstGeom prst="roundRect">
            <a:avLst>
              <a:gd name="adj" fmla="val 5248"/>
            </a:avLst>
          </a:prstGeom>
          <a:solidFill>
            <a:schemeClr val="tx1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20" name="文字方塊 19">
            <a:extLst>
              <a:ext uri="{FF2B5EF4-FFF2-40B4-BE49-F238E27FC236}">
                <a16:creationId xmlns:a16="http://schemas.microsoft.com/office/drawing/2014/main" id="{E32D0006-1331-0391-10D7-6D7D33164D38}"/>
              </a:ext>
            </a:extLst>
          </p:cNvPr>
          <p:cNvSpPr txBox="1"/>
          <p:nvPr/>
        </p:nvSpPr>
        <p:spPr>
          <a:xfrm>
            <a:off x="2616913" y="2753321"/>
            <a:ext cx="904967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TW" altLang="en-US" sz="1600" b="1" dirty="0">
                <a:solidFill>
                  <a:srgbClr val="ED7D31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cs typeface="微軟正黑體" panose="020B0604030504040204" pitchFamily="34" charset="-120"/>
              </a:rPr>
              <a:t>陳慕賢</a:t>
            </a:r>
            <a:endParaRPr lang="zh-TW" altLang="en-US" sz="1600" b="1" dirty="0">
              <a:latin typeface="微軟正黑體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25" name="文字方塊 24">
            <a:extLst>
              <a:ext uri="{FF2B5EF4-FFF2-40B4-BE49-F238E27FC236}">
                <a16:creationId xmlns:a16="http://schemas.microsoft.com/office/drawing/2014/main" id="{2CDE927D-BCD6-C06C-F37D-893EDB147687}"/>
              </a:ext>
            </a:extLst>
          </p:cNvPr>
          <p:cNvSpPr txBox="1"/>
          <p:nvPr/>
        </p:nvSpPr>
        <p:spPr>
          <a:xfrm>
            <a:off x="2659909" y="3135167"/>
            <a:ext cx="159524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zh-TW" altLang="en-US" sz="1200" dirty="0">
                <a:solidFill>
                  <a:schemeClr val="bg1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</a:rPr>
              <a:t>將參加 </a:t>
            </a:r>
            <a:r>
              <a:rPr lang="en-US" altLang="zh-TW" sz="1200" dirty="0">
                <a:solidFill>
                  <a:schemeClr val="bg1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</a:rPr>
              <a:t>1948</a:t>
            </a:r>
            <a:r>
              <a:rPr lang="zh-TW" altLang="en-US" sz="1200" dirty="0">
                <a:solidFill>
                  <a:schemeClr val="bg1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</a:rPr>
              <a:t> 年全國運動會的年輕運動員</a:t>
            </a:r>
          </a:p>
          <a:p>
            <a:endParaRPr lang="zh-TW" altLang="en-US" sz="1200" dirty="0">
              <a:solidFill>
                <a:schemeClr val="bg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31" name="矩形: 圓角 30">
            <a:extLst>
              <a:ext uri="{FF2B5EF4-FFF2-40B4-BE49-F238E27FC236}">
                <a16:creationId xmlns:a16="http://schemas.microsoft.com/office/drawing/2014/main" id="{25FE1488-C8B6-A871-56D7-B1AE2E6F739D}"/>
              </a:ext>
            </a:extLst>
          </p:cNvPr>
          <p:cNvSpPr/>
          <p:nvPr/>
        </p:nvSpPr>
        <p:spPr>
          <a:xfrm>
            <a:off x="6921982" y="2666330"/>
            <a:ext cx="1957011" cy="1039144"/>
          </a:xfrm>
          <a:prstGeom prst="roundRect">
            <a:avLst>
              <a:gd name="adj" fmla="val 5248"/>
            </a:avLst>
          </a:prstGeom>
          <a:solidFill>
            <a:schemeClr val="tx1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32" name="矩形: 圓角 31">
            <a:extLst>
              <a:ext uri="{FF2B5EF4-FFF2-40B4-BE49-F238E27FC236}">
                <a16:creationId xmlns:a16="http://schemas.microsoft.com/office/drawing/2014/main" id="{27BEC4BF-0A59-9F6F-BEBB-46C0B072C2EF}"/>
              </a:ext>
            </a:extLst>
          </p:cNvPr>
          <p:cNvSpPr/>
          <p:nvPr/>
        </p:nvSpPr>
        <p:spPr>
          <a:xfrm>
            <a:off x="4736360" y="2676087"/>
            <a:ext cx="1595242" cy="1039144"/>
          </a:xfrm>
          <a:prstGeom prst="roundRect">
            <a:avLst>
              <a:gd name="adj" fmla="val 5248"/>
            </a:avLst>
          </a:prstGeom>
          <a:solidFill>
            <a:schemeClr val="tx1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8" name="文字方塊 17">
            <a:extLst>
              <a:ext uri="{FF2B5EF4-FFF2-40B4-BE49-F238E27FC236}">
                <a16:creationId xmlns:a16="http://schemas.microsoft.com/office/drawing/2014/main" id="{74F64DB1-B09C-14A3-28B4-94B81B6A0A13}"/>
              </a:ext>
            </a:extLst>
          </p:cNvPr>
          <p:cNvSpPr txBox="1"/>
          <p:nvPr/>
        </p:nvSpPr>
        <p:spPr>
          <a:xfrm>
            <a:off x="4784345" y="2758491"/>
            <a:ext cx="633412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TW" altLang="en-US" sz="1600" b="1" dirty="0">
                <a:solidFill>
                  <a:srgbClr val="ED7D31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cs typeface="微軟正黑體" panose="020B0604030504040204" pitchFamily="34" charset="-120"/>
              </a:rPr>
              <a:t>教練</a:t>
            </a:r>
            <a:endParaRPr lang="zh-TW" altLang="en-US" sz="1600" b="1" dirty="0">
              <a:latin typeface="微軟正黑體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21" name="文字方塊 20">
            <a:extLst>
              <a:ext uri="{FF2B5EF4-FFF2-40B4-BE49-F238E27FC236}">
                <a16:creationId xmlns:a16="http://schemas.microsoft.com/office/drawing/2014/main" id="{43D01871-EB80-B625-C85A-7F648BF0DF95}"/>
              </a:ext>
            </a:extLst>
          </p:cNvPr>
          <p:cNvSpPr txBox="1"/>
          <p:nvPr/>
        </p:nvSpPr>
        <p:spPr>
          <a:xfrm>
            <a:off x="6947083" y="2695145"/>
            <a:ext cx="928707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TW" altLang="en-US" sz="1600" b="1" dirty="0">
                <a:solidFill>
                  <a:srgbClr val="ED7D31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</a:rPr>
              <a:t>張星賢</a:t>
            </a:r>
            <a:endParaRPr lang="zh-TW" altLang="en-US" sz="1600" b="1" dirty="0">
              <a:latin typeface="微軟正黑體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27" name="文字方塊 26">
            <a:extLst>
              <a:ext uri="{FF2B5EF4-FFF2-40B4-BE49-F238E27FC236}">
                <a16:creationId xmlns:a16="http://schemas.microsoft.com/office/drawing/2014/main" id="{52F2D980-4DBB-223E-5909-F045ECA22286}"/>
              </a:ext>
            </a:extLst>
          </p:cNvPr>
          <p:cNvSpPr txBox="1"/>
          <p:nvPr/>
        </p:nvSpPr>
        <p:spPr>
          <a:xfrm>
            <a:off x="4786742" y="3119385"/>
            <a:ext cx="1781472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TW" altLang="en-US" sz="1200" dirty="0">
                <a:solidFill>
                  <a:schemeClr val="bg1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cs typeface="新細明體" panose="02020500000000000000" pitchFamily="18" charset="-120"/>
              </a:rPr>
              <a:t>你，玩家本人</a:t>
            </a:r>
            <a:endParaRPr lang="zh-TW" altLang="en-US" sz="1200" dirty="0">
              <a:solidFill>
                <a:schemeClr val="bg1"/>
              </a:solidFill>
              <a:latin typeface="微軟正黑體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29" name="文字方塊 28">
            <a:extLst>
              <a:ext uri="{FF2B5EF4-FFF2-40B4-BE49-F238E27FC236}">
                <a16:creationId xmlns:a16="http://schemas.microsoft.com/office/drawing/2014/main" id="{C709E524-D10F-FABC-7D3C-7616D1179349}"/>
              </a:ext>
            </a:extLst>
          </p:cNvPr>
          <p:cNvSpPr txBox="1"/>
          <p:nvPr/>
        </p:nvSpPr>
        <p:spPr>
          <a:xfrm>
            <a:off x="6978691" y="3071219"/>
            <a:ext cx="199120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TW" altLang="en-US" sz="1200" dirty="0">
                <a:solidFill>
                  <a:schemeClr val="bg1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cs typeface="新細明體" panose="02020500000000000000" pitchFamily="18" charset="-120"/>
              </a:rPr>
              <a:t>日治時期的田徑運動員</a:t>
            </a:r>
            <a:endParaRPr lang="en-US" altLang="zh-TW" sz="1200" dirty="0">
              <a:solidFill>
                <a:schemeClr val="bg1"/>
              </a:solidFill>
              <a:latin typeface="微軟正黑體" panose="020B0604030504040204" pitchFamily="34" charset="-120"/>
              <a:ea typeface="Microsoft JhengHei" panose="020B0604030504040204" pitchFamily="34" charset="-120"/>
              <a:cs typeface="新細明體" panose="02020500000000000000" pitchFamily="18" charset="-120"/>
            </a:endParaRPr>
          </a:p>
          <a:p>
            <a:r>
              <a:rPr lang="zh-TW" altLang="en-US" sz="1200" dirty="0">
                <a:solidFill>
                  <a:schemeClr val="bg1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cs typeface="新細明體" panose="02020500000000000000" pitchFamily="18" charset="-120"/>
              </a:rPr>
              <a:t>第一位臺灣出身奧運選手</a:t>
            </a:r>
            <a:endParaRPr lang="zh-TW" altLang="en-US" sz="1200" dirty="0">
              <a:solidFill>
                <a:schemeClr val="bg1"/>
              </a:solidFill>
              <a:latin typeface="微軟正黑體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2" name="文字方塊 1">
            <a:extLst>
              <a:ext uri="{FF2B5EF4-FFF2-40B4-BE49-F238E27FC236}">
                <a16:creationId xmlns:a16="http://schemas.microsoft.com/office/drawing/2014/main" id="{2E0F83F9-E124-7C98-4F07-D998EE418B79}"/>
              </a:ext>
            </a:extLst>
          </p:cNvPr>
          <p:cNvSpPr txBox="1"/>
          <p:nvPr/>
        </p:nvSpPr>
        <p:spPr>
          <a:xfrm>
            <a:off x="42828" y="1492350"/>
            <a:ext cx="130809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rtl="0"/>
            <a:r>
              <a:rPr lang="zh-TW" altLang="en-US" sz="2000" b="1" dirty="0">
                <a:solidFill>
                  <a:srgbClr val="3F3F3F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</a:rPr>
              <a:t>教案手冊</a:t>
            </a:r>
            <a:endParaRPr lang="zh-TW" altLang="en-US" dirty="0">
              <a:latin typeface="微軟正黑體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3" name="Google Shape;8479;p37">
            <a:extLst>
              <a:ext uri="{FF2B5EF4-FFF2-40B4-BE49-F238E27FC236}">
                <a16:creationId xmlns:a16="http://schemas.microsoft.com/office/drawing/2014/main" id="{3FE22D68-B183-8137-1D32-80F1C6053011}"/>
              </a:ext>
            </a:extLst>
          </p:cNvPr>
          <p:cNvSpPr txBox="1">
            <a:spLocks/>
          </p:cNvSpPr>
          <p:nvPr/>
        </p:nvSpPr>
        <p:spPr>
          <a:xfrm>
            <a:off x="256059" y="1892329"/>
            <a:ext cx="1308098" cy="389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zh-TW" altLang="en-US" dirty="0">
                <a:solidFill>
                  <a:schemeClr val="bg1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</a:rPr>
              <a:t>線上展覽介紹</a:t>
            </a:r>
          </a:p>
        </p:txBody>
      </p:sp>
      <p:sp>
        <p:nvSpPr>
          <p:cNvPr id="4" name="Google Shape;8482;p37">
            <a:extLst>
              <a:ext uri="{FF2B5EF4-FFF2-40B4-BE49-F238E27FC236}">
                <a16:creationId xmlns:a16="http://schemas.microsoft.com/office/drawing/2014/main" id="{CD59DFDF-7505-07BA-E980-3F1ADF823F4E}"/>
              </a:ext>
            </a:extLst>
          </p:cNvPr>
          <p:cNvSpPr txBox="1">
            <a:spLocks/>
          </p:cNvSpPr>
          <p:nvPr/>
        </p:nvSpPr>
        <p:spPr>
          <a:xfrm>
            <a:off x="256059" y="2274173"/>
            <a:ext cx="1392319" cy="389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zh-TW" altLang="en-US" b="1" dirty="0">
                <a:solidFill>
                  <a:schemeClr val="bg2">
                    <a:lumMod val="50000"/>
                  </a:schemeClr>
                </a:solidFill>
                <a:latin typeface="微軟正黑體" panose="020B0604030504040204" pitchFamily="34" charset="-120"/>
                <a:ea typeface="Microsoft JhengHei" panose="020B0604030504040204" pitchFamily="34" charset="-120"/>
              </a:rPr>
              <a:t>遊戲介紹</a:t>
            </a:r>
          </a:p>
        </p:txBody>
      </p:sp>
      <p:sp>
        <p:nvSpPr>
          <p:cNvPr id="5" name="Google Shape;8484;p37">
            <a:extLst>
              <a:ext uri="{FF2B5EF4-FFF2-40B4-BE49-F238E27FC236}">
                <a16:creationId xmlns:a16="http://schemas.microsoft.com/office/drawing/2014/main" id="{9F73F51D-BA35-513F-316D-456B863DDC3B}"/>
              </a:ext>
            </a:extLst>
          </p:cNvPr>
          <p:cNvSpPr txBox="1">
            <a:spLocks/>
          </p:cNvSpPr>
          <p:nvPr/>
        </p:nvSpPr>
        <p:spPr>
          <a:xfrm>
            <a:off x="256059" y="2673025"/>
            <a:ext cx="1259473" cy="389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zh-TW" altLang="en-US" dirty="0">
                <a:solidFill>
                  <a:schemeClr val="bg1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</a:rPr>
              <a:t>教學目標</a:t>
            </a:r>
          </a:p>
        </p:txBody>
      </p:sp>
      <p:sp>
        <p:nvSpPr>
          <p:cNvPr id="6" name="Google Shape;8486;p37">
            <a:extLst>
              <a:ext uri="{FF2B5EF4-FFF2-40B4-BE49-F238E27FC236}">
                <a16:creationId xmlns:a16="http://schemas.microsoft.com/office/drawing/2014/main" id="{50167938-AEDC-3854-41D8-E7C9FE2259C9}"/>
              </a:ext>
            </a:extLst>
          </p:cNvPr>
          <p:cNvSpPr txBox="1">
            <a:spLocks/>
          </p:cNvSpPr>
          <p:nvPr/>
        </p:nvSpPr>
        <p:spPr>
          <a:xfrm>
            <a:off x="256059" y="3062060"/>
            <a:ext cx="1259473" cy="389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zh-TW" altLang="en-US" dirty="0">
                <a:solidFill>
                  <a:schemeClr val="bg1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</a:rPr>
              <a:t>教學內容架構</a:t>
            </a:r>
          </a:p>
        </p:txBody>
      </p:sp>
      <p:sp>
        <p:nvSpPr>
          <p:cNvPr id="7" name="Google Shape;8488;p37">
            <a:extLst>
              <a:ext uri="{FF2B5EF4-FFF2-40B4-BE49-F238E27FC236}">
                <a16:creationId xmlns:a16="http://schemas.microsoft.com/office/drawing/2014/main" id="{450DD61F-B514-8708-B55F-48DBDC848265}"/>
              </a:ext>
            </a:extLst>
          </p:cNvPr>
          <p:cNvSpPr txBox="1">
            <a:spLocks/>
          </p:cNvSpPr>
          <p:nvPr/>
        </p:nvSpPr>
        <p:spPr>
          <a:xfrm>
            <a:off x="256059" y="3451094"/>
            <a:ext cx="1344142" cy="485905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zh-TW" altLang="en-US" dirty="0">
                <a:solidFill>
                  <a:schemeClr val="bg1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cs typeface="Microsoft JhengHei"/>
                <a:sym typeface="Microsoft JhengHei"/>
              </a:rPr>
              <a:t>延伸資料與相關連結</a:t>
            </a:r>
            <a:endParaRPr lang="zh-TW" altLang="en-US" dirty="0">
              <a:solidFill>
                <a:schemeClr val="bg1"/>
              </a:solidFill>
              <a:latin typeface="微軟正黑體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8" name="Google Shape;9631;p76">
            <a:extLst>
              <a:ext uri="{FF2B5EF4-FFF2-40B4-BE49-F238E27FC236}">
                <a16:creationId xmlns:a16="http://schemas.microsoft.com/office/drawing/2014/main" id="{99B47F5E-955C-674A-A676-B80A48AEEBFF}"/>
              </a:ext>
            </a:extLst>
          </p:cNvPr>
          <p:cNvSpPr/>
          <p:nvPr/>
        </p:nvSpPr>
        <p:spPr>
          <a:xfrm>
            <a:off x="132845" y="2360153"/>
            <a:ext cx="174337" cy="174337"/>
          </a:xfrm>
          <a:custGeom>
            <a:avLst/>
            <a:gdLst/>
            <a:ahLst/>
            <a:cxnLst/>
            <a:rect l="l" t="t" r="r" b="b"/>
            <a:pathLst>
              <a:path w="208163" h="208163" extrusionOk="0">
                <a:moveTo>
                  <a:pt x="79632" y="48546"/>
                </a:moveTo>
                <a:cubicBezTo>
                  <a:pt x="80399" y="48546"/>
                  <a:pt x="81191" y="48783"/>
                  <a:pt x="81877" y="49126"/>
                </a:cubicBezTo>
                <a:lnTo>
                  <a:pt x="158203" y="101306"/>
                </a:lnTo>
                <a:cubicBezTo>
                  <a:pt x="159036" y="101861"/>
                  <a:pt x="159591" y="102971"/>
                  <a:pt x="159591" y="104081"/>
                </a:cubicBezTo>
                <a:cubicBezTo>
                  <a:pt x="159591" y="105191"/>
                  <a:pt x="159036" y="106302"/>
                  <a:pt x="158203" y="106857"/>
                </a:cubicBezTo>
                <a:lnTo>
                  <a:pt x="81877" y="159036"/>
                </a:lnTo>
                <a:cubicBezTo>
                  <a:pt x="81045" y="159314"/>
                  <a:pt x="80489" y="159591"/>
                  <a:pt x="79934" y="159591"/>
                </a:cubicBezTo>
                <a:cubicBezTo>
                  <a:pt x="79379" y="159591"/>
                  <a:pt x="78547" y="159591"/>
                  <a:pt x="78269" y="159314"/>
                </a:cubicBezTo>
                <a:cubicBezTo>
                  <a:pt x="77159" y="158481"/>
                  <a:pt x="76326" y="157371"/>
                  <a:pt x="76326" y="156260"/>
                </a:cubicBezTo>
                <a:lnTo>
                  <a:pt x="76326" y="52179"/>
                </a:lnTo>
                <a:cubicBezTo>
                  <a:pt x="76326" y="50792"/>
                  <a:pt x="77159" y="49681"/>
                  <a:pt x="78269" y="48849"/>
                </a:cubicBezTo>
                <a:cubicBezTo>
                  <a:pt x="78693" y="48637"/>
                  <a:pt x="79158" y="48546"/>
                  <a:pt x="79632" y="48546"/>
                </a:cubicBezTo>
                <a:close/>
                <a:moveTo>
                  <a:pt x="104081" y="0"/>
                </a:moveTo>
                <a:cubicBezTo>
                  <a:pt x="46628" y="0"/>
                  <a:pt x="0" y="46628"/>
                  <a:pt x="0" y="104081"/>
                </a:cubicBezTo>
                <a:cubicBezTo>
                  <a:pt x="0" y="161534"/>
                  <a:pt x="46628" y="208162"/>
                  <a:pt x="104081" y="208162"/>
                </a:cubicBezTo>
                <a:cubicBezTo>
                  <a:pt x="161534" y="208162"/>
                  <a:pt x="208162" y="161534"/>
                  <a:pt x="208162" y="104081"/>
                </a:cubicBezTo>
                <a:cubicBezTo>
                  <a:pt x="208162" y="46628"/>
                  <a:pt x="161534" y="0"/>
                  <a:pt x="104081" y="0"/>
                </a:cubicBezTo>
                <a:close/>
              </a:path>
            </a:pathLst>
          </a:custGeom>
          <a:solidFill>
            <a:schemeClr val="bg2">
              <a:lumMod val="5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9" name="Google Shape;140;p7">
            <a:extLst>
              <a:ext uri="{FF2B5EF4-FFF2-40B4-BE49-F238E27FC236}">
                <a16:creationId xmlns:a16="http://schemas.microsoft.com/office/drawing/2014/main" id="{BA7C0307-7AED-9DB5-FD30-D11244F09E79}"/>
              </a:ext>
            </a:extLst>
          </p:cNvPr>
          <p:cNvSpPr txBox="1"/>
          <p:nvPr/>
        </p:nvSpPr>
        <p:spPr>
          <a:xfrm>
            <a:off x="1842558" y="244335"/>
            <a:ext cx="5458884" cy="4544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50" tIns="34275" rIns="68550" bIns="34275" anchor="b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TW" sz="2100" b="1" i="0" u="none" strike="noStrike" cap="none" dirty="0">
                <a:solidFill>
                  <a:schemeClr val="bg2">
                    <a:lumMod val="50000"/>
                  </a:schemeClr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cs typeface="Microsoft JhengHei"/>
                <a:sym typeface="Microsoft JhengHei"/>
              </a:rPr>
              <a:t>二、遊戲介紹</a:t>
            </a:r>
            <a:endParaRPr sz="1050" b="0" i="0" u="none" strike="noStrike" cap="none" dirty="0">
              <a:solidFill>
                <a:schemeClr val="bg2">
                  <a:lumMod val="50000"/>
                </a:schemeClr>
              </a:solidFill>
              <a:latin typeface="微軟正黑體" panose="020B0604030504040204" pitchFamily="34" charset="-120"/>
              <a:ea typeface="Microsoft JhengHei" panose="020B0604030504040204" pitchFamily="34" charset="-120"/>
              <a:sym typeface="Arial"/>
            </a:endParaRPr>
          </a:p>
        </p:txBody>
      </p:sp>
      <p:sp>
        <p:nvSpPr>
          <p:cNvPr id="11" name="Google Shape;141;p7">
            <a:extLst>
              <a:ext uri="{FF2B5EF4-FFF2-40B4-BE49-F238E27FC236}">
                <a16:creationId xmlns:a16="http://schemas.microsoft.com/office/drawing/2014/main" id="{DC62253B-4A23-FF95-E6B2-1D9B6C650897}"/>
              </a:ext>
            </a:extLst>
          </p:cNvPr>
          <p:cNvSpPr txBox="1"/>
          <p:nvPr/>
        </p:nvSpPr>
        <p:spPr>
          <a:xfrm>
            <a:off x="1785859" y="767753"/>
            <a:ext cx="7044877" cy="4544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50" tIns="34275" rIns="68550" bIns="34275" anchor="t" anchorCtr="0">
            <a:noAutofit/>
          </a:bodyPr>
          <a:lstStyle/>
          <a:p>
            <a:pPr marL="0" marR="0" lvl="0" indent="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TW" altLang="en-US" sz="1800" b="1" dirty="0">
                <a:solidFill>
                  <a:schemeClr val="bg2">
                    <a:lumMod val="50000"/>
                  </a:schemeClr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cs typeface="Noto Sans TC"/>
                <a:sym typeface="Noto Sans TC"/>
              </a:rPr>
              <a:t>遊戲角色介紹</a:t>
            </a:r>
            <a:endParaRPr lang="en-US" altLang="zh-TW" sz="1800" dirty="0">
              <a:solidFill>
                <a:schemeClr val="bg2">
                  <a:lumMod val="50000"/>
                </a:schemeClr>
              </a:solidFill>
              <a:latin typeface="微軟正黑體" panose="020B0604030504040204" pitchFamily="34" charset="-120"/>
              <a:ea typeface="Microsoft JhengHei" panose="020B0604030504040204" pitchFamily="34" charset="-120"/>
              <a:cs typeface="Noto Sans TC"/>
              <a:sym typeface="Noto Sans TC"/>
            </a:endParaRPr>
          </a:p>
        </p:txBody>
      </p:sp>
      <p:pic>
        <p:nvPicPr>
          <p:cNvPr id="12" name="圖片 11" descr="一張含有 圓形, 圖形, 符號, 鮮豔 的圖片&#10;&#10;AI 產生的內容可能不正確。">
            <a:extLst>
              <a:ext uri="{FF2B5EF4-FFF2-40B4-BE49-F238E27FC236}">
                <a16:creationId xmlns:a16="http://schemas.microsoft.com/office/drawing/2014/main" id="{87B0D77C-423B-B8A9-935B-F45E5C5567D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H="1">
            <a:off x="8305801" y="-5675"/>
            <a:ext cx="789517" cy="789517"/>
          </a:xfrm>
          <a:prstGeom prst="rect">
            <a:avLst/>
          </a:prstGeom>
        </p:spPr>
      </p:pic>
      <p:sp>
        <p:nvSpPr>
          <p:cNvPr id="13" name="文字方塊 12">
            <a:extLst>
              <a:ext uri="{FF2B5EF4-FFF2-40B4-BE49-F238E27FC236}">
                <a16:creationId xmlns:a16="http://schemas.microsoft.com/office/drawing/2014/main" id="{A9F823B0-1A34-7B48-C528-5FDA4958BA7B}"/>
              </a:ext>
            </a:extLst>
          </p:cNvPr>
          <p:cNvSpPr txBox="1"/>
          <p:nvPr/>
        </p:nvSpPr>
        <p:spPr>
          <a:xfrm>
            <a:off x="8775883" y="4835723"/>
            <a:ext cx="26246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TW" dirty="0">
                <a:latin typeface="微軟正黑體" panose="020B0604030504040204" pitchFamily="34" charset="-120"/>
              </a:rPr>
              <a:t>8</a:t>
            </a:r>
            <a:endParaRPr kumimoji="1" lang="zh-TW" altLang="en-US" dirty="0">
              <a:latin typeface="微軟正黑體" panose="020B0604030504040204" pitchFamily="34" charset="-12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8">
          <a:extLst>
            <a:ext uri="{FF2B5EF4-FFF2-40B4-BE49-F238E27FC236}">
              <a16:creationId xmlns:a16="http://schemas.microsoft.com/office/drawing/2014/main" id="{7F0CE69F-1871-9F8C-B974-289B98357C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7">
            <a:extLst>
              <a:ext uri="{FF2B5EF4-FFF2-40B4-BE49-F238E27FC236}">
                <a16:creationId xmlns:a16="http://schemas.microsoft.com/office/drawing/2014/main" id="{56E8A09B-3447-70B7-435F-A41A05C82C9B}"/>
              </a:ext>
            </a:extLst>
          </p:cNvPr>
          <p:cNvSpPr/>
          <p:nvPr/>
        </p:nvSpPr>
        <p:spPr>
          <a:xfrm rot="-2047773">
            <a:off x="1778000" y="313267"/>
            <a:ext cx="364067" cy="385554"/>
          </a:xfrm>
          <a:prstGeom prst="ellipse">
            <a:avLst/>
          </a:prstGeom>
          <a:solidFill>
            <a:srgbClr val="FEBD3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Microsoft JhengHei" panose="020B0604030504040204" pitchFamily="34" charset="-120"/>
              <a:ea typeface="Microsoft JhengHei" panose="020B0604030504040204" pitchFamily="34" charset="-120"/>
              <a:sym typeface="Arial"/>
            </a:endParaRPr>
          </a:p>
        </p:txBody>
      </p:sp>
      <p:sp>
        <p:nvSpPr>
          <p:cNvPr id="140" name="Google Shape;140;p7">
            <a:extLst>
              <a:ext uri="{FF2B5EF4-FFF2-40B4-BE49-F238E27FC236}">
                <a16:creationId xmlns:a16="http://schemas.microsoft.com/office/drawing/2014/main" id="{ACC70BB6-04D8-B1C7-8FF2-812B44511907}"/>
              </a:ext>
            </a:extLst>
          </p:cNvPr>
          <p:cNvSpPr txBox="1"/>
          <p:nvPr/>
        </p:nvSpPr>
        <p:spPr>
          <a:xfrm>
            <a:off x="1842558" y="244335"/>
            <a:ext cx="5458884" cy="4544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50" tIns="34275" rIns="68550" bIns="34275" anchor="b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TW" sz="2100" b="1" i="0" u="none" strike="noStrike" cap="none" dirty="0">
                <a:solidFill>
                  <a:schemeClr val="bg2">
                    <a:lumMod val="50000"/>
                  </a:schemeClr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cs typeface="Microsoft JhengHei"/>
                <a:sym typeface="Microsoft JhengHei"/>
              </a:rPr>
              <a:t>二、遊戲介紹</a:t>
            </a:r>
            <a:endParaRPr sz="1050" b="0" i="0" u="none" strike="noStrike" cap="none" dirty="0">
              <a:solidFill>
                <a:schemeClr val="bg2">
                  <a:lumMod val="50000"/>
                </a:schemeClr>
              </a:solidFill>
              <a:latin typeface="微軟正黑體" panose="020B0604030504040204" pitchFamily="34" charset="-120"/>
              <a:ea typeface="Microsoft JhengHei" panose="020B0604030504040204" pitchFamily="34" charset="-120"/>
              <a:sym typeface="Arial"/>
            </a:endParaRPr>
          </a:p>
        </p:txBody>
      </p:sp>
      <p:sp>
        <p:nvSpPr>
          <p:cNvPr id="142" name="Google Shape;142;p7">
            <a:extLst>
              <a:ext uri="{FF2B5EF4-FFF2-40B4-BE49-F238E27FC236}">
                <a16:creationId xmlns:a16="http://schemas.microsoft.com/office/drawing/2014/main" id="{E855F76B-835A-5378-E7CD-165DCD498E79}"/>
              </a:ext>
            </a:extLst>
          </p:cNvPr>
          <p:cNvSpPr/>
          <p:nvPr/>
        </p:nvSpPr>
        <p:spPr>
          <a:xfrm>
            <a:off x="-1" y="0"/>
            <a:ext cx="1515533" cy="5143500"/>
          </a:xfrm>
          <a:prstGeom prst="rect">
            <a:avLst/>
          </a:prstGeom>
          <a:solidFill>
            <a:srgbClr val="FEBD39"/>
          </a:solidFill>
          <a:ln>
            <a:noFill/>
          </a:ln>
        </p:spPr>
        <p:txBody>
          <a:bodyPr spcFirstLastPara="1" wrap="square" lIns="68550" tIns="34275" rIns="68550" bIns="3427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 b="0" i="0" u="none" strike="noStrike" cap="none">
              <a:solidFill>
                <a:schemeClr val="dk1"/>
              </a:solidFill>
              <a:latin typeface="Noto Sans TC"/>
              <a:ea typeface="Noto Sans TC"/>
              <a:cs typeface="Noto Sans TC"/>
              <a:sym typeface="Noto Sans TC"/>
            </a:endParaRPr>
          </a:p>
        </p:txBody>
      </p:sp>
      <p:sp>
        <p:nvSpPr>
          <p:cNvPr id="3" name="文字方塊 2">
            <a:extLst>
              <a:ext uri="{FF2B5EF4-FFF2-40B4-BE49-F238E27FC236}">
                <a16:creationId xmlns:a16="http://schemas.microsoft.com/office/drawing/2014/main" id="{CF15F498-97E3-5C51-05F9-98CA503F1492}"/>
              </a:ext>
            </a:extLst>
          </p:cNvPr>
          <p:cNvSpPr txBox="1"/>
          <p:nvPr/>
        </p:nvSpPr>
        <p:spPr>
          <a:xfrm>
            <a:off x="42828" y="1492350"/>
            <a:ext cx="130809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rtl="0"/>
            <a:r>
              <a:rPr lang="zh-TW" altLang="en-US" sz="2000" b="1" dirty="0">
                <a:solidFill>
                  <a:srgbClr val="3F3F3F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</a:rPr>
              <a:t>教案手冊</a:t>
            </a:r>
            <a:endParaRPr lang="zh-TW" altLang="en-US" dirty="0">
              <a:latin typeface="微軟正黑體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4" name="Google Shape;8479;p37">
            <a:extLst>
              <a:ext uri="{FF2B5EF4-FFF2-40B4-BE49-F238E27FC236}">
                <a16:creationId xmlns:a16="http://schemas.microsoft.com/office/drawing/2014/main" id="{D5336EE5-A801-468B-6D14-BABBE3C43458}"/>
              </a:ext>
            </a:extLst>
          </p:cNvPr>
          <p:cNvSpPr txBox="1">
            <a:spLocks/>
          </p:cNvSpPr>
          <p:nvPr/>
        </p:nvSpPr>
        <p:spPr>
          <a:xfrm>
            <a:off x="256059" y="1892329"/>
            <a:ext cx="1308098" cy="389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zh-TW" altLang="en-US" dirty="0">
                <a:solidFill>
                  <a:schemeClr val="bg1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</a:rPr>
              <a:t>線上展覽介紹</a:t>
            </a:r>
          </a:p>
        </p:txBody>
      </p:sp>
      <p:sp>
        <p:nvSpPr>
          <p:cNvPr id="5" name="Google Shape;8482;p37">
            <a:extLst>
              <a:ext uri="{FF2B5EF4-FFF2-40B4-BE49-F238E27FC236}">
                <a16:creationId xmlns:a16="http://schemas.microsoft.com/office/drawing/2014/main" id="{CF074924-8968-BE00-9F7F-C40E9418147C}"/>
              </a:ext>
            </a:extLst>
          </p:cNvPr>
          <p:cNvSpPr txBox="1">
            <a:spLocks/>
          </p:cNvSpPr>
          <p:nvPr/>
        </p:nvSpPr>
        <p:spPr>
          <a:xfrm>
            <a:off x="256059" y="2274173"/>
            <a:ext cx="1392319" cy="389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zh-TW" altLang="en-US" b="1" dirty="0">
                <a:solidFill>
                  <a:schemeClr val="bg2">
                    <a:lumMod val="50000"/>
                  </a:schemeClr>
                </a:solidFill>
                <a:latin typeface="微軟正黑體" panose="020B0604030504040204" pitchFamily="34" charset="-120"/>
                <a:ea typeface="Microsoft JhengHei" panose="020B0604030504040204" pitchFamily="34" charset="-120"/>
              </a:rPr>
              <a:t>遊戲介紹</a:t>
            </a:r>
          </a:p>
        </p:txBody>
      </p:sp>
      <p:sp>
        <p:nvSpPr>
          <p:cNvPr id="6" name="Google Shape;8484;p37">
            <a:extLst>
              <a:ext uri="{FF2B5EF4-FFF2-40B4-BE49-F238E27FC236}">
                <a16:creationId xmlns:a16="http://schemas.microsoft.com/office/drawing/2014/main" id="{FA112EC3-FA9A-D24C-1BE2-1B4C05447415}"/>
              </a:ext>
            </a:extLst>
          </p:cNvPr>
          <p:cNvSpPr txBox="1">
            <a:spLocks/>
          </p:cNvSpPr>
          <p:nvPr/>
        </p:nvSpPr>
        <p:spPr>
          <a:xfrm>
            <a:off x="256059" y="2673025"/>
            <a:ext cx="1259473" cy="389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zh-TW" altLang="en-US" dirty="0">
                <a:solidFill>
                  <a:schemeClr val="bg1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</a:rPr>
              <a:t>教學目標</a:t>
            </a:r>
          </a:p>
        </p:txBody>
      </p:sp>
      <p:sp>
        <p:nvSpPr>
          <p:cNvPr id="7" name="Google Shape;8486;p37">
            <a:extLst>
              <a:ext uri="{FF2B5EF4-FFF2-40B4-BE49-F238E27FC236}">
                <a16:creationId xmlns:a16="http://schemas.microsoft.com/office/drawing/2014/main" id="{BFA291D1-B296-9F27-86EB-95F52F656D57}"/>
              </a:ext>
            </a:extLst>
          </p:cNvPr>
          <p:cNvSpPr txBox="1">
            <a:spLocks/>
          </p:cNvSpPr>
          <p:nvPr/>
        </p:nvSpPr>
        <p:spPr>
          <a:xfrm>
            <a:off x="256059" y="3062060"/>
            <a:ext cx="1259473" cy="389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zh-TW" altLang="en-US" dirty="0">
                <a:solidFill>
                  <a:schemeClr val="bg1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</a:rPr>
              <a:t>教學內容架構</a:t>
            </a:r>
          </a:p>
        </p:txBody>
      </p:sp>
      <p:sp>
        <p:nvSpPr>
          <p:cNvPr id="8" name="Google Shape;8488;p37">
            <a:extLst>
              <a:ext uri="{FF2B5EF4-FFF2-40B4-BE49-F238E27FC236}">
                <a16:creationId xmlns:a16="http://schemas.microsoft.com/office/drawing/2014/main" id="{87FADA78-EC8A-BF4A-E750-368272A4E6F0}"/>
              </a:ext>
            </a:extLst>
          </p:cNvPr>
          <p:cNvSpPr txBox="1">
            <a:spLocks/>
          </p:cNvSpPr>
          <p:nvPr/>
        </p:nvSpPr>
        <p:spPr>
          <a:xfrm>
            <a:off x="256059" y="3451094"/>
            <a:ext cx="1344142" cy="485905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zh-TW" altLang="en-US" dirty="0">
                <a:solidFill>
                  <a:schemeClr val="bg1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cs typeface="Microsoft JhengHei"/>
                <a:sym typeface="Microsoft JhengHei"/>
              </a:rPr>
              <a:t>延伸資料與相關連結</a:t>
            </a:r>
            <a:endParaRPr lang="zh-TW" altLang="en-US" dirty="0">
              <a:solidFill>
                <a:schemeClr val="bg1"/>
              </a:solidFill>
              <a:latin typeface="微軟正黑體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9" name="Google Shape;9631;p76">
            <a:extLst>
              <a:ext uri="{FF2B5EF4-FFF2-40B4-BE49-F238E27FC236}">
                <a16:creationId xmlns:a16="http://schemas.microsoft.com/office/drawing/2014/main" id="{17493DAF-EFA1-084D-C681-C4EA7B1FC9C7}"/>
              </a:ext>
            </a:extLst>
          </p:cNvPr>
          <p:cNvSpPr/>
          <p:nvPr/>
        </p:nvSpPr>
        <p:spPr>
          <a:xfrm>
            <a:off x="132845" y="2360153"/>
            <a:ext cx="174337" cy="174337"/>
          </a:xfrm>
          <a:custGeom>
            <a:avLst/>
            <a:gdLst/>
            <a:ahLst/>
            <a:cxnLst/>
            <a:rect l="l" t="t" r="r" b="b"/>
            <a:pathLst>
              <a:path w="208163" h="208163" extrusionOk="0">
                <a:moveTo>
                  <a:pt x="79632" y="48546"/>
                </a:moveTo>
                <a:cubicBezTo>
                  <a:pt x="80399" y="48546"/>
                  <a:pt x="81191" y="48783"/>
                  <a:pt x="81877" y="49126"/>
                </a:cubicBezTo>
                <a:lnTo>
                  <a:pt x="158203" y="101306"/>
                </a:lnTo>
                <a:cubicBezTo>
                  <a:pt x="159036" y="101861"/>
                  <a:pt x="159591" y="102971"/>
                  <a:pt x="159591" y="104081"/>
                </a:cubicBezTo>
                <a:cubicBezTo>
                  <a:pt x="159591" y="105191"/>
                  <a:pt x="159036" y="106302"/>
                  <a:pt x="158203" y="106857"/>
                </a:cubicBezTo>
                <a:lnTo>
                  <a:pt x="81877" y="159036"/>
                </a:lnTo>
                <a:cubicBezTo>
                  <a:pt x="81045" y="159314"/>
                  <a:pt x="80489" y="159591"/>
                  <a:pt x="79934" y="159591"/>
                </a:cubicBezTo>
                <a:cubicBezTo>
                  <a:pt x="79379" y="159591"/>
                  <a:pt x="78547" y="159591"/>
                  <a:pt x="78269" y="159314"/>
                </a:cubicBezTo>
                <a:cubicBezTo>
                  <a:pt x="77159" y="158481"/>
                  <a:pt x="76326" y="157371"/>
                  <a:pt x="76326" y="156260"/>
                </a:cubicBezTo>
                <a:lnTo>
                  <a:pt x="76326" y="52179"/>
                </a:lnTo>
                <a:cubicBezTo>
                  <a:pt x="76326" y="50792"/>
                  <a:pt x="77159" y="49681"/>
                  <a:pt x="78269" y="48849"/>
                </a:cubicBezTo>
                <a:cubicBezTo>
                  <a:pt x="78693" y="48637"/>
                  <a:pt x="79158" y="48546"/>
                  <a:pt x="79632" y="48546"/>
                </a:cubicBezTo>
                <a:close/>
                <a:moveTo>
                  <a:pt x="104081" y="0"/>
                </a:moveTo>
                <a:cubicBezTo>
                  <a:pt x="46628" y="0"/>
                  <a:pt x="0" y="46628"/>
                  <a:pt x="0" y="104081"/>
                </a:cubicBezTo>
                <a:cubicBezTo>
                  <a:pt x="0" y="161534"/>
                  <a:pt x="46628" y="208162"/>
                  <a:pt x="104081" y="208162"/>
                </a:cubicBezTo>
                <a:cubicBezTo>
                  <a:pt x="161534" y="208162"/>
                  <a:pt x="208162" y="161534"/>
                  <a:pt x="208162" y="104081"/>
                </a:cubicBezTo>
                <a:cubicBezTo>
                  <a:pt x="208162" y="46628"/>
                  <a:pt x="161534" y="0"/>
                  <a:pt x="104081" y="0"/>
                </a:cubicBezTo>
                <a:close/>
              </a:path>
            </a:pathLst>
          </a:custGeom>
          <a:solidFill>
            <a:schemeClr val="bg2">
              <a:lumMod val="5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pic>
        <p:nvPicPr>
          <p:cNvPr id="11" name="圖片 10" descr="一張含有 圓形, 圖形, 符號, 鮮豔 的圖片&#10;&#10;AI 產生的內容可能不正確。">
            <a:extLst>
              <a:ext uri="{FF2B5EF4-FFF2-40B4-BE49-F238E27FC236}">
                <a16:creationId xmlns:a16="http://schemas.microsoft.com/office/drawing/2014/main" id="{BE417D68-1B38-799F-52BC-A41B2D2A44B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8305801" y="-5675"/>
            <a:ext cx="789517" cy="789517"/>
          </a:xfrm>
          <a:prstGeom prst="rect">
            <a:avLst/>
          </a:prstGeom>
        </p:spPr>
      </p:pic>
      <p:grpSp>
        <p:nvGrpSpPr>
          <p:cNvPr id="12" name="群組 11">
            <a:extLst>
              <a:ext uri="{FF2B5EF4-FFF2-40B4-BE49-F238E27FC236}">
                <a16:creationId xmlns:a16="http://schemas.microsoft.com/office/drawing/2014/main" id="{6F37D1FD-1E48-ACF0-CB6C-28F7F92D2B7B}"/>
              </a:ext>
            </a:extLst>
          </p:cNvPr>
          <p:cNvGrpSpPr/>
          <p:nvPr/>
        </p:nvGrpSpPr>
        <p:grpSpPr>
          <a:xfrm>
            <a:off x="1904438" y="1516387"/>
            <a:ext cx="1057771" cy="751884"/>
            <a:chOff x="539552" y="2355726"/>
            <a:chExt cx="1368152" cy="972508"/>
          </a:xfrm>
        </p:grpSpPr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78E2840B-5BAF-F04B-30B5-991EC2F59940}"/>
                </a:ext>
              </a:extLst>
            </p:cNvPr>
            <p:cNvSpPr/>
            <p:nvPr/>
          </p:nvSpPr>
          <p:spPr>
            <a:xfrm>
              <a:off x="539552" y="2355726"/>
              <a:ext cx="1368152" cy="972508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TW" altLang="en-US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14" name="文字方塊 13">
              <a:extLst>
                <a:ext uri="{FF2B5EF4-FFF2-40B4-BE49-F238E27FC236}">
                  <a16:creationId xmlns:a16="http://schemas.microsoft.com/office/drawing/2014/main" id="{5558DB74-090D-6E25-F49C-AA2643060088}"/>
                </a:ext>
              </a:extLst>
            </p:cNvPr>
            <p:cNvSpPr txBox="1"/>
            <p:nvPr/>
          </p:nvSpPr>
          <p:spPr>
            <a:xfrm>
              <a:off x="599958" y="2503606"/>
              <a:ext cx="1247340" cy="6767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kumimoji="1" lang="zh-TW" altLang="en-US" b="1" spc="120" dirty="0">
                  <a:solidFill>
                    <a:sysClr val="windowText" lastClr="000000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前導</a:t>
              </a:r>
              <a:endParaRPr kumimoji="1" lang="en-US" altLang="zh-TW" b="1" spc="120" dirty="0">
                <a:solidFill>
                  <a:sysClr val="windowText" lastClr="0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  <a:p>
              <a:pPr algn="ctr"/>
              <a:r>
                <a:rPr kumimoji="1" lang="zh-TW" altLang="en-US" spc="120" dirty="0">
                  <a:solidFill>
                    <a:sysClr val="windowText" lastClr="000000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開始旅程</a:t>
              </a:r>
              <a:endParaRPr kumimoji="1" lang="zh-TW" altLang="en-US" sz="1400" spc="120" dirty="0">
                <a:solidFill>
                  <a:sysClr val="windowText" lastClr="0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</p:grpSp>
      <p:grpSp>
        <p:nvGrpSpPr>
          <p:cNvPr id="15" name="群組 14">
            <a:extLst>
              <a:ext uri="{FF2B5EF4-FFF2-40B4-BE49-F238E27FC236}">
                <a16:creationId xmlns:a16="http://schemas.microsoft.com/office/drawing/2014/main" id="{D1312199-411E-8702-91CC-89E8C1116F24}"/>
              </a:ext>
            </a:extLst>
          </p:cNvPr>
          <p:cNvGrpSpPr/>
          <p:nvPr/>
        </p:nvGrpSpPr>
        <p:grpSpPr>
          <a:xfrm>
            <a:off x="3294889" y="1510734"/>
            <a:ext cx="1057771" cy="751884"/>
            <a:chOff x="539552" y="2355726"/>
            <a:chExt cx="1368152" cy="972508"/>
          </a:xfrm>
        </p:grpSpPr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3ABF4AB2-4BC7-5B6B-EDD7-BFFB8A0D8DD0}"/>
                </a:ext>
              </a:extLst>
            </p:cNvPr>
            <p:cNvSpPr/>
            <p:nvPr/>
          </p:nvSpPr>
          <p:spPr>
            <a:xfrm>
              <a:off x="539552" y="2355726"/>
              <a:ext cx="1368152" cy="972508"/>
            </a:xfrm>
            <a:prstGeom prst="rect">
              <a:avLst/>
            </a:prstGeom>
            <a:noFill/>
            <a:ln>
              <a:solidFill>
                <a:srgbClr val="259985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TW" altLang="en-US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17" name="文字方塊 16">
              <a:extLst>
                <a:ext uri="{FF2B5EF4-FFF2-40B4-BE49-F238E27FC236}">
                  <a16:creationId xmlns:a16="http://schemas.microsoft.com/office/drawing/2014/main" id="{22E27106-EF5A-52BD-C84C-8B3958D95BCD}"/>
                </a:ext>
              </a:extLst>
            </p:cNvPr>
            <p:cNvSpPr txBox="1"/>
            <p:nvPr/>
          </p:nvSpPr>
          <p:spPr>
            <a:xfrm>
              <a:off x="599963" y="2549593"/>
              <a:ext cx="1247340" cy="6767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kumimoji="1" lang="zh-TW" altLang="en-US" b="1" spc="120" dirty="0">
                  <a:solidFill>
                    <a:srgbClr val="259985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第</a:t>
              </a:r>
              <a:r>
                <a:rPr kumimoji="1" lang="en-US" altLang="zh-TW" b="1" spc="120" dirty="0">
                  <a:solidFill>
                    <a:srgbClr val="259985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1</a:t>
              </a:r>
              <a:r>
                <a:rPr kumimoji="1" lang="zh-TW" altLang="en-US" b="1" spc="120" dirty="0">
                  <a:solidFill>
                    <a:srgbClr val="259985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關</a:t>
              </a:r>
              <a:endParaRPr kumimoji="1" lang="en-US" altLang="zh-TW" b="1" spc="120" dirty="0">
                <a:solidFill>
                  <a:srgbClr val="259985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  <a:p>
              <a:pPr algn="ctr"/>
              <a:r>
                <a:rPr kumimoji="1" lang="zh-TW" altLang="en-US" spc="120" dirty="0">
                  <a:solidFill>
                    <a:sysClr val="windowText" lastClr="000000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基礎練習</a:t>
              </a:r>
              <a:endParaRPr kumimoji="1" lang="en-US" altLang="zh-TW" spc="120" dirty="0">
                <a:solidFill>
                  <a:sysClr val="windowText" lastClr="0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</p:grpSp>
      <p:grpSp>
        <p:nvGrpSpPr>
          <p:cNvPr id="18" name="群組 17">
            <a:extLst>
              <a:ext uri="{FF2B5EF4-FFF2-40B4-BE49-F238E27FC236}">
                <a16:creationId xmlns:a16="http://schemas.microsoft.com/office/drawing/2014/main" id="{05A62297-87D8-E80D-124D-C04830013E8E}"/>
              </a:ext>
            </a:extLst>
          </p:cNvPr>
          <p:cNvGrpSpPr/>
          <p:nvPr/>
        </p:nvGrpSpPr>
        <p:grpSpPr>
          <a:xfrm>
            <a:off x="4685339" y="1510733"/>
            <a:ext cx="1057771" cy="751867"/>
            <a:chOff x="539552" y="2355725"/>
            <a:chExt cx="1368152" cy="972486"/>
          </a:xfrm>
        </p:grpSpPr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CA2A77AE-E3EF-4C82-5E46-1FDFD6560D42}"/>
                </a:ext>
              </a:extLst>
            </p:cNvPr>
            <p:cNvSpPr/>
            <p:nvPr/>
          </p:nvSpPr>
          <p:spPr>
            <a:xfrm>
              <a:off x="539552" y="2355725"/>
              <a:ext cx="1368152" cy="972486"/>
            </a:xfrm>
            <a:prstGeom prst="rect">
              <a:avLst/>
            </a:prstGeom>
            <a:noFill/>
            <a:ln>
              <a:solidFill>
                <a:srgbClr val="259985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TW" altLang="en-US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20" name="文字方塊 19">
              <a:extLst>
                <a:ext uri="{FF2B5EF4-FFF2-40B4-BE49-F238E27FC236}">
                  <a16:creationId xmlns:a16="http://schemas.microsoft.com/office/drawing/2014/main" id="{60F430D9-820E-4123-3D30-DA21B2B44C6D}"/>
                </a:ext>
              </a:extLst>
            </p:cNvPr>
            <p:cNvSpPr txBox="1"/>
            <p:nvPr/>
          </p:nvSpPr>
          <p:spPr>
            <a:xfrm>
              <a:off x="599960" y="2549593"/>
              <a:ext cx="1247340" cy="6767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kumimoji="1" lang="zh-TW" altLang="en-US" b="1" spc="120" dirty="0">
                  <a:solidFill>
                    <a:srgbClr val="259985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第</a:t>
              </a:r>
              <a:r>
                <a:rPr kumimoji="1" lang="en-US" altLang="zh-TW" b="1" spc="120" dirty="0">
                  <a:solidFill>
                    <a:srgbClr val="259985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2</a:t>
              </a:r>
              <a:r>
                <a:rPr kumimoji="1" lang="zh-TW" altLang="en-US" b="1" spc="120" dirty="0">
                  <a:solidFill>
                    <a:srgbClr val="259985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關</a:t>
              </a:r>
              <a:endParaRPr kumimoji="1" lang="en-US" altLang="zh-TW" b="1" spc="120" dirty="0">
                <a:solidFill>
                  <a:srgbClr val="259985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  <a:p>
              <a:pPr algn="ctr"/>
              <a:r>
                <a:rPr kumimoji="1" lang="zh-TW" altLang="en-US" sz="1400" spc="120" dirty="0">
                  <a:solidFill>
                    <a:sysClr val="windowText" lastClr="000000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超越挑戰</a:t>
              </a:r>
            </a:p>
          </p:txBody>
        </p:sp>
      </p:grpSp>
      <p:grpSp>
        <p:nvGrpSpPr>
          <p:cNvPr id="21" name="群組 20">
            <a:extLst>
              <a:ext uri="{FF2B5EF4-FFF2-40B4-BE49-F238E27FC236}">
                <a16:creationId xmlns:a16="http://schemas.microsoft.com/office/drawing/2014/main" id="{7777D1CC-CD75-89BB-297B-F3C17436BC34}"/>
              </a:ext>
            </a:extLst>
          </p:cNvPr>
          <p:cNvGrpSpPr/>
          <p:nvPr/>
        </p:nvGrpSpPr>
        <p:grpSpPr>
          <a:xfrm>
            <a:off x="6075790" y="1510733"/>
            <a:ext cx="1057771" cy="751853"/>
            <a:chOff x="539552" y="2355725"/>
            <a:chExt cx="1368152" cy="972468"/>
          </a:xfrm>
        </p:grpSpPr>
        <p:sp>
          <p:nvSpPr>
            <p:cNvPr id="22" name="矩形 21">
              <a:extLst>
                <a:ext uri="{FF2B5EF4-FFF2-40B4-BE49-F238E27FC236}">
                  <a16:creationId xmlns:a16="http://schemas.microsoft.com/office/drawing/2014/main" id="{EF70C8BE-71CD-492A-34D0-CDE727182FA3}"/>
                </a:ext>
              </a:extLst>
            </p:cNvPr>
            <p:cNvSpPr/>
            <p:nvPr/>
          </p:nvSpPr>
          <p:spPr>
            <a:xfrm>
              <a:off x="539552" y="2355725"/>
              <a:ext cx="1368152" cy="972468"/>
            </a:xfrm>
            <a:prstGeom prst="rect">
              <a:avLst/>
            </a:prstGeom>
            <a:noFill/>
            <a:ln>
              <a:solidFill>
                <a:srgbClr val="259985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TW" altLang="en-US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23" name="文字方塊 22">
              <a:extLst>
                <a:ext uri="{FF2B5EF4-FFF2-40B4-BE49-F238E27FC236}">
                  <a16:creationId xmlns:a16="http://schemas.microsoft.com/office/drawing/2014/main" id="{6B1384F7-14D6-5997-0AC3-A29C53230377}"/>
                </a:ext>
              </a:extLst>
            </p:cNvPr>
            <p:cNvSpPr txBox="1"/>
            <p:nvPr/>
          </p:nvSpPr>
          <p:spPr>
            <a:xfrm>
              <a:off x="599962" y="2549593"/>
              <a:ext cx="1247341" cy="6767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kumimoji="1" lang="zh-TW" altLang="en-US" b="1" spc="120" dirty="0">
                  <a:solidFill>
                    <a:srgbClr val="259985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第</a:t>
              </a:r>
              <a:r>
                <a:rPr kumimoji="1" lang="en-US" altLang="zh-TW" b="1" spc="120" dirty="0">
                  <a:solidFill>
                    <a:srgbClr val="259985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3</a:t>
              </a:r>
              <a:r>
                <a:rPr kumimoji="1" lang="zh-TW" altLang="en-US" b="1" spc="120" dirty="0">
                  <a:solidFill>
                    <a:srgbClr val="259985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關</a:t>
              </a:r>
              <a:endParaRPr kumimoji="1" lang="en-US" altLang="zh-TW" b="1" spc="120" dirty="0">
                <a:solidFill>
                  <a:srgbClr val="259985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  <a:p>
              <a:pPr algn="ctr"/>
              <a:r>
                <a:rPr kumimoji="1" lang="zh-TW" altLang="en-US" spc="120" dirty="0">
                  <a:solidFill>
                    <a:sysClr val="windowText" lastClr="000000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聖火傳遞</a:t>
              </a:r>
              <a:endParaRPr kumimoji="1" lang="zh-TW" altLang="en-US" sz="1400" spc="120" dirty="0">
                <a:solidFill>
                  <a:sysClr val="windowText" lastClr="0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</p:grpSp>
      <p:grpSp>
        <p:nvGrpSpPr>
          <p:cNvPr id="24" name="群組 23">
            <a:extLst>
              <a:ext uri="{FF2B5EF4-FFF2-40B4-BE49-F238E27FC236}">
                <a16:creationId xmlns:a16="http://schemas.microsoft.com/office/drawing/2014/main" id="{466986D1-F6E1-C8DC-9F88-BA9F330A1D7A}"/>
              </a:ext>
            </a:extLst>
          </p:cNvPr>
          <p:cNvGrpSpPr/>
          <p:nvPr/>
        </p:nvGrpSpPr>
        <p:grpSpPr>
          <a:xfrm>
            <a:off x="7391344" y="2613751"/>
            <a:ext cx="1057771" cy="751853"/>
            <a:chOff x="539552" y="2355726"/>
            <a:chExt cx="1368152" cy="972467"/>
          </a:xfrm>
          <a:noFill/>
        </p:grpSpPr>
        <p:sp>
          <p:nvSpPr>
            <p:cNvPr id="25" name="矩形 24">
              <a:extLst>
                <a:ext uri="{FF2B5EF4-FFF2-40B4-BE49-F238E27FC236}">
                  <a16:creationId xmlns:a16="http://schemas.microsoft.com/office/drawing/2014/main" id="{D406082B-D59C-A83A-769A-B282AFAE0DA5}"/>
                </a:ext>
              </a:extLst>
            </p:cNvPr>
            <p:cNvSpPr/>
            <p:nvPr/>
          </p:nvSpPr>
          <p:spPr>
            <a:xfrm>
              <a:off x="539552" y="2355726"/>
              <a:ext cx="1368152" cy="972467"/>
            </a:xfrm>
            <a:prstGeom prst="rect">
              <a:avLst/>
            </a:prstGeom>
            <a:grpFill/>
            <a:ln>
              <a:solidFill>
                <a:srgbClr val="FEBE38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TW" altLang="en-US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26" name="文字方塊 25">
              <a:extLst>
                <a:ext uri="{FF2B5EF4-FFF2-40B4-BE49-F238E27FC236}">
                  <a16:creationId xmlns:a16="http://schemas.microsoft.com/office/drawing/2014/main" id="{F262A7D3-569F-B3BB-D7E7-11D40BB00BEF}"/>
                </a:ext>
              </a:extLst>
            </p:cNvPr>
            <p:cNvSpPr txBox="1"/>
            <p:nvPr/>
          </p:nvSpPr>
          <p:spPr>
            <a:xfrm>
              <a:off x="620852" y="2484985"/>
              <a:ext cx="1247340" cy="676747"/>
            </a:xfrm>
            <a:prstGeom prst="rect">
              <a:avLst/>
            </a:prstGeom>
            <a:grpFill/>
            <a:ln>
              <a:noFill/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kumimoji="1" lang="zh-TW" altLang="en-US" b="1" spc="120" dirty="0">
                  <a:solidFill>
                    <a:srgbClr val="FEBE38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遊戲後</a:t>
              </a:r>
              <a:endParaRPr kumimoji="1" lang="en-US" altLang="zh-TW" b="1" spc="120" dirty="0">
                <a:solidFill>
                  <a:srgbClr val="FEBE38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  <a:p>
              <a:pPr algn="ctr"/>
              <a:r>
                <a:rPr kumimoji="1" lang="zh-TW" altLang="en-US" b="1" spc="120" dirty="0">
                  <a:solidFill>
                    <a:srgbClr val="FEBE38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解謎網頁</a:t>
              </a:r>
              <a:endParaRPr kumimoji="1" lang="en-US" altLang="zh-TW" b="1" spc="120" dirty="0">
                <a:solidFill>
                  <a:srgbClr val="FEBE38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</p:grpSp>
      <p:cxnSp>
        <p:nvCxnSpPr>
          <p:cNvPr id="27" name="直線箭頭接點 26">
            <a:extLst>
              <a:ext uri="{FF2B5EF4-FFF2-40B4-BE49-F238E27FC236}">
                <a16:creationId xmlns:a16="http://schemas.microsoft.com/office/drawing/2014/main" id="{A51066C4-114D-6A7B-A60E-A64881C3FEE3}"/>
              </a:ext>
            </a:extLst>
          </p:cNvPr>
          <p:cNvCxnSpPr>
            <a:cxnSpLocks/>
            <a:stCxn id="13" idx="3"/>
            <a:endCxn id="16" idx="1"/>
          </p:cNvCxnSpPr>
          <p:nvPr/>
        </p:nvCxnSpPr>
        <p:spPr>
          <a:xfrm flipV="1">
            <a:off x="2962209" y="1886676"/>
            <a:ext cx="332680" cy="5653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線箭頭接點 27">
            <a:extLst>
              <a:ext uri="{FF2B5EF4-FFF2-40B4-BE49-F238E27FC236}">
                <a16:creationId xmlns:a16="http://schemas.microsoft.com/office/drawing/2014/main" id="{70382C48-E520-A046-3445-6B853BAC81F1}"/>
              </a:ext>
            </a:extLst>
          </p:cNvPr>
          <p:cNvCxnSpPr>
            <a:cxnSpLocks/>
            <a:stCxn id="16" idx="3"/>
            <a:endCxn id="19" idx="1"/>
          </p:cNvCxnSpPr>
          <p:nvPr/>
        </p:nvCxnSpPr>
        <p:spPr>
          <a:xfrm flipV="1">
            <a:off x="4352660" y="1886667"/>
            <a:ext cx="332679" cy="9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線箭頭接點 28">
            <a:extLst>
              <a:ext uri="{FF2B5EF4-FFF2-40B4-BE49-F238E27FC236}">
                <a16:creationId xmlns:a16="http://schemas.microsoft.com/office/drawing/2014/main" id="{899024BB-D830-5731-4130-4C0C9FBC1D01}"/>
              </a:ext>
            </a:extLst>
          </p:cNvPr>
          <p:cNvCxnSpPr>
            <a:cxnSpLocks/>
            <a:stCxn id="19" idx="3"/>
            <a:endCxn id="22" idx="1"/>
          </p:cNvCxnSpPr>
          <p:nvPr/>
        </p:nvCxnSpPr>
        <p:spPr>
          <a:xfrm flipV="1">
            <a:off x="5743110" y="1886660"/>
            <a:ext cx="332680" cy="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線箭頭接點 29">
            <a:extLst>
              <a:ext uri="{FF2B5EF4-FFF2-40B4-BE49-F238E27FC236}">
                <a16:creationId xmlns:a16="http://schemas.microsoft.com/office/drawing/2014/main" id="{D13114E3-998F-0B49-230F-7371E994CBC1}"/>
              </a:ext>
            </a:extLst>
          </p:cNvPr>
          <p:cNvCxnSpPr>
            <a:cxnSpLocks/>
            <a:stCxn id="22" idx="2"/>
            <a:endCxn id="32" idx="0"/>
          </p:cNvCxnSpPr>
          <p:nvPr/>
        </p:nvCxnSpPr>
        <p:spPr>
          <a:xfrm>
            <a:off x="6604676" y="2262586"/>
            <a:ext cx="0" cy="351166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群組 30">
            <a:extLst>
              <a:ext uri="{FF2B5EF4-FFF2-40B4-BE49-F238E27FC236}">
                <a16:creationId xmlns:a16="http://schemas.microsoft.com/office/drawing/2014/main" id="{F03CCB57-93FB-E7C5-DC59-C77615D1853C}"/>
              </a:ext>
            </a:extLst>
          </p:cNvPr>
          <p:cNvGrpSpPr/>
          <p:nvPr/>
        </p:nvGrpSpPr>
        <p:grpSpPr>
          <a:xfrm>
            <a:off x="6075790" y="2613752"/>
            <a:ext cx="1057772" cy="751853"/>
            <a:chOff x="539552" y="2355726"/>
            <a:chExt cx="1368152" cy="972467"/>
          </a:xfrm>
          <a:noFill/>
        </p:grpSpPr>
        <p:sp>
          <p:nvSpPr>
            <p:cNvPr id="32" name="矩形 31">
              <a:extLst>
                <a:ext uri="{FF2B5EF4-FFF2-40B4-BE49-F238E27FC236}">
                  <a16:creationId xmlns:a16="http://schemas.microsoft.com/office/drawing/2014/main" id="{8B7A6910-D1B0-0FE3-A84B-DEF8DB1EDDD4}"/>
                </a:ext>
              </a:extLst>
            </p:cNvPr>
            <p:cNvSpPr/>
            <p:nvPr/>
          </p:nvSpPr>
          <p:spPr>
            <a:xfrm>
              <a:off x="539552" y="2355726"/>
              <a:ext cx="1368152" cy="972467"/>
            </a:xfrm>
            <a:prstGeom prst="rect">
              <a:avLst/>
            </a:prstGeom>
            <a:grpFill/>
            <a:ln>
              <a:solidFill>
                <a:srgbClr val="FEBE38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TW" altLang="en-US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33" name="文字方塊 32">
              <a:extLst>
                <a:ext uri="{FF2B5EF4-FFF2-40B4-BE49-F238E27FC236}">
                  <a16:creationId xmlns:a16="http://schemas.microsoft.com/office/drawing/2014/main" id="{386A2DE8-350A-BA50-877C-6ED01E9E57B6}"/>
                </a:ext>
              </a:extLst>
            </p:cNvPr>
            <p:cNvSpPr txBox="1"/>
            <p:nvPr/>
          </p:nvSpPr>
          <p:spPr>
            <a:xfrm>
              <a:off x="852079" y="2642916"/>
              <a:ext cx="743095" cy="398087"/>
            </a:xfrm>
            <a:prstGeom prst="rect">
              <a:avLst/>
            </a:prstGeom>
            <a:grpFill/>
            <a:ln>
              <a:noFill/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kumimoji="1" lang="zh-TW" altLang="en-US" b="1" spc="120" dirty="0">
                  <a:solidFill>
                    <a:srgbClr val="FEBE38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結局</a:t>
              </a:r>
              <a:endParaRPr kumimoji="1" lang="en-US" altLang="zh-TW" b="1" spc="120" dirty="0">
                <a:solidFill>
                  <a:srgbClr val="FEBE38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</p:grpSp>
      <p:cxnSp>
        <p:nvCxnSpPr>
          <p:cNvPr id="34" name="直線箭頭接點 33">
            <a:extLst>
              <a:ext uri="{FF2B5EF4-FFF2-40B4-BE49-F238E27FC236}">
                <a16:creationId xmlns:a16="http://schemas.microsoft.com/office/drawing/2014/main" id="{99933952-18E8-1408-2335-3ADA98AC8078}"/>
              </a:ext>
            </a:extLst>
          </p:cNvPr>
          <p:cNvCxnSpPr>
            <a:cxnSpLocks/>
            <a:stCxn id="32" idx="3"/>
            <a:endCxn id="25" idx="1"/>
          </p:cNvCxnSpPr>
          <p:nvPr/>
        </p:nvCxnSpPr>
        <p:spPr>
          <a:xfrm flipV="1">
            <a:off x="7133562" y="2989678"/>
            <a:ext cx="257782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文字方塊 34">
            <a:extLst>
              <a:ext uri="{FF2B5EF4-FFF2-40B4-BE49-F238E27FC236}">
                <a16:creationId xmlns:a16="http://schemas.microsoft.com/office/drawing/2014/main" id="{8DC169E1-E4BA-3245-B12F-7E625DD58B4E}"/>
              </a:ext>
            </a:extLst>
          </p:cNvPr>
          <p:cNvSpPr txBox="1"/>
          <p:nvPr/>
        </p:nvSpPr>
        <p:spPr>
          <a:xfrm>
            <a:off x="6081739" y="3496966"/>
            <a:ext cx="2367376" cy="691921"/>
          </a:xfrm>
          <a:prstGeom prst="rect">
            <a:avLst/>
          </a:prstGeom>
          <a:solidFill>
            <a:srgbClr val="FEBE38"/>
          </a:solidFill>
        </p:spPr>
        <p:txBody>
          <a:bodyPr wrap="square">
            <a:spAutoFit/>
          </a:bodyPr>
          <a:lstStyle/>
          <a:p>
            <a:pPr algn="just">
              <a:lnSpc>
                <a:spcPts val="1600"/>
              </a:lnSpc>
            </a:pPr>
            <a:r>
              <a:rPr lang="zh-TW" altLang="en-US" sz="1200" b="1" spc="100" dirty="0">
                <a:solidFill>
                  <a:srgbClr val="3F3F3F"/>
                </a:solidFill>
                <a:effectLst/>
                <a:latin typeface="微軟正黑體" panose="020B0604030504040204" pitchFamily="34" charset="-120"/>
                <a:ea typeface="Microsoft JhengHei" panose="020B0604030504040204" pitchFamily="34" charset="-120"/>
              </a:rPr>
              <a:t>若課程時間有限，可讓學生於課後自行閱讀「結局」及「遊戲後解謎網頁」。</a:t>
            </a:r>
          </a:p>
        </p:txBody>
      </p:sp>
      <p:sp>
        <p:nvSpPr>
          <p:cNvPr id="36" name="Google Shape;141;p7">
            <a:extLst>
              <a:ext uri="{FF2B5EF4-FFF2-40B4-BE49-F238E27FC236}">
                <a16:creationId xmlns:a16="http://schemas.microsoft.com/office/drawing/2014/main" id="{8460A18D-D50F-A5AF-1534-CB39F882F51B}"/>
              </a:ext>
            </a:extLst>
          </p:cNvPr>
          <p:cNvSpPr txBox="1"/>
          <p:nvPr/>
        </p:nvSpPr>
        <p:spPr>
          <a:xfrm>
            <a:off x="1785859" y="767753"/>
            <a:ext cx="7044877" cy="4544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50" tIns="34275" rIns="68550" bIns="34275" anchor="t" anchorCtr="0">
            <a:noAutofit/>
          </a:bodyPr>
          <a:lstStyle/>
          <a:p>
            <a:pPr marL="0" marR="0" lvl="0" indent="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TW" altLang="en-US" sz="1800" b="1" dirty="0">
                <a:solidFill>
                  <a:schemeClr val="bg2">
                    <a:lumMod val="50000"/>
                  </a:schemeClr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cs typeface="Noto Sans TC"/>
                <a:sym typeface="Noto Sans TC"/>
              </a:rPr>
              <a:t>遊戲關卡架構</a:t>
            </a:r>
            <a:endParaRPr lang="en-US" altLang="zh-TW" sz="1800" dirty="0">
              <a:solidFill>
                <a:schemeClr val="bg2">
                  <a:lumMod val="50000"/>
                </a:schemeClr>
              </a:solidFill>
              <a:latin typeface="微軟正黑體" panose="020B0604030504040204" pitchFamily="34" charset="-120"/>
              <a:ea typeface="Microsoft JhengHei" panose="020B0604030504040204" pitchFamily="34" charset="-120"/>
              <a:cs typeface="Noto Sans TC"/>
              <a:sym typeface="Noto Sans TC"/>
            </a:endParaRPr>
          </a:p>
        </p:txBody>
      </p:sp>
      <p:sp>
        <p:nvSpPr>
          <p:cNvPr id="2" name="文字方塊 1">
            <a:extLst>
              <a:ext uri="{FF2B5EF4-FFF2-40B4-BE49-F238E27FC236}">
                <a16:creationId xmlns:a16="http://schemas.microsoft.com/office/drawing/2014/main" id="{2D4CA301-1216-EE3D-E069-97EDEDA21D46}"/>
              </a:ext>
            </a:extLst>
          </p:cNvPr>
          <p:cNvSpPr txBox="1"/>
          <p:nvPr/>
        </p:nvSpPr>
        <p:spPr>
          <a:xfrm>
            <a:off x="8775883" y="4835723"/>
            <a:ext cx="26246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TW" dirty="0">
                <a:latin typeface="微軟正黑體" panose="020B0604030504040204" pitchFamily="34" charset="-120"/>
              </a:rPr>
              <a:t>9</a:t>
            </a:r>
            <a:endParaRPr kumimoji="1" lang="zh-TW" altLang="en-US" dirty="0">
              <a:latin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57944499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8">
          <a:extLst>
            <a:ext uri="{FF2B5EF4-FFF2-40B4-BE49-F238E27FC236}">
              <a16:creationId xmlns:a16="http://schemas.microsoft.com/office/drawing/2014/main" id="{C1BB7E50-D5F4-DD21-4B2A-E45FE59D78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7">
            <a:extLst>
              <a:ext uri="{FF2B5EF4-FFF2-40B4-BE49-F238E27FC236}">
                <a16:creationId xmlns:a16="http://schemas.microsoft.com/office/drawing/2014/main" id="{CB5B0270-4583-12B4-8A4D-A352B7E3FAA6}"/>
              </a:ext>
            </a:extLst>
          </p:cNvPr>
          <p:cNvSpPr/>
          <p:nvPr/>
        </p:nvSpPr>
        <p:spPr>
          <a:xfrm rot="-2047773">
            <a:off x="1778000" y="313267"/>
            <a:ext cx="364067" cy="385554"/>
          </a:xfrm>
          <a:prstGeom prst="ellipse">
            <a:avLst/>
          </a:prstGeom>
          <a:solidFill>
            <a:srgbClr val="FEBD3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Microsoft JhengHei" panose="020B0604030504040204" pitchFamily="34" charset="-120"/>
              <a:ea typeface="Microsoft JhengHei" panose="020B0604030504040204" pitchFamily="34" charset="-120"/>
              <a:sym typeface="Arial"/>
            </a:endParaRPr>
          </a:p>
        </p:txBody>
      </p:sp>
      <p:sp>
        <p:nvSpPr>
          <p:cNvPr id="140" name="Google Shape;140;p7">
            <a:extLst>
              <a:ext uri="{FF2B5EF4-FFF2-40B4-BE49-F238E27FC236}">
                <a16:creationId xmlns:a16="http://schemas.microsoft.com/office/drawing/2014/main" id="{CA943241-7036-DCFD-C43C-92E3F172BADF}"/>
              </a:ext>
            </a:extLst>
          </p:cNvPr>
          <p:cNvSpPr txBox="1"/>
          <p:nvPr/>
        </p:nvSpPr>
        <p:spPr>
          <a:xfrm>
            <a:off x="1842558" y="244335"/>
            <a:ext cx="5458884" cy="4544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50" tIns="34275" rIns="68550" bIns="34275" anchor="b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TW" sz="2100" b="1" i="0" u="none" strike="noStrike" cap="none" dirty="0">
                <a:solidFill>
                  <a:schemeClr val="bg2">
                    <a:lumMod val="50000"/>
                  </a:schemeClr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cs typeface="Microsoft JhengHei"/>
                <a:sym typeface="Microsoft JhengHei"/>
              </a:rPr>
              <a:t>二、遊戲介紹</a:t>
            </a:r>
            <a:endParaRPr sz="1050" b="0" i="0" u="none" strike="noStrike" cap="none" dirty="0">
              <a:solidFill>
                <a:schemeClr val="bg2">
                  <a:lumMod val="50000"/>
                </a:schemeClr>
              </a:solidFill>
              <a:latin typeface="微軟正黑體" panose="020B0604030504040204" pitchFamily="34" charset="-120"/>
              <a:ea typeface="Microsoft JhengHei" panose="020B0604030504040204" pitchFamily="34" charset="-120"/>
              <a:sym typeface="Arial"/>
            </a:endParaRPr>
          </a:p>
        </p:txBody>
      </p:sp>
      <p:sp>
        <p:nvSpPr>
          <p:cNvPr id="141" name="Google Shape;141;p7">
            <a:extLst>
              <a:ext uri="{FF2B5EF4-FFF2-40B4-BE49-F238E27FC236}">
                <a16:creationId xmlns:a16="http://schemas.microsoft.com/office/drawing/2014/main" id="{D7E1C9E0-049E-30A9-8160-17F1C42D376A}"/>
              </a:ext>
            </a:extLst>
          </p:cNvPr>
          <p:cNvSpPr txBox="1"/>
          <p:nvPr/>
        </p:nvSpPr>
        <p:spPr>
          <a:xfrm>
            <a:off x="1785859" y="767753"/>
            <a:ext cx="7044877" cy="4544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50" tIns="34275" rIns="68550" bIns="34275" anchor="t" anchorCtr="0">
            <a:noAutofit/>
          </a:bodyPr>
          <a:lstStyle/>
          <a:p>
            <a:pPr algn="just">
              <a:lnSpc>
                <a:spcPct val="150000"/>
              </a:lnSpc>
            </a:pPr>
            <a:r>
              <a:rPr lang="zh-TW" altLang="en-US" sz="1800" b="1" dirty="0">
                <a:solidFill>
                  <a:schemeClr val="tx1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cs typeface="Calibri"/>
                <a:sym typeface="Calibri"/>
              </a:rPr>
              <a:t>遊戲流程</a:t>
            </a:r>
            <a:r>
              <a:rPr lang="zh-TW" altLang="en-US" sz="1800" b="1" i="0" u="none" strike="noStrike" cap="none" dirty="0">
                <a:solidFill>
                  <a:schemeClr val="tx1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cs typeface="Calibri"/>
                <a:sym typeface="Calibri"/>
              </a:rPr>
              <a:t>與注意事項</a:t>
            </a:r>
            <a:endParaRPr lang="zh-TW" altLang="en-US" sz="1200" b="1" i="0" u="none" strike="noStrike" cap="none" dirty="0">
              <a:solidFill>
                <a:schemeClr val="tx1"/>
              </a:solidFill>
              <a:latin typeface="微軟正黑體" panose="020B0604030504040204" pitchFamily="34" charset="-120"/>
              <a:ea typeface="Microsoft JhengHei" panose="020B0604030504040204" pitchFamily="34" charset="-120"/>
              <a:sym typeface="Arial"/>
            </a:endParaRPr>
          </a:p>
        </p:txBody>
      </p:sp>
      <p:sp>
        <p:nvSpPr>
          <p:cNvPr id="142" name="Google Shape;142;p7">
            <a:extLst>
              <a:ext uri="{FF2B5EF4-FFF2-40B4-BE49-F238E27FC236}">
                <a16:creationId xmlns:a16="http://schemas.microsoft.com/office/drawing/2014/main" id="{36386739-76A1-BD61-6AB7-9F39713A8BE6}"/>
              </a:ext>
            </a:extLst>
          </p:cNvPr>
          <p:cNvSpPr/>
          <p:nvPr/>
        </p:nvSpPr>
        <p:spPr>
          <a:xfrm>
            <a:off x="-1" y="0"/>
            <a:ext cx="1515533" cy="5143500"/>
          </a:xfrm>
          <a:prstGeom prst="rect">
            <a:avLst/>
          </a:prstGeom>
          <a:solidFill>
            <a:srgbClr val="FEBD39"/>
          </a:solidFill>
          <a:ln>
            <a:noFill/>
          </a:ln>
        </p:spPr>
        <p:txBody>
          <a:bodyPr spcFirstLastPara="1" wrap="square" lIns="68550" tIns="34275" rIns="68550" bIns="3427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 b="0" i="0" u="none" strike="noStrike" cap="none">
              <a:solidFill>
                <a:schemeClr val="dk1"/>
              </a:solidFill>
              <a:latin typeface="Noto Sans TC"/>
              <a:ea typeface="Noto Sans TC"/>
              <a:cs typeface="Noto Sans TC"/>
              <a:sym typeface="Noto Sans TC"/>
            </a:endParaRPr>
          </a:p>
        </p:txBody>
      </p:sp>
      <p:sp>
        <p:nvSpPr>
          <p:cNvPr id="3" name="文字方塊 2">
            <a:extLst>
              <a:ext uri="{FF2B5EF4-FFF2-40B4-BE49-F238E27FC236}">
                <a16:creationId xmlns:a16="http://schemas.microsoft.com/office/drawing/2014/main" id="{0B20ED2B-0A0E-344D-D817-337A7F3448EF}"/>
              </a:ext>
            </a:extLst>
          </p:cNvPr>
          <p:cNvSpPr txBox="1"/>
          <p:nvPr/>
        </p:nvSpPr>
        <p:spPr>
          <a:xfrm>
            <a:off x="42828" y="1492350"/>
            <a:ext cx="130809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rtl="0"/>
            <a:r>
              <a:rPr lang="zh-TW" altLang="en-US" sz="2000" b="1" dirty="0">
                <a:solidFill>
                  <a:srgbClr val="3F3F3F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</a:rPr>
              <a:t>教案手冊</a:t>
            </a:r>
            <a:endParaRPr lang="zh-TW" altLang="en-US" dirty="0">
              <a:latin typeface="微軟正黑體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4" name="Google Shape;8479;p37">
            <a:extLst>
              <a:ext uri="{FF2B5EF4-FFF2-40B4-BE49-F238E27FC236}">
                <a16:creationId xmlns:a16="http://schemas.microsoft.com/office/drawing/2014/main" id="{FFC0161C-13E0-FB56-CB5F-EABC0FF6E7CB}"/>
              </a:ext>
            </a:extLst>
          </p:cNvPr>
          <p:cNvSpPr txBox="1">
            <a:spLocks/>
          </p:cNvSpPr>
          <p:nvPr/>
        </p:nvSpPr>
        <p:spPr>
          <a:xfrm>
            <a:off x="256059" y="1892329"/>
            <a:ext cx="1308098" cy="389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zh-TW" altLang="en-US" dirty="0">
                <a:solidFill>
                  <a:schemeClr val="bg1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</a:rPr>
              <a:t>線上展覽介紹</a:t>
            </a:r>
          </a:p>
        </p:txBody>
      </p:sp>
      <p:sp>
        <p:nvSpPr>
          <p:cNvPr id="5" name="Google Shape;8482;p37">
            <a:extLst>
              <a:ext uri="{FF2B5EF4-FFF2-40B4-BE49-F238E27FC236}">
                <a16:creationId xmlns:a16="http://schemas.microsoft.com/office/drawing/2014/main" id="{3AB8ABC8-5CC9-0E64-8B1B-FDF9C1C85FF1}"/>
              </a:ext>
            </a:extLst>
          </p:cNvPr>
          <p:cNvSpPr txBox="1">
            <a:spLocks/>
          </p:cNvSpPr>
          <p:nvPr/>
        </p:nvSpPr>
        <p:spPr>
          <a:xfrm>
            <a:off x="256059" y="2274173"/>
            <a:ext cx="1392319" cy="389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zh-TW" altLang="en-US" b="1" dirty="0">
                <a:solidFill>
                  <a:schemeClr val="bg2">
                    <a:lumMod val="50000"/>
                  </a:schemeClr>
                </a:solidFill>
                <a:latin typeface="微軟正黑體" panose="020B0604030504040204" pitchFamily="34" charset="-120"/>
                <a:ea typeface="Microsoft JhengHei" panose="020B0604030504040204" pitchFamily="34" charset="-120"/>
              </a:rPr>
              <a:t>遊戲介紹</a:t>
            </a:r>
          </a:p>
        </p:txBody>
      </p:sp>
      <p:sp>
        <p:nvSpPr>
          <p:cNvPr id="6" name="Google Shape;8484;p37">
            <a:extLst>
              <a:ext uri="{FF2B5EF4-FFF2-40B4-BE49-F238E27FC236}">
                <a16:creationId xmlns:a16="http://schemas.microsoft.com/office/drawing/2014/main" id="{52B4C7F8-5FFB-5A8F-9138-42C19F97B9CE}"/>
              </a:ext>
            </a:extLst>
          </p:cNvPr>
          <p:cNvSpPr txBox="1">
            <a:spLocks/>
          </p:cNvSpPr>
          <p:nvPr/>
        </p:nvSpPr>
        <p:spPr>
          <a:xfrm>
            <a:off x="256059" y="2673025"/>
            <a:ext cx="1259473" cy="389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zh-TW" altLang="en-US" dirty="0">
                <a:solidFill>
                  <a:schemeClr val="bg1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</a:rPr>
              <a:t>教學目標</a:t>
            </a:r>
          </a:p>
        </p:txBody>
      </p:sp>
      <p:sp>
        <p:nvSpPr>
          <p:cNvPr id="7" name="Google Shape;8486;p37">
            <a:extLst>
              <a:ext uri="{FF2B5EF4-FFF2-40B4-BE49-F238E27FC236}">
                <a16:creationId xmlns:a16="http://schemas.microsoft.com/office/drawing/2014/main" id="{68615975-6343-E811-BF4A-A3CCF9369E75}"/>
              </a:ext>
            </a:extLst>
          </p:cNvPr>
          <p:cNvSpPr txBox="1">
            <a:spLocks/>
          </p:cNvSpPr>
          <p:nvPr/>
        </p:nvSpPr>
        <p:spPr>
          <a:xfrm>
            <a:off x="256059" y="3062060"/>
            <a:ext cx="1259473" cy="389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zh-TW" altLang="en-US" dirty="0">
                <a:solidFill>
                  <a:schemeClr val="bg1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</a:rPr>
              <a:t>教學內容架構</a:t>
            </a:r>
          </a:p>
        </p:txBody>
      </p:sp>
      <p:sp>
        <p:nvSpPr>
          <p:cNvPr id="8" name="Google Shape;8488;p37">
            <a:extLst>
              <a:ext uri="{FF2B5EF4-FFF2-40B4-BE49-F238E27FC236}">
                <a16:creationId xmlns:a16="http://schemas.microsoft.com/office/drawing/2014/main" id="{A611DEF2-AD2F-DF84-4C3B-79B840F43F30}"/>
              </a:ext>
            </a:extLst>
          </p:cNvPr>
          <p:cNvSpPr txBox="1">
            <a:spLocks/>
          </p:cNvSpPr>
          <p:nvPr/>
        </p:nvSpPr>
        <p:spPr>
          <a:xfrm>
            <a:off x="256059" y="3451094"/>
            <a:ext cx="1344142" cy="485905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zh-TW" altLang="en-US" dirty="0">
                <a:solidFill>
                  <a:schemeClr val="bg1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cs typeface="Microsoft JhengHei"/>
                <a:sym typeface="Microsoft JhengHei"/>
              </a:rPr>
              <a:t>延伸資料與相關連結</a:t>
            </a:r>
            <a:endParaRPr lang="zh-TW" altLang="en-US" dirty="0">
              <a:solidFill>
                <a:schemeClr val="bg1"/>
              </a:solidFill>
              <a:latin typeface="微軟正黑體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9" name="Google Shape;9631;p76">
            <a:extLst>
              <a:ext uri="{FF2B5EF4-FFF2-40B4-BE49-F238E27FC236}">
                <a16:creationId xmlns:a16="http://schemas.microsoft.com/office/drawing/2014/main" id="{5CCF8255-2FE8-23DC-47D1-F91EE9A3AA34}"/>
              </a:ext>
            </a:extLst>
          </p:cNvPr>
          <p:cNvSpPr/>
          <p:nvPr/>
        </p:nvSpPr>
        <p:spPr>
          <a:xfrm>
            <a:off x="132845" y="2360153"/>
            <a:ext cx="174337" cy="174337"/>
          </a:xfrm>
          <a:custGeom>
            <a:avLst/>
            <a:gdLst/>
            <a:ahLst/>
            <a:cxnLst/>
            <a:rect l="l" t="t" r="r" b="b"/>
            <a:pathLst>
              <a:path w="208163" h="208163" extrusionOk="0">
                <a:moveTo>
                  <a:pt x="79632" y="48546"/>
                </a:moveTo>
                <a:cubicBezTo>
                  <a:pt x="80399" y="48546"/>
                  <a:pt x="81191" y="48783"/>
                  <a:pt x="81877" y="49126"/>
                </a:cubicBezTo>
                <a:lnTo>
                  <a:pt x="158203" y="101306"/>
                </a:lnTo>
                <a:cubicBezTo>
                  <a:pt x="159036" y="101861"/>
                  <a:pt x="159591" y="102971"/>
                  <a:pt x="159591" y="104081"/>
                </a:cubicBezTo>
                <a:cubicBezTo>
                  <a:pt x="159591" y="105191"/>
                  <a:pt x="159036" y="106302"/>
                  <a:pt x="158203" y="106857"/>
                </a:cubicBezTo>
                <a:lnTo>
                  <a:pt x="81877" y="159036"/>
                </a:lnTo>
                <a:cubicBezTo>
                  <a:pt x="81045" y="159314"/>
                  <a:pt x="80489" y="159591"/>
                  <a:pt x="79934" y="159591"/>
                </a:cubicBezTo>
                <a:cubicBezTo>
                  <a:pt x="79379" y="159591"/>
                  <a:pt x="78547" y="159591"/>
                  <a:pt x="78269" y="159314"/>
                </a:cubicBezTo>
                <a:cubicBezTo>
                  <a:pt x="77159" y="158481"/>
                  <a:pt x="76326" y="157371"/>
                  <a:pt x="76326" y="156260"/>
                </a:cubicBezTo>
                <a:lnTo>
                  <a:pt x="76326" y="52179"/>
                </a:lnTo>
                <a:cubicBezTo>
                  <a:pt x="76326" y="50792"/>
                  <a:pt x="77159" y="49681"/>
                  <a:pt x="78269" y="48849"/>
                </a:cubicBezTo>
                <a:cubicBezTo>
                  <a:pt x="78693" y="48637"/>
                  <a:pt x="79158" y="48546"/>
                  <a:pt x="79632" y="48546"/>
                </a:cubicBezTo>
                <a:close/>
                <a:moveTo>
                  <a:pt x="104081" y="0"/>
                </a:moveTo>
                <a:cubicBezTo>
                  <a:pt x="46628" y="0"/>
                  <a:pt x="0" y="46628"/>
                  <a:pt x="0" y="104081"/>
                </a:cubicBezTo>
                <a:cubicBezTo>
                  <a:pt x="0" y="161534"/>
                  <a:pt x="46628" y="208162"/>
                  <a:pt x="104081" y="208162"/>
                </a:cubicBezTo>
                <a:cubicBezTo>
                  <a:pt x="161534" y="208162"/>
                  <a:pt x="208162" y="161534"/>
                  <a:pt x="208162" y="104081"/>
                </a:cubicBezTo>
                <a:cubicBezTo>
                  <a:pt x="208162" y="46628"/>
                  <a:pt x="161534" y="0"/>
                  <a:pt x="104081" y="0"/>
                </a:cubicBezTo>
                <a:close/>
              </a:path>
            </a:pathLst>
          </a:custGeom>
          <a:solidFill>
            <a:schemeClr val="bg2">
              <a:lumMod val="5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pic>
        <p:nvPicPr>
          <p:cNvPr id="14" name="圖片 13" descr="一張含有 圓形, 圖形, 符號, 鮮豔 的圖片&#10;&#10;AI 產生的內容可能不正確。">
            <a:extLst>
              <a:ext uri="{FF2B5EF4-FFF2-40B4-BE49-F238E27FC236}">
                <a16:creationId xmlns:a16="http://schemas.microsoft.com/office/drawing/2014/main" id="{AED02832-1602-35D8-F3B6-62BC525B878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8305801" y="-5675"/>
            <a:ext cx="789517" cy="789517"/>
          </a:xfrm>
          <a:prstGeom prst="rect">
            <a:avLst/>
          </a:prstGeom>
        </p:spPr>
      </p:pic>
      <p:sp>
        <p:nvSpPr>
          <p:cNvPr id="10" name="文字方塊 9">
            <a:extLst>
              <a:ext uri="{FF2B5EF4-FFF2-40B4-BE49-F238E27FC236}">
                <a16:creationId xmlns:a16="http://schemas.microsoft.com/office/drawing/2014/main" id="{499E4437-0E69-A807-87A4-83E55278FE32}"/>
              </a:ext>
            </a:extLst>
          </p:cNvPr>
          <p:cNvSpPr txBox="1"/>
          <p:nvPr/>
        </p:nvSpPr>
        <p:spPr>
          <a:xfrm>
            <a:off x="1735754" y="1296533"/>
            <a:ext cx="7213513" cy="3539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ts val="1760"/>
              </a:lnSpc>
              <a:buFont typeface="Wingdings" pitchFamily="2" charset="2"/>
              <a:buAutoNum type="circleNumWdWhitePlain"/>
            </a:pPr>
            <a:r>
              <a:rPr lang="zh-TW" altLang="en-US" sz="1300" dirty="0">
                <a:solidFill>
                  <a:schemeClr val="dk1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cs typeface="Noto Sans" panose="020B0502040504020204" pitchFamily="34" charset="0"/>
              </a:rPr>
              <a:t>下載本簡報後，</a:t>
            </a:r>
            <a:r>
              <a:rPr lang="zh-TW" altLang="en-US" sz="1300" b="1" dirty="0">
                <a:solidFill>
                  <a:srgbClr val="0097A8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cs typeface="Noto Sans" panose="020B0502040504020204" pitchFamily="34" charset="0"/>
              </a:rPr>
              <a:t>請先完整閱讀整份資料</a:t>
            </a:r>
            <a:r>
              <a:rPr lang="zh-TW" altLang="en-US" sz="1300" dirty="0">
                <a:solidFill>
                  <a:schemeClr val="dk1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cs typeface="Noto Sans" panose="020B0502040504020204" pitchFamily="34" charset="0"/>
              </a:rPr>
              <a:t>，了解教學目標與整體設計，確保符合教學需求；</a:t>
            </a:r>
            <a:endParaRPr lang="en-US" altLang="zh-TW" sz="1300" dirty="0">
              <a:solidFill>
                <a:schemeClr val="dk1"/>
              </a:solidFill>
              <a:latin typeface="微軟正黑體" panose="020B0604030504040204" pitchFamily="34" charset="-120"/>
              <a:ea typeface="Microsoft JhengHei" panose="020B0604030504040204" pitchFamily="34" charset="-120"/>
              <a:cs typeface="Noto Sans" panose="020B0502040504020204" pitchFamily="34" charset="0"/>
              <a:sym typeface="Calibri"/>
            </a:endParaRPr>
          </a:p>
          <a:p>
            <a:pPr marL="342900" indent="-342900">
              <a:lnSpc>
                <a:spcPts val="1760"/>
              </a:lnSpc>
              <a:buFont typeface="Wingdings" pitchFamily="2" charset="2"/>
              <a:buAutoNum type="circleNumWdWhitePlain"/>
            </a:pPr>
            <a:endParaRPr lang="en-US" altLang="zh-TW" sz="1300" b="0" i="0" u="none" strike="noStrike" cap="none" dirty="0">
              <a:solidFill>
                <a:schemeClr val="dk1"/>
              </a:solidFill>
              <a:latin typeface="微軟正黑體" panose="020B0604030504040204" pitchFamily="34" charset="-120"/>
              <a:ea typeface="Microsoft JhengHei" panose="020B0604030504040204" pitchFamily="34" charset="-120"/>
              <a:cs typeface="Noto Sans" panose="020B0502040504020204" pitchFamily="34" charset="0"/>
              <a:sym typeface="Calibri"/>
            </a:endParaRPr>
          </a:p>
          <a:p>
            <a:pPr marL="342900" indent="-342900">
              <a:lnSpc>
                <a:spcPts val="1760"/>
              </a:lnSpc>
              <a:buFont typeface="Wingdings" pitchFamily="2" charset="2"/>
              <a:buAutoNum type="circleNumWdWhitePlain"/>
            </a:pPr>
            <a:r>
              <a:rPr lang="zh-TW" altLang="en-US" sz="1300" dirty="0">
                <a:solidFill>
                  <a:schemeClr val="dk1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cs typeface="Noto Sans" panose="020B0502040504020204" pitchFamily="34" charset="0"/>
              </a:rPr>
              <a:t>點擊並開啟</a:t>
            </a:r>
            <a:r>
              <a:rPr lang="zh-TW" altLang="en-US" sz="1300" b="1" dirty="0">
                <a:solidFill>
                  <a:srgbClr val="0097A8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cs typeface="Noto Sans" panose="020B0502040504020204" pitchFamily="34" charset="0"/>
              </a:rPr>
              <a:t>國立臺灣歷史博物館線上展廳</a:t>
            </a:r>
            <a:r>
              <a:rPr lang="zh-TW" altLang="en-US" sz="1300" dirty="0">
                <a:solidFill>
                  <a:schemeClr val="dk1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cs typeface="Noto Sans" panose="020B0502040504020204" pitchFamily="34" charset="0"/>
              </a:rPr>
              <a:t>，了解本次展覽之策展論述與歷史知識，本簡報內已建置線上展廳連結，老師在網路環境點選連結即可查閱</a:t>
            </a:r>
            <a:r>
              <a:rPr lang="zh-TW" altLang="en-US" sz="1300" dirty="0">
                <a:solidFill>
                  <a:schemeClr val="dk1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cs typeface="Noto Sans" panose="020B0502040504020204" pitchFamily="34" charset="0"/>
                <a:sym typeface="Calibri"/>
              </a:rPr>
              <a:t>；</a:t>
            </a:r>
            <a:endParaRPr lang="en-US" altLang="zh-TW" sz="1300" dirty="0">
              <a:solidFill>
                <a:schemeClr val="dk1"/>
              </a:solidFill>
              <a:latin typeface="微軟正黑體" panose="020B0604030504040204" pitchFamily="34" charset="-120"/>
              <a:ea typeface="Microsoft JhengHei" panose="020B0604030504040204" pitchFamily="34" charset="-120"/>
              <a:cs typeface="Noto Sans" panose="020B0502040504020204" pitchFamily="34" charset="0"/>
              <a:sym typeface="Calibri"/>
            </a:endParaRPr>
          </a:p>
          <a:p>
            <a:pPr marL="342900" indent="-342900">
              <a:lnSpc>
                <a:spcPts val="1760"/>
              </a:lnSpc>
              <a:buFont typeface="Wingdings" pitchFamily="2" charset="2"/>
              <a:buAutoNum type="circleNumWdWhitePlain"/>
            </a:pPr>
            <a:endParaRPr lang="zh-TW" altLang="en-US" sz="1300" b="0" i="0" u="none" strike="noStrike" cap="none" dirty="0">
              <a:solidFill>
                <a:srgbClr val="000000"/>
              </a:solidFill>
              <a:latin typeface="微軟正黑體" panose="020B0604030504040204" pitchFamily="34" charset="-120"/>
              <a:ea typeface="Microsoft JhengHei" panose="020B0604030504040204" pitchFamily="34" charset="-120"/>
              <a:cs typeface="Noto Sans" panose="020B0502040504020204" pitchFamily="34" charset="0"/>
              <a:sym typeface="Arial"/>
            </a:endParaRPr>
          </a:p>
          <a:p>
            <a:pPr marL="342900" indent="-342900">
              <a:lnSpc>
                <a:spcPts val="1760"/>
              </a:lnSpc>
              <a:buFont typeface="Wingdings" pitchFamily="2" charset="2"/>
              <a:buAutoNum type="circleNumWdWhitePlain"/>
            </a:pPr>
            <a:r>
              <a:rPr lang="zh-TW" altLang="en-US" sz="1300" dirty="0">
                <a:solidFill>
                  <a:schemeClr val="dk1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cs typeface="Noto Sans" panose="020B0502040504020204" pitchFamily="34" charset="0"/>
              </a:rPr>
              <a:t>點擊並開啟</a:t>
            </a:r>
            <a:r>
              <a:rPr lang="zh-TW" altLang="en-US" sz="1300" b="1" dirty="0">
                <a:solidFill>
                  <a:srgbClr val="0097A8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cs typeface="Noto Sans" panose="020B0502040504020204" pitchFamily="34" charset="0"/>
              </a:rPr>
              <a:t>遊戲連結</a:t>
            </a:r>
            <a:r>
              <a:rPr lang="zh-TW" altLang="en-US" sz="1300" dirty="0">
                <a:solidFill>
                  <a:schemeClr val="dk1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cs typeface="Noto Sans" panose="020B0502040504020204" pitchFamily="34" charset="0"/>
              </a:rPr>
              <a:t>，了解遊戲故事、關卡玩法與遊戲後課堂教學素材；本簡報內已建置遊戲連結，老師在網路環境點選連結即可查閱</a:t>
            </a:r>
            <a:r>
              <a:rPr lang="zh-TW" altLang="en-US" sz="1300" b="1" dirty="0">
                <a:solidFill>
                  <a:schemeClr val="dk1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cs typeface="Noto Sans" panose="020B0502040504020204" pitchFamily="34" charset="0"/>
              </a:rPr>
              <a:t>（建議使用手機）</a:t>
            </a:r>
            <a:r>
              <a:rPr lang="zh-TW" altLang="en-US" sz="1300" dirty="0">
                <a:solidFill>
                  <a:schemeClr val="dk1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cs typeface="Noto Sans" panose="020B0502040504020204" pitchFamily="34" charset="0"/>
                <a:sym typeface="Calibri"/>
              </a:rPr>
              <a:t>；</a:t>
            </a:r>
            <a:endParaRPr lang="en-US" altLang="zh-TW" sz="1300" dirty="0">
              <a:solidFill>
                <a:schemeClr val="dk1"/>
              </a:solidFill>
              <a:latin typeface="微軟正黑體" panose="020B0604030504040204" pitchFamily="34" charset="-120"/>
              <a:ea typeface="Microsoft JhengHei" panose="020B0604030504040204" pitchFamily="34" charset="-120"/>
              <a:cs typeface="Noto Sans" panose="020B0502040504020204" pitchFamily="34" charset="0"/>
              <a:sym typeface="Calibri"/>
            </a:endParaRPr>
          </a:p>
          <a:p>
            <a:pPr marL="342900" indent="-342900">
              <a:lnSpc>
                <a:spcPts val="1760"/>
              </a:lnSpc>
              <a:buFont typeface="Wingdings" pitchFamily="2" charset="2"/>
              <a:buAutoNum type="circleNumWdWhitePlain"/>
            </a:pPr>
            <a:endParaRPr lang="en-US" altLang="zh-TW" sz="1300" b="0" i="0" u="none" strike="noStrike" cap="none" dirty="0">
              <a:solidFill>
                <a:schemeClr val="dk1"/>
              </a:solidFill>
              <a:latin typeface="微軟正黑體" panose="020B0604030504040204" pitchFamily="34" charset="-120"/>
              <a:ea typeface="Microsoft JhengHei" panose="020B0604030504040204" pitchFamily="34" charset="-120"/>
              <a:cs typeface="Noto Sans" panose="020B0502040504020204" pitchFamily="34" charset="0"/>
              <a:sym typeface="Calibri"/>
            </a:endParaRPr>
          </a:p>
          <a:p>
            <a:pPr marL="342900" indent="-342900">
              <a:lnSpc>
                <a:spcPts val="1760"/>
              </a:lnSpc>
              <a:buFont typeface="Wingdings" pitchFamily="2" charset="2"/>
              <a:buAutoNum type="circleNumWdWhitePlain"/>
            </a:pPr>
            <a:r>
              <a:rPr lang="zh-TW" altLang="en-US" sz="1300" b="0" i="0" u="none" strike="noStrike" cap="none" dirty="0">
                <a:solidFill>
                  <a:schemeClr val="dk1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cs typeface="Noto Sans" panose="020B0502040504020204" pitchFamily="34" charset="0"/>
                <a:sym typeface="Calibri"/>
              </a:rPr>
              <a:t>請將學生 </a:t>
            </a:r>
            <a:r>
              <a:rPr lang="en-US" altLang="zh-TW" sz="1300" b="1" i="0" u="none" strike="noStrike" cap="none" dirty="0">
                <a:solidFill>
                  <a:schemeClr val="dk1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cs typeface="Noto Sans" panose="020B0502040504020204" pitchFamily="34" charset="0"/>
                <a:sym typeface="Calibri"/>
              </a:rPr>
              <a:t>3</a:t>
            </a:r>
            <a:r>
              <a:rPr lang="zh-TW" altLang="en-US" sz="1300" b="1" dirty="0">
                <a:solidFill>
                  <a:schemeClr val="dk1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cs typeface="Noto Sans" panose="020B0502040504020204" pitchFamily="34" charset="0"/>
                <a:sym typeface="Calibri"/>
              </a:rPr>
              <a:t>－</a:t>
            </a:r>
            <a:r>
              <a:rPr lang="en-US" altLang="zh-TW" sz="1300" b="1" i="0" u="none" strike="noStrike" cap="none" dirty="0">
                <a:solidFill>
                  <a:schemeClr val="dk1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cs typeface="Noto Sans" panose="020B0502040504020204" pitchFamily="34" charset="0"/>
                <a:sym typeface="Calibri"/>
              </a:rPr>
              <a:t>4</a:t>
            </a:r>
            <a:r>
              <a:rPr lang="zh-TW" altLang="en-US" sz="1300" b="1" i="0" u="none" strike="noStrike" cap="none" dirty="0">
                <a:solidFill>
                  <a:schemeClr val="dk1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cs typeface="Noto Sans" panose="020B0502040504020204" pitchFamily="34" charset="0"/>
                <a:sym typeface="Calibri"/>
              </a:rPr>
              <a:t>人分成一組</a:t>
            </a:r>
            <a:r>
              <a:rPr lang="zh-TW" altLang="en-US" sz="1300" b="0" i="0" u="none" strike="noStrike" cap="none" dirty="0">
                <a:solidFill>
                  <a:schemeClr val="dk1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cs typeface="Noto Sans" panose="020B0502040504020204" pitchFamily="34" charset="0"/>
                <a:sym typeface="Calibri"/>
              </a:rPr>
              <a:t>，並</a:t>
            </a:r>
            <a:r>
              <a:rPr lang="zh-TW" altLang="en-US" sz="1300" b="1" i="0" u="none" strike="noStrike" cap="none" dirty="0">
                <a:solidFill>
                  <a:srgbClr val="0097A8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cs typeface="Noto Sans" panose="020B0502040504020204" pitchFamily="34" charset="0"/>
                <a:sym typeface="Calibri"/>
              </a:rPr>
              <a:t>為每組學生準備 </a:t>
            </a:r>
            <a:r>
              <a:rPr lang="en-US" altLang="zh-TW" sz="1300" b="1" i="0" u="none" strike="noStrike" cap="none" dirty="0">
                <a:solidFill>
                  <a:srgbClr val="0097A8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cs typeface="Noto Sans" panose="020B0502040504020204" pitchFamily="34" charset="0"/>
                <a:sym typeface="Calibri"/>
              </a:rPr>
              <a:t>2</a:t>
            </a:r>
            <a:r>
              <a:rPr lang="zh-TW" altLang="en-US" sz="1300" b="1" i="0" u="none" strike="noStrike" cap="none" dirty="0">
                <a:solidFill>
                  <a:srgbClr val="0097A8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cs typeface="Noto Sans" panose="020B0502040504020204" pitchFamily="34" charset="0"/>
                <a:sym typeface="Calibri"/>
              </a:rPr>
              <a:t> 台可上網之行動裝置（建議 </a:t>
            </a:r>
            <a:r>
              <a:rPr lang="en-US" altLang="zh-TW" sz="1300" b="1" i="0" u="none" strike="noStrike" cap="none" dirty="0">
                <a:solidFill>
                  <a:srgbClr val="0097A8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cs typeface="Noto Sans" panose="020B0502040504020204" pitchFamily="34" charset="0"/>
                <a:sym typeface="Calibri"/>
              </a:rPr>
              <a:t>1</a:t>
            </a:r>
            <a:r>
              <a:rPr lang="zh-TW" altLang="en-US" sz="1300" b="1" i="0" u="none" strike="noStrike" cap="none" dirty="0">
                <a:solidFill>
                  <a:srgbClr val="0097A8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cs typeface="Noto Sans" panose="020B0502040504020204" pitchFamily="34" charset="0"/>
                <a:sym typeface="Calibri"/>
              </a:rPr>
              <a:t> 台手機</a:t>
            </a:r>
            <a:r>
              <a:rPr lang="zh-TW" altLang="en-US" sz="1300" b="1" dirty="0">
                <a:solidFill>
                  <a:srgbClr val="0097A8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cs typeface="Noto Sans" panose="020B0502040504020204" pitchFamily="34" charset="0"/>
                <a:sym typeface="Calibri"/>
              </a:rPr>
              <a:t>開啟遊戲</a:t>
            </a:r>
            <a:r>
              <a:rPr lang="zh-TW" altLang="en-US" sz="1300" b="1" i="0" u="none" strike="noStrike" cap="none" dirty="0">
                <a:solidFill>
                  <a:srgbClr val="0097A8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cs typeface="Noto Sans" panose="020B0502040504020204" pitchFamily="34" charset="0"/>
                <a:sym typeface="Calibri"/>
              </a:rPr>
              <a:t>＋</a:t>
            </a:r>
            <a:r>
              <a:rPr lang="en-US" altLang="zh-TW" sz="1300" b="1" i="0" u="none" strike="noStrike" cap="none" dirty="0">
                <a:solidFill>
                  <a:srgbClr val="0097A8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cs typeface="Noto Sans" panose="020B0502040504020204" pitchFamily="34" charset="0"/>
                <a:sym typeface="Calibri"/>
              </a:rPr>
              <a:t>1</a:t>
            </a:r>
            <a:r>
              <a:rPr lang="zh-TW" altLang="en-US" sz="1300" b="1" i="0" u="none" strike="noStrike" cap="none" dirty="0">
                <a:solidFill>
                  <a:srgbClr val="0097A8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cs typeface="Noto Sans" panose="020B0502040504020204" pitchFamily="34" charset="0"/>
                <a:sym typeface="Calibri"/>
              </a:rPr>
              <a:t>台平板觀察線上</a:t>
            </a:r>
            <a:r>
              <a:rPr lang="zh-TW" altLang="en-US" sz="1300" b="1" dirty="0">
                <a:solidFill>
                  <a:srgbClr val="0097A8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cs typeface="Noto Sans" panose="020B0502040504020204" pitchFamily="34" charset="0"/>
                <a:sym typeface="Calibri"/>
              </a:rPr>
              <a:t>展覽</a:t>
            </a:r>
            <a:r>
              <a:rPr lang="zh-TW" altLang="en-US" sz="1300" b="1" i="0" u="none" strike="noStrike" cap="none" dirty="0">
                <a:solidFill>
                  <a:srgbClr val="0097A8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cs typeface="Noto Sans" panose="020B0502040504020204" pitchFamily="34" charset="0"/>
                <a:sym typeface="Calibri"/>
              </a:rPr>
              <a:t>內容）</a:t>
            </a:r>
            <a:r>
              <a:rPr lang="zh-TW" altLang="en-US" sz="1300" b="0" i="0" u="none" strike="noStrike" cap="none" dirty="0">
                <a:solidFill>
                  <a:schemeClr val="dk1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cs typeface="Noto Sans" panose="020B0502040504020204" pitchFamily="34" charset="0"/>
                <a:sym typeface="Calibri"/>
              </a:rPr>
              <a:t>，並確保教學場域為可使用網路之環境；</a:t>
            </a:r>
            <a:endParaRPr lang="en-US" altLang="zh-TW" sz="1300" cap="none" dirty="0">
              <a:solidFill>
                <a:schemeClr val="dk1"/>
              </a:solidFill>
              <a:latin typeface="微軟正黑體" panose="020B0604030504040204" pitchFamily="34" charset="-120"/>
              <a:ea typeface="Microsoft JhengHei" panose="020B0604030504040204" pitchFamily="34" charset="-120"/>
              <a:cs typeface="Noto Sans" panose="020B0502040504020204" pitchFamily="34" charset="0"/>
              <a:sym typeface="Calibri"/>
            </a:endParaRPr>
          </a:p>
          <a:p>
            <a:pPr marL="342900" indent="-342900">
              <a:lnSpc>
                <a:spcPts val="1760"/>
              </a:lnSpc>
              <a:buFont typeface="Wingdings" pitchFamily="2" charset="2"/>
              <a:buAutoNum type="circleNumWdWhitePlain"/>
            </a:pPr>
            <a:endParaRPr lang="en-US" altLang="zh-TW" sz="1300" b="0" i="0" u="none" strike="noStrike" dirty="0">
              <a:solidFill>
                <a:schemeClr val="dk1"/>
              </a:solidFill>
              <a:effectLst/>
              <a:latin typeface="微軟正黑體" panose="020B0604030504040204" pitchFamily="34" charset="-120"/>
              <a:ea typeface="Microsoft JhengHei" panose="020B0604030504040204" pitchFamily="34" charset="-120"/>
              <a:cs typeface="Noto Sans" panose="020B0502040504020204" pitchFamily="34" charset="0"/>
              <a:sym typeface="Calibri"/>
            </a:endParaRPr>
          </a:p>
          <a:p>
            <a:pPr marL="342900" indent="-342900">
              <a:lnSpc>
                <a:spcPts val="1760"/>
              </a:lnSpc>
              <a:buFont typeface="Wingdings" pitchFamily="2" charset="2"/>
              <a:buAutoNum type="circleNumWdWhitePlain"/>
            </a:pPr>
            <a:r>
              <a:rPr lang="zh-TW" altLang="en-US" sz="1300" dirty="0">
                <a:solidFill>
                  <a:schemeClr val="dk1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cs typeface="Noto Sans" panose="020B0502040504020204" pitchFamily="34" charset="0"/>
              </a:rPr>
              <a:t>遊戲中設有積分制度，教師可依據各自班級經營特色，設計獎勵方案；</a:t>
            </a:r>
            <a:endParaRPr lang="zh-TW" altLang="en-US" sz="1300" b="0" i="0" u="none" strike="noStrike" cap="none" dirty="0">
              <a:solidFill>
                <a:schemeClr val="dk1"/>
              </a:solidFill>
              <a:latin typeface="微軟正黑體" panose="020B0604030504040204" pitchFamily="34" charset="-120"/>
              <a:ea typeface="Microsoft JhengHei" panose="020B0604030504040204" pitchFamily="34" charset="-120"/>
              <a:cs typeface="Noto Sans" panose="020B0502040504020204" pitchFamily="34" charset="0"/>
              <a:sym typeface="Calibri"/>
            </a:endParaRPr>
          </a:p>
          <a:p>
            <a:pPr marL="342900" indent="-342900">
              <a:lnSpc>
                <a:spcPts val="1760"/>
              </a:lnSpc>
              <a:buFont typeface="Wingdings" pitchFamily="2" charset="2"/>
              <a:buAutoNum type="circleNumWdWhitePlain"/>
            </a:pPr>
            <a:endParaRPr lang="zh-TW" altLang="en-US" sz="1300" b="0" i="0" u="none" strike="noStrike" cap="none" dirty="0">
              <a:solidFill>
                <a:schemeClr val="dk1"/>
              </a:solidFill>
              <a:latin typeface="微軟正黑體" panose="020B0604030504040204" pitchFamily="34" charset="-120"/>
              <a:ea typeface="Microsoft JhengHei" panose="020B0604030504040204" pitchFamily="34" charset="-120"/>
              <a:cs typeface="Noto Sans" panose="020B0502040504020204" pitchFamily="34" charset="0"/>
              <a:sym typeface="Calibri"/>
            </a:endParaRPr>
          </a:p>
          <a:p>
            <a:pPr marL="342900" indent="-342900">
              <a:lnSpc>
                <a:spcPts val="1760"/>
              </a:lnSpc>
              <a:buFont typeface="Wingdings" pitchFamily="2" charset="2"/>
              <a:buAutoNum type="circleNumWdWhitePlain"/>
            </a:pPr>
            <a:r>
              <a:rPr lang="zh-TW" altLang="en-US" sz="1300" b="0" i="0" u="none" strike="noStrike" cap="none" dirty="0">
                <a:solidFill>
                  <a:schemeClr val="dk1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cs typeface="Noto Sans" panose="020B0502040504020204" pitchFamily="34" charset="0"/>
                <a:sym typeface="Calibri"/>
              </a:rPr>
              <a:t>遊戲後可使用本簡報提供之「遊戲後解謎網站」及「課堂簡報」進行教學，引導學生思考遊戲中的歷史議題。</a:t>
            </a:r>
            <a:r>
              <a:rPr lang="zh-TW" altLang="en-US" sz="1300" b="1" i="0" u="none" strike="noStrike" cap="none" dirty="0">
                <a:solidFill>
                  <a:srgbClr val="0097A8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Noto Sans" panose="020B0502040504020204" pitchFamily="34" charset="0"/>
                <a:sym typeface="Calibri"/>
              </a:rPr>
              <a:t>教學時間皆可由老師依據實際情況與需求進行彈性調整</a:t>
            </a:r>
            <a:r>
              <a:rPr lang="zh-TW" altLang="en-US" sz="1300" dirty="0">
                <a:solidFill>
                  <a:schemeClr val="dk1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cs typeface="Noto Sans" panose="020B0502040504020204" pitchFamily="34" charset="0"/>
                <a:sym typeface="Calibri"/>
              </a:rPr>
              <a:t>。</a:t>
            </a:r>
            <a:endParaRPr lang="zh-TW" altLang="en-US" sz="1300" b="0" i="0" u="none" strike="noStrike" cap="none" dirty="0">
              <a:solidFill>
                <a:srgbClr val="000000"/>
              </a:solidFill>
              <a:latin typeface="微軟正黑體" panose="020B0604030504040204" pitchFamily="34" charset="-120"/>
              <a:ea typeface="Microsoft JhengHei" panose="020B0604030504040204" pitchFamily="34" charset="-120"/>
              <a:cs typeface="Noto Sans" panose="020B0502040504020204" pitchFamily="34" charset="0"/>
              <a:sym typeface="Arial"/>
            </a:endParaRPr>
          </a:p>
        </p:txBody>
      </p:sp>
      <p:sp>
        <p:nvSpPr>
          <p:cNvPr id="2" name="文字方塊 1">
            <a:extLst>
              <a:ext uri="{FF2B5EF4-FFF2-40B4-BE49-F238E27FC236}">
                <a16:creationId xmlns:a16="http://schemas.microsoft.com/office/drawing/2014/main" id="{D3AC3CDF-AEC9-2A23-F732-D575D9348BB6}"/>
              </a:ext>
            </a:extLst>
          </p:cNvPr>
          <p:cNvSpPr txBox="1"/>
          <p:nvPr/>
        </p:nvSpPr>
        <p:spPr>
          <a:xfrm>
            <a:off x="8737600" y="4835723"/>
            <a:ext cx="406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TW" dirty="0">
                <a:latin typeface="微軟正黑體" panose="020B0604030504040204" pitchFamily="34" charset="-120"/>
              </a:rPr>
              <a:t>10</a:t>
            </a:r>
            <a:endParaRPr kumimoji="1" lang="zh-TW" altLang="en-US" dirty="0">
              <a:latin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89036010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8">
          <a:extLst>
            <a:ext uri="{FF2B5EF4-FFF2-40B4-BE49-F238E27FC236}">
              <a16:creationId xmlns:a16="http://schemas.microsoft.com/office/drawing/2014/main" id="{70E539B4-5485-785B-6E4C-88776CB18D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p7">
            <a:extLst>
              <a:ext uri="{FF2B5EF4-FFF2-40B4-BE49-F238E27FC236}">
                <a16:creationId xmlns:a16="http://schemas.microsoft.com/office/drawing/2014/main" id="{656BE99E-46DF-C519-DE7E-2814BA279226}"/>
              </a:ext>
            </a:extLst>
          </p:cNvPr>
          <p:cNvSpPr/>
          <p:nvPr/>
        </p:nvSpPr>
        <p:spPr>
          <a:xfrm>
            <a:off x="-1" y="0"/>
            <a:ext cx="1515533" cy="5143500"/>
          </a:xfrm>
          <a:prstGeom prst="rect">
            <a:avLst/>
          </a:prstGeom>
          <a:solidFill>
            <a:srgbClr val="FEBD39"/>
          </a:solidFill>
          <a:ln>
            <a:noFill/>
          </a:ln>
        </p:spPr>
        <p:txBody>
          <a:bodyPr spcFirstLastPara="1" wrap="square" lIns="68550" tIns="34275" rIns="68550" bIns="3427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 b="0" i="0" u="none" strike="noStrike" cap="none">
              <a:solidFill>
                <a:schemeClr val="dk1"/>
              </a:solidFill>
              <a:latin typeface="Noto Sans TC"/>
              <a:ea typeface="Noto Sans TC"/>
              <a:cs typeface="Noto Sans TC"/>
              <a:sym typeface="Noto Sans TC"/>
            </a:endParaRPr>
          </a:p>
        </p:txBody>
      </p:sp>
      <p:sp>
        <p:nvSpPr>
          <p:cNvPr id="3" name="文字方塊 2">
            <a:extLst>
              <a:ext uri="{FF2B5EF4-FFF2-40B4-BE49-F238E27FC236}">
                <a16:creationId xmlns:a16="http://schemas.microsoft.com/office/drawing/2014/main" id="{56DA0A55-B680-1D73-C8ED-523FB2EF5B8B}"/>
              </a:ext>
            </a:extLst>
          </p:cNvPr>
          <p:cNvSpPr txBox="1"/>
          <p:nvPr/>
        </p:nvSpPr>
        <p:spPr>
          <a:xfrm>
            <a:off x="42828" y="1492350"/>
            <a:ext cx="130809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rtl="0"/>
            <a:r>
              <a:rPr lang="zh-TW" altLang="en-US" sz="2000" b="1" dirty="0">
                <a:solidFill>
                  <a:srgbClr val="3F3F3F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</a:rPr>
              <a:t>教案手冊</a:t>
            </a:r>
            <a:endParaRPr lang="zh-TW" altLang="en-US" dirty="0">
              <a:latin typeface="微軟正黑體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4" name="Google Shape;8479;p37">
            <a:extLst>
              <a:ext uri="{FF2B5EF4-FFF2-40B4-BE49-F238E27FC236}">
                <a16:creationId xmlns:a16="http://schemas.microsoft.com/office/drawing/2014/main" id="{93E02997-42C0-F6CF-417C-EF0BA824D31B}"/>
              </a:ext>
            </a:extLst>
          </p:cNvPr>
          <p:cNvSpPr txBox="1">
            <a:spLocks/>
          </p:cNvSpPr>
          <p:nvPr/>
        </p:nvSpPr>
        <p:spPr>
          <a:xfrm>
            <a:off x="256059" y="1892329"/>
            <a:ext cx="1308098" cy="389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zh-TW" altLang="en-US" dirty="0">
                <a:solidFill>
                  <a:schemeClr val="bg1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</a:rPr>
              <a:t>線上展覽介紹</a:t>
            </a:r>
          </a:p>
        </p:txBody>
      </p:sp>
      <p:sp>
        <p:nvSpPr>
          <p:cNvPr id="5" name="Google Shape;8482;p37">
            <a:extLst>
              <a:ext uri="{FF2B5EF4-FFF2-40B4-BE49-F238E27FC236}">
                <a16:creationId xmlns:a16="http://schemas.microsoft.com/office/drawing/2014/main" id="{E1857C00-84C5-FC04-3D3E-9596685ACB5F}"/>
              </a:ext>
            </a:extLst>
          </p:cNvPr>
          <p:cNvSpPr txBox="1">
            <a:spLocks/>
          </p:cNvSpPr>
          <p:nvPr/>
        </p:nvSpPr>
        <p:spPr>
          <a:xfrm>
            <a:off x="256059" y="2274173"/>
            <a:ext cx="1392319" cy="389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zh-TW" altLang="en-US" b="1" dirty="0">
                <a:solidFill>
                  <a:schemeClr val="bg2">
                    <a:lumMod val="50000"/>
                  </a:schemeClr>
                </a:solidFill>
                <a:latin typeface="微軟正黑體" panose="020B0604030504040204" pitchFamily="34" charset="-120"/>
                <a:ea typeface="Microsoft JhengHei" panose="020B0604030504040204" pitchFamily="34" charset="-120"/>
              </a:rPr>
              <a:t>遊戲介紹</a:t>
            </a:r>
          </a:p>
        </p:txBody>
      </p:sp>
      <p:sp>
        <p:nvSpPr>
          <p:cNvPr id="6" name="Google Shape;8484;p37">
            <a:extLst>
              <a:ext uri="{FF2B5EF4-FFF2-40B4-BE49-F238E27FC236}">
                <a16:creationId xmlns:a16="http://schemas.microsoft.com/office/drawing/2014/main" id="{C9D647B6-BBD5-4AAB-AD36-FD23F0BEF813}"/>
              </a:ext>
            </a:extLst>
          </p:cNvPr>
          <p:cNvSpPr txBox="1">
            <a:spLocks/>
          </p:cNvSpPr>
          <p:nvPr/>
        </p:nvSpPr>
        <p:spPr>
          <a:xfrm>
            <a:off x="256059" y="2673025"/>
            <a:ext cx="1259473" cy="389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zh-TW" altLang="en-US" dirty="0">
                <a:solidFill>
                  <a:schemeClr val="bg1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</a:rPr>
              <a:t>教學目標</a:t>
            </a:r>
          </a:p>
        </p:txBody>
      </p:sp>
      <p:sp>
        <p:nvSpPr>
          <p:cNvPr id="7" name="Google Shape;8486;p37">
            <a:extLst>
              <a:ext uri="{FF2B5EF4-FFF2-40B4-BE49-F238E27FC236}">
                <a16:creationId xmlns:a16="http://schemas.microsoft.com/office/drawing/2014/main" id="{0E279F03-CF85-9387-2830-45260791C71E}"/>
              </a:ext>
            </a:extLst>
          </p:cNvPr>
          <p:cNvSpPr txBox="1">
            <a:spLocks/>
          </p:cNvSpPr>
          <p:nvPr/>
        </p:nvSpPr>
        <p:spPr>
          <a:xfrm>
            <a:off x="256059" y="3062060"/>
            <a:ext cx="1259473" cy="389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zh-TW" altLang="en-US" dirty="0">
                <a:solidFill>
                  <a:schemeClr val="bg1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</a:rPr>
              <a:t>教學內容架構</a:t>
            </a:r>
          </a:p>
        </p:txBody>
      </p:sp>
      <p:sp>
        <p:nvSpPr>
          <p:cNvPr id="8" name="Google Shape;8488;p37">
            <a:extLst>
              <a:ext uri="{FF2B5EF4-FFF2-40B4-BE49-F238E27FC236}">
                <a16:creationId xmlns:a16="http://schemas.microsoft.com/office/drawing/2014/main" id="{228F80D0-0168-EB30-66B6-71463F893455}"/>
              </a:ext>
            </a:extLst>
          </p:cNvPr>
          <p:cNvSpPr txBox="1">
            <a:spLocks/>
          </p:cNvSpPr>
          <p:nvPr/>
        </p:nvSpPr>
        <p:spPr>
          <a:xfrm>
            <a:off x="256059" y="3451094"/>
            <a:ext cx="1344142" cy="485905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zh-TW" altLang="en-US" dirty="0">
                <a:solidFill>
                  <a:schemeClr val="bg1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cs typeface="Microsoft JhengHei"/>
                <a:sym typeface="Microsoft JhengHei"/>
              </a:rPr>
              <a:t>延伸資料與相關連結</a:t>
            </a:r>
            <a:endParaRPr lang="zh-TW" altLang="en-US" dirty="0">
              <a:solidFill>
                <a:schemeClr val="bg1"/>
              </a:solidFill>
              <a:latin typeface="微軟正黑體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9" name="Google Shape;9631;p76">
            <a:extLst>
              <a:ext uri="{FF2B5EF4-FFF2-40B4-BE49-F238E27FC236}">
                <a16:creationId xmlns:a16="http://schemas.microsoft.com/office/drawing/2014/main" id="{6EBFBD30-BCB6-833E-DA3E-59E1CE2DDDB4}"/>
              </a:ext>
            </a:extLst>
          </p:cNvPr>
          <p:cNvSpPr/>
          <p:nvPr/>
        </p:nvSpPr>
        <p:spPr>
          <a:xfrm>
            <a:off x="132845" y="2360153"/>
            <a:ext cx="174337" cy="174337"/>
          </a:xfrm>
          <a:custGeom>
            <a:avLst/>
            <a:gdLst/>
            <a:ahLst/>
            <a:cxnLst/>
            <a:rect l="l" t="t" r="r" b="b"/>
            <a:pathLst>
              <a:path w="208163" h="208163" extrusionOk="0">
                <a:moveTo>
                  <a:pt x="79632" y="48546"/>
                </a:moveTo>
                <a:cubicBezTo>
                  <a:pt x="80399" y="48546"/>
                  <a:pt x="81191" y="48783"/>
                  <a:pt x="81877" y="49126"/>
                </a:cubicBezTo>
                <a:lnTo>
                  <a:pt x="158203" y="101306"/>
                </a:lnTo>
                <a:cubicBezTo>
                  <a:pt x="159036" y="101861"/>
                  <a:pt x="159591" y="102971"/>
                  <a:pt x="159591" y="104081"/>
                </a:cubicBezTo>
                <a:cubicBezTo>
                  <a:pt x="159591" y="105191"/>
                  <a:pt x="159036" y="106302"/>
                  <a:pt x="158203" y="106857"/>
                </a:cubicBezTo>
                <a:lnTo>
                  <a:pt x="81877" y="159036"/>
                </a:lnTo>
                <a:cubicBezTo>
                  <a:pt x="81045" y="159314"/>
                  <a:pt x="80489" y="159591"/>
                  <a:pt x="79934" y="159591"/>
                </a:cubicBezTo>
                <a:cubicBezTo>
                  <a:pt x="79379" y="159591"/>
                  <a:pt x="78547" y="159591"/>
                  <a:pt x="78269" y="159314"/>
                </a:cubicBezTo>
                <a:cubicBezTo>
                  <a:pt x="77159" y="158481"/>
                  <a:pt x="76326" y="157371"/>
                  <a:pt x="76326" y="156260"/>
                </a:cubicBezTo>
                <a:lnTo>
                  <a:pt x="76326" y="52179"/>
                </a:lnTo>
                <a:cubicBezTo>
                  <a:pt x="76326" y="50792"/>
                  <a:pt x="77159" y="49681"/>
                  <a:pt x="78269" y="48849"/>
                </a:cubicBezTo>
                <a:cubicBezTo>
                  <a:pt x="78693" y="48637"/>
                  <a:pt x="79158" y="48546"/>
                  <a:pt x="79632" y="48546"/>
                </a:cubicBezTo>
                <a:close/>
                <a:moveTo>
                  <a:pt x="104081" y="0"/>
                </a:moveTo>
                <a:cubicBezTo>
                  <a:pt x="46628" y="0"/>
                  <a:pt x="0" y="46628"/>
                  <a:pt x="0" y="104081"/>
                </a:cubicBezTo>
                <a:cubicBezTo>
                  <a:pt x="0" y="161534"/>
                  <a:pt x="46628" y="208162"/>
                  <a:pt x="104081" y="208162"/>
                </a:cubicBezTo>
                <a:cubicBezTo>
                  <a:pt x="161534" y="208162"/>
                  <a:pt x="208162" y="161534"/>
                  <a:pt x="208162" y="104081"/>
                </a:cubicBezTo>
                <a:cubicBezTo>
                  <a:pt x="208162" y="46628"/>
                  <a:pt x="161534" y="0"/>
                  <a:pt x="104081" y="0"/>
                </a:cubicBezTo>
                <a:close/>
              </a:path>
            </a:pathLst>
          </a:custGeom>
          <a:solidFill>
            <a:schemeClr val="bg2">
              <a:lumMod val="5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pic>
        <p:nvPicPr>
          <p:cNvPr id="14" name="圖片 13" descr="一張含有 圓形, 圖形, 符號, 鮮豔 的圖片&#10;&#10;AI 產生的內容可能不正確。">
            <a:extLst>
              <a:ext uri="{FF2B5EF4-FFF2-40B4-BE49-F238E27FC236}">
                <a16:creationId xmlns:a16="http://schemas.microsoft.com/office/drawing/2014/main" id="{814B569A-93C1-1592-B682-7F5C454B2B3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8305801" y="-5675"/>
            <a:ext cx="789517" cy="789517"/>
          </a:xfrm>
          <a:prstGeom prst="rect">
            <a:avLst/>
          </a:prstGeom>
        </p:spPr>
      </p:pic>
      <p:sp>
        <p:nvSpPr>
          <p:cNvPr id="10" name="Google Shape;140;p6">
            <a:extLst>
              <a:ext uri="{FF2B5EF4-FFF2-40B4-BE49-F238E27FC236}">
                <a16:creationId xmlns:a16="http://schemas.microsoft.com/office/drawing/2014/main" id="{B9BDE7A3-FD0A-FD46-143C-0D0D20009A78}"/>
              </a:ext>
            </a:extLst>
          </p:cNvPr>
          <p:cNvSpPr txBox="1"/>
          <p:nvPr/>
        </p:nvSpPr>
        <p:spPr>
          <a:xfrm>
            <a:off x="3584978" y="2281429"/>
            <a:ext cx="2717801" cy="4271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50" tIns="34275" rIns="68550" bIns="34275" anchor="b" anchorCtr="0">
            <a:norm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TW" altLang="en-US" sz="2400" b="1" i="0" u="sng" strike="noStrike" cap="none" dirty="0">
                <a:solidFill>
                  <a:schemeClr val="bg2">
                    <a:lumMod val="50000"/>
                  </a:schemeClr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cs typeface="Noto Sans TC"/>
                <a:sym typeface="Noto Sans TC"/>
                <a:hlinkClick r:id="rId4">
                  <a:extLst>
                    <a:ext uri="{A12FA001-AC4F-418D-AE19-62706E023703}">
                      <ahyp:hlinkClr xmlns="" xmlns:ahyp="http://schemas.microsoft.com/office/drawing/2018/hyperlinkcolor" val="tx"/>
                    </a:ext>
                  </a:extLst>
                </a:hlinkClick>
              </a:rPr>
              <a:t>遊戲連結</a:t>
            </a:r>
            <a:endParaRPr sz="1050" b="0" i="0" u="none" strike="noStrike" cap="none" dirty="0">
              <a:solidFill>
                <a:schemeClr val="bg2">
                  <a:lumMod val="50000"/>
                </a:schemeClr>
              </a:solidFill>
              <a:latin typeface="微軟正黑體" panose="020B0604030504040204" pitchFamily="34" charset="-120"/>
              <a:ea typeface="Microsoft JhengHei" panose="020B0604030504040204" pitchFamily="34" charset="-120"/>
              <a:sym typeface="Arial"/>
            </a:endParaRPr>
          </a:p>
        </p:txBody>
      </p:sp>
      <p:grpSp>
        <p:nvGrpSpPr>
          <p:cNvPr id="11" name="Google Shape;16048;p88">
            <a:extLst>
              <a:ext uri="{FF2B5EF4-FFF2-40B4-BE49-F238E27FC236}">
                <a16:creationId xmlns:a16="http://schemas.microsoft.com/office/drawing/2014/main" id="{FF2231F3-DF59-6D69-954C-2D7EBB0E2F00}"/>
              </a:ext>
            </a:extLst>
          </p:cNvPr>
          <p:cNvGrpSpPr/>
          <p:nvPr/>
        </p:nvGrpSpPr>
        <p:grpSpPr>
          <a:xfrm>
            <a:off x="3886285" y="2281429"/>
            <a:ext cx="406316" cy="375703"/>
            <a:chOff x="-6696925" y="3272575"/>
            <a:chExt cx="307200" cy="291425"/>
          </a:xfrm>
          <a:solidFill>
            <a:schemeClr val="bg2">
              <a:lumMod val="50000"/>
            </a:schemeClr>
          </a:solidFill>
        </p:grpSpPr>
        <p:sp>
          <p:nvSpPr>
            <p:cNvPr id="12" name="Google Shape;16049;p88">
              <a:extLst>
                <a:ext uri="{FF2B5EF4-FFF2-40B4-BE49-F238E27FC236}">
                  <a16:creationId xmlns:a16="http://schemas.microsoft.com/office/drawing/2014/main" id="{7D0AA325-4889-DCC3-D9F8-BBD7D236602F}"/>
                </a:ext>
              </a:extLst>
            </p:cNvPr>
            <p:cNvSpPr/>
            <p:nvPr/>
          </p:nvSpPr>
          <p:spPr>
            <a:xfrm>
              <a:off x="-6696925" y="3371400"/>
              <a:ext cx="220575" cy="192600"/>
            </a:xfrm>
            <a:custGeom>
              <a:avLst/>
              <a:gdLst/>
              <a:ahLst/>
              <a:cxnLst/>
              <a:rect l="l" t="t" r="r" b="b"/>
              <a:pathLst>
                <a:path w="8823" h="7704" extrusionOk="0">
                  <a:moveTo>
                    <a:pt x="7531" y="1"/>
                  </a:moveTo>
                  <a:lnTo>
                    <a:pt x="6333" y="1167"/>
                  </a:lnTo>
                  <a:cubicBezTo>
                    <a:pt x="6207" y="1293"/>
                    <a:pt x="6207" y="1513"/>
                    <a:pt x="6333" y="1639"/>
                  </a:cubicBezTo>
                  <a:cubicBezTo>
                    <a:pt x="6743" y="2017"/>
                    <a:pt x="6743" y="2710"/>
                    <a:pt x="6333" y="3088"/>
                  </a:cubicBezTo>
                  <a:lnTo>
                    <a:pt x="4096" y="5325"/>
                  </a:lnTo>
                  <a:cubicBezTo>
                    <a:pt x="3892" y="5530"/>
                    <a:pt x="3624" y="5632"/>
                    <a:pt x="3360" y="5632"/>
                  </a:cubicBezTo>
                  <a:cubicBezTo>
                    <a:pt x="3096" y="5632"/>
                    <a:pt x="2836" y="5530"/>
                    <a:pt x="2647" y="5325"/>
                  </a:cubicBezTo>
                  <a:cubicBezTo>
                    <a:pt x="2238" y="4947"/>
                    <a:pt x="2238" y="4286"/>
                    <a:pt x="2647" y="3876"/>
                  </a:cubicBezTo>
                  <a:lnTo>
                    <a:pt x="3309" y="3214"/>
                  </a:lnTo>
                  <a:cubicBezTo>
                    <a:pt x="2994" y="2679"/>
                    <a:pt x="2836" y="2017"/>
                    <a:pt x="2836" y="1387"/>
                  </a:cubicBezTo>
                  <a:cubicBezTo>
                    <a:pt x="2836" y="1167"/>
                    <a:pt x="2868" y="978"/>
                    <a:pt x="2899" y="726"/>
                  </a:cubicBezTo>
                  <a:lnTo>
                    <a:pt x="2899" y="726"/>
                  </a:lnTo>
                  <a:lnTo>
                    <a:pt x="1230" y="2427"/>
                  </a:lnTo>
                  <a:cubicBezTo>
                    <a:pt x="1" y="3592"/>
                    <a:pt x="1" y="5577"/>
                    <a:pt x="1230" y="6806"/>
                  </a:cubicBezTo>
                  <a:cubicBezTo>
                    <a:pt x="1820" y="7396"/>
                    <a:pt x="2621" y="7704"/>
                    <a:pt x="3423" y="7704"/>
                  </a:cubicBezTo>
                  <a:cubicBezTo>
                    <a:pt x="4204" y="7704"/>
                    <a:pt x="4986" y="7412"/>
                    <a:pt x="5577" y="6806"/>
                  </a:cubicBezTo>
                  <a:cubicBezTo>
                    <a:pt x="7531" y="4884"/>
                    <a:pt x="8003" y="4506"/>
                    <a:pt x="8350" y="3813"/>
                  </a:cubicBezTo>
                  <a:cubicBezTo>
                    <a:pt x="8822" y="2994"/>
                    <a:pt x="8822" y="1986"/>
                    <a:pt x="8381" y="1104"/>
                  </a:cubicBezTo>
                  <a:cubicBezTo>
                    <a:pt x="8161" y="568"/>
                    <a:pt x="7877" y="253"/>
                    <a:pt x="753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13" name="Google Shape;16050;p88">
              <a:extLst>
                <a:ext uri="{FF2B5EF4-FFF2-40B4-BE49-F238E27FC236}">
                  <a16:creationId xmlns:a16="http://schemas.microsoft.com/office/drawing/2014/main" id="{90676260-3BEE-5D5B-F716-2A3BBD36117C}"/>
                </a:ext>
              </a:extLst>
            </p:cNvPr>
            <p:cNvSpPr/>
            <p:nvPr/>
          </p:nvSpPr>
          <p:spPr>
            <a:xfrm>
              <a:off x="-6621300" y="3272575"/>
              <a:ext cx="231575" cy="194950"/>
            </a:xfrm>
            <a:custGeom>
              <a:avLst/>
              <a:gdLst/>
              <a:ahLst/>
              <a:cxnLst/>
              <a:rect l="l" t="t" r="r" b="b"/>
              <a:pathLst>
                <a:path w="9263" h="7798" extrusionOk="0">
                  <a:moveTo>
                    <a:pt x="5868" y="0"/>
                  </a:moveTo>
                  <a:cubicBezTo>
                    <a:pt x="5073" y="0"/>
                    <a:pt x="4269" y="299"/>
                    <a:pt x="3655" y="898"/>
                  </a:cubicBezTo>
                  <a:lnTo>
                    <a:pt x="1387" y="3229"/>
                  </a:lnTo>
                  <a:cubicBezTo>
                    <a:pt x="0" y="4615"/>
                    <a:pt x="315" y="6852"/>
                    <a:pt x="1670" y="7797"/>
                  </a:cubicBezTo>
                  <a:lnTo>
                    <a:pt x="2836" y="6632"/>
                  </a:lnTo>
                  <a:cubicBezTo>
                    <a:pt x="2962" y="6506"/>
                    <a:pt x="2962" y="6317"/>
                    <a:pt x="2836" y="6159"/>
                  </a:cubicBezTo>
                  <a:cubicBezTo>
                    <a:pt x="2552" y="5907"/>
                    <a:pt x="2489" y="5466"/>
                    <a:pt x="2552" y="5372"/>
                  </a:cubicBezTo>
                  <a:cubicBezTo>
                    <a:pt x="2552" y="4742"/>
                    <a:pt x="3214" y="4332"/>
                    <a:pt x="5167" y="2379"/>
                  </a:cubicBezTo>
                  <a:cubicBezTo>
                    <a:pt x="5384" y="2162"/>
                    <a:pt x="5630" y="2071"/>
                    <a:pt x="5869" y="2071"/>
                  </a:cubicBezTo>
                  <a:cubicBezTo>
                    <a:pt x="6673" y="2071"/>
                    <a:pt x="7393" y="3099"/>
                    <a:pt x="6616" y="3828"/>
                  </a:cubicBezTo>
                  <a:lnTo>
                    <a:pt x="5923" y="4521"/>
                  </a:lnTo>
                  <a:cubicBezTo>
                    <a:pt x="6364" y="5372"/>
                    <a:pt x="6522" y="6159"/>
                    <a:pt x="6364" y="7010"/>
                  </a:cubicBezTo>
                  <a:lnTo>
                    <a:pt x="8097" y="5277"/>
                  </a:lnTo>
                  <a:cubicBezTo>
                    <a:pt x="9263" y="4048"/>
                    <a:pt x="9263" y="2127"/>
                    <a:pt x="8034" y="898"/>
                  </a:cubicBezTo>
                  <a:cubicBezTo>
                    <a:pt x="7451" y="299"/>
                    <a:pt x="6664" y="0"/>
                    <a:pt x="586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</p:grpSp>
      <p:sp>
        <p:nvSpPr>
          <p:cNvPr id="2" name="文字方塊 1">
            <a:extLst>
              <a:ext uri="{FF2B5EF4-FFF2-40B4-BE49-F238E27FC236}">
                <a16:creationId xmlns:a16="http://schemas.microsoft.com/office/drawing/2014/main" id="{CB2C22F4-1A2C-5C98-E8B6-38474B484DD3}"/>
              </a:ext>
            </a:extLst>
          </p:cNvPr>
          <p:cNvSpPr txBox="1"/>
          <p:nvPr/>
        </p:nvSpPr>
        <p:spPr>
          <a:xfrm>
            <a:off x="8737600" y="4835723"/>
            <a:ext cx="406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TW" dirty="0">
                <a:latin typeface="微軟正黑體" panose="020B0604030504040204" pitchFamily="34" charset="-120"/>
              </a:rPr>
              <a:t>11</a:t>
            </a:r>
            <a:endParaRPr kumimoji="1" lang="zh-TW" altLang="en-US" dirty="0">
              <a:latin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10553750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10"/>
          <p:cNvSpPr/>
          <p:nvPr/>
        </p:nvSpPr>
        <p:spPr>
          <a:xfrm rot="-2047773">
            <a:off x="1778000" y="313267"/>
            <a:ext cx="364067" cy="385554"/>
          </a:xfrm>
          <a:prstGeom prst="ellipse">
            <a:avLst/>
          </a:prstGeom>
          <a:solidFill>
            <a:srgbClr val="FEBD3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Microsoft JhengHei" panose="020B0604030504040204" pitchFamily="34" charset="-120"/>
              <a:ea typeface="Microsoft JhengHei" panose="020B0604030504040204" pitchFamily="34" charset="-120"/>
              <a:sym typeface="Arial"/>
            </a:endParaRPr>
          </a:p>
        </p:txBody>
      </p:sp>
      <p:sp>
        <p:nvSpPr>
          <p:cNvPr id="164" name="Google Shape;164;p10"/>
          <p:cNvSpPr txBox="1"/>
          <p:nvPr/>
        </p:nvSpPr>
        <p:spPr>
          <a:xfrm>
            <a:off x="1842558" y="271625"/>
            <a:ext cx="5458884" cy="4271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50" tIns="34275" rIns="68550" bIns="34275" anchor="b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TW" sz="2100" b="1" i="0" u="none" strike="noStrike" cap="none" dirty="0">
                <a:solidFill>
                  <a:schemeClr val="bg2">
                    <a:lumMod val="50000"/>
                  </a:schemeClr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cs typeface="Microsoft JhengHei"/>
                <a:sym typeface="Microsoft JhengHei"/>
              </a:rPr>
              <a:t>三、教學目標</a:t>
            </a:r>
            <a:endParaRPr sz="1050" b="0" i="0" u="none" strike="noStrike" cap="none" dirty="0">
              <a:solidFill>
                <a:schemeClr val="bg2">
                  <a:lumMod val="50000"/>
                </a:schemeClr>
              </a:solidFill>
              <a:latin typeface="微軟正黑體" panose="020B0604030504040204" pitchFamily="34" charset="-120"/>
              <a:ea typeface="Microsoft JhengHei" panose="020B0604030504040204" pitchFamily="34" charset="-120"/>
              <a:sym typeface="Arial"/>
            </a:endParaRPr>
          </a:p>
        </p:txBody>
      </p:sp>
      <p:sp>
        <p:nvSpPr>
          <p:cNvPr id="165" name="Google Shape;165;p10"/>
          <p:cNvSpPr/>
          <p:nvPr/>
        </p:nvSpPr>
        <p:spPr>
          <a:xfrm>
            <a:off x="-1" y="0"/>
            <a:ext cx="1515533" cy="5143500"/>
          </a:xfrm>
          <a:prstGeom prst="rect">
            <a:avLst/>
          </a:prstGeom>
          <a:solidFill>
            <a:srgbClr val="FEBD39"/>
          </a:solidFill>
          <a:ln>
            <a:noFill/>
          </a:ln>
        </p:spPr>
        <p:txBody>
          <a:bodyPr spcFirstLastPara="1" wrap="square" lIns="68550" tIns="34275" rIns="68550" bIns="3427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 b="0" i="0" u="none" strike="noStrike" cap="none">
              <a:solidFill>
                <a:schemeClr val="dk1"/>
              </a:solidFill>
              <a:latin typeface="Microsoft JhengHei" panose="020B0604030504040204" pitchFamily="34" charset="-120"/>
              <a:ea typeface="Microsoft JhengHei" panose="020B0604030504040204" pitchFamily="34" charset="-120"/>
              <a:cs typeface="Noto Sans TC"/>
              <a:sym typeface="Noto Sans TC"/>
            </a:endParaRPr>
          </a:p>
        </p:txBody>
      </p:sp>
      <p:sp>
        <p:nvSpPr>
          <p:cNvPr id="166" name="Google Shape;166;p10"/>
          <p:cNvSpPr/>
          <p:nvPr/>
        </p:nvSpPr>
        <p:spPr>
          <a:xfrm>
            <a:off x="6407036" y="4635545"/>
            <a:ext cx="2584108" cy="276969"/>
          </a:xfrm>
          <a:prstGeom prst="rect">
            <a:avLst/>
          </a:prstGeom>
          <a:solidFill>
            <a:srgbClr val="D8D8D8"/>
          </a:solidFill>
          <a:ln>
            <a:noFill/>
          </a:ln>
        </p:spPr>
        <p:txBody>
          <a:bodyPr spcFirstLastPara="1" wrap="square" lIns="68550" tIns="34275" rIns="68550" bIns="3427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TW" sz="1350" b="1" i="0" u="none" strike="noStrike" cap="none">
                <a:solidFill>
                  <a:schemeClr val="dk1"/>
                </a:solidFill>
                <a:latin typeface="微軟正黑體" panose="020B0604030504040204" pitchFamily="34" charset="-120"/>
                <a:ea typeface="Microsoft JhengHei"/>
                <a:cs typeface="Microsoft JhengHei"/>
                <a:sym typeface="Microsoft JhengHei"/>
              </a:rPr>
              <a:t>教學目標與核心素養內涵之對應</a:t>
            </a:r>
            <a:endParaRPr sz="1350" b="0" i="0" u="none" strike="noStrike" cap="none">
              <a:solidFill>
                <a:schemeClr val="dk1"/>
              </a:solidFill>
              <a:latin typeface="微軟正黑體" panose="020B0604030504040204" pitchFamily="34" charset="-120"/>
              <a:ea typeface="Calibri"/>
              <a:cs typeface="Calibri"/>
              <a:sym typeface="Calibri"/>
            </a:endParaRPr>
          </a:p>
        </p:txBody>
      </p:sp>
      <p:pic>
        <p:nvPicPr>
          <p:cNvPr id="167" name="Google Shape;167;p10" descr="108課綱重點-108課綱資訊網｜十二年國民基本教育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371937" y="2111384"/>
            <a:ext cx="2654306" cy="2662645"/>
          </a:xfrm>
          <a:prstGeom prst="rect">
            <a:avLst/>
          </a:prstGeom>
          <a:noFill/>
          <a:ln>
            <a:noFill/>
          </a:ln>
        </p:spPr>
      </p:pic>
      <p:sp>
        <p:nvSpPr>
          <p:cNvPr id="168" name="Google Shape;168;p10"/>
          <p:cNvSpPr txBox="1"/>
          <p:nvPr/>
        </p:nvSpPr>
        <p:spPr>
          <a:xfrm>
            <a:off x="1797007" y="1154655"/>
            <a:ext cx="4635532" cy="37166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50" tIns="34275" rIns="68550" bIns="34275" anchor="t" anchorCtr="0">
            <a:noAutofit/>
          </a:bodyPr>
          <a:lstStyle/>
          <a:p>
            <a:pPr marR="0" lvl="0" algn="just" rtl="0">
              <a:lnSpc>
                <a:spcPct val="10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</a:pPr>
            <a:r>
              <a:rPr lang="zh-TW" altLang="en-US" sz="1200" dirty="0">
                <a:latin typeface="微軟正黑體" panose="020B0604030504040204" pitchFamily="34" charset="-120"/>
                <a:ea typeface="Microsoft JhengHei" panose="020B0604030504040204" pitchFamily="34" charset="-120"/>
              </a:rPr>
              <a:t>引導學生同理歷史人物處境，思考體育、時代與身</a:t>
            </a:r>
            <a:r>
              <a:rPr lang="zh-TW" altLang="en-US" sz="1200" dirty="0">
                <a:solidFill>
                  <a:schemeClr val="dk1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sym typeface="Microsoft JhengHei"/>
              </a:rPr>
              <a:t>分</a:t>
            </a:r>
            <a:r>
              <a:rPr lang="zh-TW" altLang="en-US" sz="1200" dirty="0">
                <a:latin typeface="微軟正黑體" panose="020B0604030504040204" pitchFamily="34" charset="-120"/>
                <a:ea typeface="Microsoft JhengHei" panose="020B0604030504040204" pitchFamily="34" charset="-120"/>
              </a:rPr>
              <a:t>認同的複雜性。</a:t>
            </a:r>
            <a:endParaRPr lang="en-US" altLang="zh-TW" sz="1200" b="0" i="0" u="none" strike="noStrike" cap="none" dirty="0">
              <a:solidFill>
                <a:schemeClr val="dk1"/>
              </a:solidFill>
              <a:latin typeface="微軟正黑體" panose="020B0604030504040204" pitchFamily="34" charset="-120"/>
              <a:ea typeface="Microsoft JhengHei" panose="020B0604030504040204" pitchFamily="34" charset="-120"/>
              <a:cs typeface="Microsoft JhengHei"/>
              <a:sym typeface="Microsoft JhengHei"/>
            </a:endParaRPr>
          </a:p>
          <a:p>
            <a:pPr marL="171450" marR="0" lvl="0" indent="-171450" algn="just" rtl="0">
              <a:lnSpc>
                <a:spcPct val="10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 panose="020B0604020202020204" pitchFamily="34" charset="0"/>
              <a:buChar char="•"/>
            </a:pPr>
            <a:r>
              <a:rPr lang="zh-TW" altLang="en-US" sz="1200" b="1" i="0" u="none" strike="noStrike" cap="none" dirty="0">
                <a:solidFill>
                  <a:schemeClr val="dk1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cs typeface="Microsoft JhengHei"/>
                <a:sym typeface="Microsoft JhengHei"/>
              </a:rPr>
              <a:t>認知面向</a:t>
            </a:r>
            <a:r>
              <a:rPr lang="zh-TW" altLang="en-US" sz="1200" dirty="0">
                <a:solidFill>
                  <a:schemeClr val="dk1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cs typeface="Microsoft JhengHei"/>
                <a:sym typeface="Microsoft JhengHei"/>
              </a:rPr>
              <a:t>：</a:t>
            </a:r>
            <a:r>
              <a:rPr lang="zh-TW" altLang="en-US" sz="1200" b="0" i="0" u="none" strike="noStrike" cap="none" dirty="0">
                <a:solidFill>
                  <a:schemeClr val="dk1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cs typeface="Microsoft JhengHei"/>
                <a:sym typeface="Microsoft JhengHei"/>
              </a:rPr>
              <a:t>認識 </a:t>
            </a:r>
            <a:r>
              <a:rPr lang="en-US" altLang="zh-TW" sz="1200" b="0" i="0" u="none" strike="noStrike" cap="none" dirty="0">
                <a:solidFill>
                  <a:schemeClr val="dk1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cs typeface="Microsoft JhengHei"/>
                <a:sym typeface="Microsoft JhengHei"/>
              </a:rPr>
              <a:t>1945</a:t>
            </a:r>
            <a:r>
              <a:rPr lang="zh-TW" altLang="en-US" sz="1200" dirty="0">
                <a:solidFill>
                  <a:schemeClr val="dk1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cs typeface="Microsoft JhengHei"/>
                <a:sym typeface="Microsoft JhengHei"/>
              </a:rPr>
              <a:t>－</a:t>
            </a:r>
            <a:r>
              <a:rPr lang="en-US" altLang="zh-TW" sz="1200" b="0" i="0" u="none" strike="noStrike" cap="none" dirty="0">
                <a:solidFill>
                  <a:schemeClr val="dk1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cs typeface="Microsoft JhengHei"/>
                <a:sym typeface="Microsoft JhengHei"/>
              </a:rPr>
              <a:t>1965</a:t>
            </a:r>
            <a:r>
              <a:rPr lang="zh-TW" altLang="en-US" sz="1200" b="0" i="0" u="none" strike="noStrike" cap="none" dirty="0">
                <a:solidFill>
                  <a:schemeClr val="dk1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cs typeface="Microsoft JhengHei"/>
                <a:sym typeface="Microsoft JhengHei"/>
              </a:rPr>
              <a:t> 年間臺灣運動員訓練與發展的歷史</a:t>
            </a:r>
            <a:r>
              <a:rPr lang="zh-TW" altLang="en-US" sz="1200" dirty="0">
                <a:solidFill>
                  <a:schemeClr val="dk1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cs typeface="Microsoft JhengHei"/>
                <a:sym typeface="Microsoft JhengHei"/>
              </a:rPr>
              <a:t>環境</a:t>
            </a:r>
            <a:r>
              <a:rPr lang="zh-TW" altLang="en-US" sz="1200" b="0" i="0" u="none" strike="noStrike" cap="none" dirty="0">
                <a:solidFill>
                  <a:schemeClr val="dk1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cs typeface="Microsoft JhengHei"/>
                <a:sym typeface="Microsoft JhengHei"/>
              </a:rPr>
              <a:t>、能記得至少 </a:t>
            </a:r>
            <a:r>
              <a:rPr lang="en-US" altLang="zh-TW" sz="1200" b="0" i="0" u="none" strike="noStrike" cap="none" dirty="0">
                <a:solidFill>
                  <a:schemeClr val="dk1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cs typeface="Microsoft JhengHei"/>
                <a:sym typeface="Microsoft JhengHei"/>
              </a:rPr>
              <a:t>1</a:t>
            </a:r>
            <a:r>
              <a:rPr lang="zh-TW" altLang="en-US" sz="1200" b="0" i="0" u="none" strike="noStrike" cap="none" dirty="0">
                <a:solidFill>
                  <a:schemeClr val="dk1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cs typeface="Microsoft JhengHei"/>
                <a:sym typeface="Microsoft JhengHei"/>
              </a:rPr>
              <a:t> 位臺灣早期著名的運動選手以及其經歷。</a:t>
            </a:r>
            <a:endParaRPr lang="en-US" altLang="zh-TW" sz="1200" dirty="0">
              <a:solidFill>
                <a:schemeClr val="dk1"/>
              </a:solidFill>
              <a:latin typeface="微軟正黑體" panose="020B0604030504040204" pitchFamily="34" charset="-120"/>
              <a:ea typeface="Microsoft JhengHei" panose="020B0604030504040204" pitchFamily="34" charset="-120"/>
              <a:cs typeface="Microsoft JhengHei"/>
              <a:sym typeface="Microsoft JhengHei"/>
            </a:endParaRPr>
          </a:p>
          <a:p>
            <a:pPr marL="171450" marR="0" lvl="0" indent="-171450" algn="just" rtl="0">
              <a:lnSpc>
                <a:spcPct val="10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 panose="020B0604020202020204" pitchFamily="34" charset="0"/>
              <a:buChar char="•"/>
            </a:pPr>
            <a:r>
              <a:rPr lang="zh-TW" sz="1200" b="1" i="0" u="none" strike="noStrike" cap="none" dirty="0">
                <a:solidFill>
                  <a:schemeClr val="dk1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cs typeface="Microsoft JhengHei"/>
                <a:sym typeface="Microsoft JhengHei"/>
              </a:rPr>
              <a:t>情意</a:t>
            </a:r>
            <a:r>
              <a:rPr lang="zh-TW" altLang="en-US" sz="1200" b="1" i="0" u="none" strike="noStrike" cap="none" dirty="0">
                <a:solidFill>
                  <a:schemeClr val="dk1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cs typeface="Microsoft JhengHei"/>
                <a:sym typeface="Microsoft JhengHei"/>
              </a:rPr>
              <a:t>面向</a:t>
            </a:r>
            <a:r>
              <a:rPr lang="zh-TW" altLang="en-US" sz="1200" dirty="0">
                <a:solidFill>
                  <a:schemeClr val="dk1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cs typeface="Microsoft JhengHei"/>
                <a:sym typeface="Microsoft JhengHei"/>
              </a:rPr>
              <a:t>：能體會</a:t>
            </a:r>
            <a:r>
              <a:rPr lang="zh-TW" altLang="en-US" sz="1200" b="0" i="0" u="none" strike="noStrike" cap="none" dirty="0">
                <a:solidFill>
                  <a:schemeClr val="dk1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cs typeface="Microsoft JhengHei"/>
                <a:sym typeface="Microsoft JhengHei"/>
              </a:rPr>
              <a:t>臺</a:t>
            </a:r>
            <a:r>
              <a:rPr lang="zh-TW" altLang="en-US" sz="1200" dirty="0">
                <a:solidFill>
                  <a:schemeClr val="dk1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cs typeface="Microsoft JhengHei"/>
                <a:sym typeface="Microsoft JhengHei"/>
              </a:rPr>
              <a:t>灣運動選手在國際賽場上可能面臨的</a:t>
            </a:r>
            <a:r>
              <a:rPr lang="zh-TW" altLang="en-US" sz="1200" b="0" i="0" u="none" strike="noStrike" cap="none" dirty="0">
                <a:solidFill>
                  <a:schemeClr val="dk1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cs typeface="Microsoft JhengHei"/>
                <a:sym typeface="Microsoft JhengHei"/>
              </a:rPr>
              <a:t>身分認同困境。</a:t>
            </a:r>
            <a:endParaRPr lang="en-US" altLang="zh-TW" sz="1200" dirty="0">
              <a:solidFill>
                <a:schemeClr val="dk1"/>
              </a:solidFill>
              <a:latin typeface="微軟正黑體" panose="020B0604030504040204" pitchFamily="34" charset="-120"/>
              <a:ea typeface="Microsoft JhengHei" panose="020B0604030504040204" pitchFamily="34" charset="-120"/>
              <a:cs typeface="Microsoft JhengHei"/>
              <a:sym typeface="Microsoft JhengHei"/>
            </a:endParaRPr>
          </a:p>
          <a:p>
            <a:pPr marL="171450" marR="0" lvl="0" indent="-171450" algn="just" rtl="0">
              <a:lnSpc>
                <a:spcPct val="10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 panose="020B0604020202020204" pitchFamily="34" charset="0"/>
              <a:buChar char="•"/>
            </a:pPr>
            <a:r>
              <a:rPr lang="zh-TW" sz="1200" b="1" i="0" u="none" strike="noStrike" cap="none" dirty="0">
                <a:solidFill>
                  <a:schemeClr val="dk1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cs typeface="Microsoft JhengHei"/>
                <a:sym typeface="Microsoft JhengHei"/>
              </a:rPr>
              <a:t>技能</a:t>
            </a:r>
            <a:r>
              <a:rPr lang="zh-TW" altLang="en-US" sz="1200" b="1" i="0" u="none" strike="noStrike" cap="none" dirty="0">
                <a:solidFill>
                  <a:schemeClr val="dk1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cs typeface="Microsoft JhengHei"/>
                <a:sym typeface="Microsoft JhengHei"/>
              </a:rPr>
              <a:t>面向</a:t>
            </a:r>
            <a:r>
              <a:rPr lang="zh-TW" altLang="en-US" sz="1200" dirty="0">
                <a:solidFill>
                  <a:schemeClr val="dk1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cs typeface="Microsoft JhengHei"/>
                <a:sym typeface="Microsoft JhengHei"/>
              </a:rPr>
              <a:t>：學習運用行動上網裝置進入</a:t>
            </a:r>
            <a:r>
              <a:rPr lang="zh-TW" sz="1200" b="0" i="0" u="none" strike="noStrike" cap="none" dirty="0">
                <a:solidFill>
                  <a:schemeClr val="dk1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cs typeface="Microsoft JhengHei"/>
                <a:sym typeface="Microsoft JhengHei"/>
              </a:rPr>
              <a:t>臺史博線上展</a:t>
            </a:r>
            <a:r>
              <a:rPr lang="zh-TW" altLang="en-US" sz="1200" b="0" i="0" u="none" strike="noStrike" cap="none" dirty="0">
                <a:solidFill>
                  <a:schemeClr val="dk1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cs typeface="Microsoft JhengHei"/>
                <a:sym typeface="Microsoft JhengHei"/>
              </a:rPr>
              <a:t>廳，並結合展品探索與解謎任務，培養解讀展覽資訊的能力。</a:t>
            </a:r>
            <a:endParaRPr lang="en-US" sz="1200" b="1" i="0" u="none" strike="noStrike" cap="none" dirty="0">
              <a:solidFill>
                <a:schemeClr val="dk1"/>
              </a:solidFill>
              <a:latin typeface="微軟正黑體" panose="020B0604030504040204" pitchFamily="34" charset="-120"/>
              <a:ea typeface="Microsoft JhengHei" panose="020B0604030504040204" pitchFamily="34" charset="-120"/>
              <a:cs typeface="Microsoft JhengHei"/>
              <a:sym typeface="Microsoft JhengHei"/>
            </a:endParaRPr>
          </a:p>
          <a:p>
            <a:pPr marL="0" marR="0" lvl="0" indent="0" algn="l" rtl="0">
              <a:lnSpc>
                <a:spcPct val="150000"/>
              </a:lnSpc>
              <a:spcBef>
                <a:spcPts val="750"/>
              </a:spcBef>
              <a:spcAft>
                <a:spcPts val="0"/>
              </a:spcAft>
              <a:buNone/>
            </a:pPr>
            <a:endParaRPr sz="1200" b="1" i="0" u="none" strike="noStrike" cap="none" dirty="0">
              <a:solidFill>
                <a:schemeClr val="dk1"/>
              </a:solidFill>
              <a:latin typeface="微軟正黑體" panose="020B0604030504040204" pitchFamily="34" charset="-120"/>
              <a:ea typeface="Microsoft JhengHei" panose="020B0604030504040204" pitchFamily="34" charset="-120"/>
              <a:cs typeface="Microsoft JhengHei"/>
              <a:sym typeface="Microsoft JhengHei"/>
            </a:endParaRPr>
          </a:p>
          <a:p>
            <a:pPr marL="257175" marR="0" lvl="0" indent="-171450" algn="l" rtl="0">
              <a:lnSpc>
                <a:spcPct val="100000"/>
              </a:lnSpc>
              <a:spcBef>
                <a:spcPts val="750"/>
              </a:spcBef>
              <a:spcAft>
                <a:spcPts val="0"/>
              </a:spcAft>
              <a:buNone/>
            </a:pPr>
            <a:endParaRPr sz="1200" b="0" i="0" u="none" strike="noStrike" cap="none" dirty="0">
              <a:solidFill>
                <a:schemeClr val="dk1"/>
              </a:solidFill>
              <a:latin typeface="Microsoft JhengHei" panose="020B0604030504040204" pitchFamily="34" charset="-120"/>
              <a:ea typeface="Microsoft JhengHei" panose="020B0604030504040204" pitchFamily="34" charset="-120"/>
              <a:cs typeface="Microsoft JhengHei"/>
              <a:sym typeface="Microsoft JhengHei"/>
            </a:endParaRPr>
          </a:p>
        </p:txBody>
      </p:sp>
      <p:sp>
        <p:nvSpPr>
          <p:cNvPr id="169" name="Google Shape;169;p10"/>
          <p:cNvSpPr txBox="1"/>
          <p:nvPr/>
        </p:nvSpPr>
        <p:spPr>
          <a:xfrm>
            <a:off x="1842558" y="851632"/>
            <a:ext cx="937886" cy="300052"/>
          </a:xfrm>
          <a:prstGeom prst="rect">
            <a:avLst/>
          </a:prstGeom>
          <a:solidFill>
            <a:srgbClr val="FEBD39"/>
          </a:solidFill>
          <a:ln>
            <a:noFill/>
          </a:ln>
        </p:spPr>
        <p:txBody>
          <a:bodyPr spcFirstLastPara="1" wrap="square" lIns="68550" tIns="34275" rIns="68550" bIns="3427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TW" sz="1500" b="1" i="0" u="none" strike="noStrike" cap="none" dirty="0">
                <a:solidFill>
                  <a:schemeClr val="lt1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cs typeface="Microsoft JhengHei"/>
                <a:sym typeface="Microsoft JhengHei"/>
              </a:rPr>
              <a:t>教學目標</a:t>
            </a:r>
            <a:endParaRPr sz="1050" b="0" i="0" u="none" strike="noStrike" cap="none" dirty="0">
              <a:solidFill>
                <a:srgbClr val="000000"/>
              </a:solidFill>
              <a:latin typeface="微軟正黑體" panose="020B0604030504040204" pitchFamily="34" charset="-120"/>
              <a:ea typeface="Microsoft JhengHei" panose="020B0604030504040204" pitchFamily="34" charset="-120"/>
              <a:sym typeface="Arial"/>
            </a:endParaRPr>
          </a:p>
        </p:txBody>
      </p:sp>
      <p:sp>
        <p:nvSpPr>
          <p:cNvPr id="170" name="Google Shape;170;p10"/>
          <p:cNvSpPr txBox="1"/>
          <p:nvPr/>
        </p:nvSpPr>
        <p:spPr>
          <a:xfrm>
            <a:off x="1842558" y="2998861"/>
            <a:ext cx="937886" cy="300052"/>
          </a:xfrm>
          <a:prstGeom prst="rect">
            <a:avLst/>
          </a:prstGeom>
          <a:solidFill>
            <a:srgbClr val="FEBD39"/>
          </a:solidFill>
          <a:ln>
            <a:noFill/>
          </a:ln>
        </p:spPr>
        <p:txBody>
          <a:bodyPr spcFirstLastPara="1" wrap="square" lIns="68550" tIns="34275" rIns="68550" bIns="3427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TW" sz="1500" b="1" i="0" u="none" strike="noStrike" cap="none" dirty="0">
                <a:solidFill>
                  <a:schemeClr val="lt1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cs typeface="Microsoft JhengHei"/>
                <a:sym typeface="Microsoft JhengHei"/>
              </a:rPr>
              <a:t>議題融入</a:t>
            </a:r>
            <a:endParaRPr sz="1050" b="0" i="0" u="none" strike="noStrike" cap="none" dirty="0">
              <a:solidFill>
                <a:schemeClr val="lt1"/>
              </a:solidFill>
              <a:latin typeface="微軟正黑體" panose="020B0604030504040204" pitchFamily="34" charset="-120"/>
              <a:ea typeface="Microsoft JhengHei" panose="020B0604030504040204" pitchFamily="34" charset="-120"/>
              <a:sym typeface="Arial"/>
            </a:endParaRPr>
          </a:p>
        </p:txBody>
      </p:sp>
      <p:sp>
        <p:nvSpPr>
          <p:cNvPr id="171" name="Google Shape;171;p10"/>
          <p:cNvSpPr/>
          <p:nvPr/>
        </p:nvSpPr>
        <p:spPr>
          <a:xfrm rot="-4743865">
            <a:off x="6575520" y="2357996"/>
            <a:ext cx="2260575" cy="2260575"/>
          </a:xfrm>
          <a:prstGeom prst="blockArc">
            <a:avLst>
              <a:gd name="adj1" fmla="val 14992713"/>
              <a:gd name="adj2" fmla="val 17393571"/>
              <a:gd name="adj3" fmla="val 26146"/>
            </a:avLst>
          </a:prstGeom>
          <a:noFill/>
          <a:ln w="38100" cap="flat" cmpd="sng">
            <a:solidFill>
              <a:srgbClr val="FF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68550" tIns="34275" rIns="68550" bIns="342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35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3" name="Google Shape;173;p10"/>
          <p:cNvSpPr/>
          <p:nvPr/>
        </p:nvSpPr>
        <p:spPr>
          <a:xfrm>
            <a:off x="6577267" y="2312418"/>
            <a:ext cx="2260575" cy="2260575"/>
          </a:xfrm>
          <a:prstGeom prst="blockArc">
            <a:avLst>
              <a:gd name="adj1" fmla="val 14992713"/>
              <a:gd name="adj2" fmla="val 17393571"/>
              <a:gd name="adj3" fmla="val 26146"/>
            </a:avLst>
          </a:prstGeom>
          <a:noFill/>
          <a:ln w="38100" cap="flat" cmpd="sng">
            <a:solidFill>
              <a:srgbClr val="FF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68550" tIns="34275" rIns="68550" bIns="342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35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" name="文字方塊 2">
            <a:extLst>
              <a:ext uri="{FF2B5EF4-FFF2-40B4-BE49-F238E27FC236}">
                <a16:creationId xmlns:a16="http://schemas.microsoft.com/office/drawing/2014/main" id="{28397DE7-3529-CF92-1B38-0B8F19FA3E06}"/>
              </a:ext>
            </a:extLst>
          </p:cNvPr>
          <p:cNvSpPr txBox="1"/>
          <p:nvPr/>
        </p:nvSpPr>
        <p:spPr>
          <a:xfrm>
            <a:off x="1769640" y="3428673"/>
            <a:ext cx="4572000" cy="14568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28600" marR="0" lvl="0" indent="-228600" algn="just" rtl="0">
              <a:lnSpc>
                <a:spcPct val="10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Wingdings" pitchFamily="2" charset="2"/>
              <a:buAutoNum type="circleNumWdWhitePlain"/>
            </a:pPr>
            <a:r>
              <a:rPr lang="zh-TW" altLang="en-US" sz="1200" b="0" i="0" u="none" strike="noStrike" cap="none" dirty="0">
                <a:solidFill>
                  <a:schemeClr val="dk1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cs typeface="Microsoft JhengHei"/>
                <a:sym typeface="Microsoft JhengHei"/>
              </a:rPr>
              <a:t>多元文化與國際理解。</a:t>
            </a:r>
            <a:endParaRPr lang="en-US" altLang="zh-TW" sz="1200" dirty="0">
              <a:latin typeface="微軟正黑體" panose="020B0604030504040204" pitchFamily="34" charset="-120"/>
              <a:ea typeface="Microsoft JhengHei" panose="020B0604030504040204" pitchFamily="34" charset="-120"/>
            </a:endParaRPr>
          </a:p>
          <a:p>
            <a:pPr marL="228600" marR="0" lvl="0" indent="-228600" algn="just" rtl="0">
              <a:lnSpc>
                <a:spcPct val="10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Wingdings" pitchFamily="2" charset="2"/>
              <a:buAutoNum type="circleNumWdWhitePlain"/>
            </a:pPr>
            <a:r>
              <a:rPr lang="zh-TW" altLang="en-US" sz="1200" b="0" i="0" u="none" strike="noStrike" cap="none" dirty="0">
                <a:solidFill>
                  <a:schemeClr val="dk1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cs typeface="Microsoft JhengHei"/>
                <a:sym typeface="Microsoft JhengHei"/>
              </a:rPr>
              <a:t>符號運用與溝通表達。</a:t>
            </a:r>
            <a:endParaRPr lang="en-US" altLang="zh-TW" sz="1200" b="0" i="0" u="none" strike="noStrike" cap="none" dirty="0">
              <a:solidFill>
                <a:schemeClr val="dk1"/>
              </a:solidFill>
              <a:latin typeface="微軟正黑體" panose="020B0604030504040204" pitchFamily="34" charset="-120"/>
              <a:ea typeface="Microsoft JhengHei" panose="020B0604030504040204" pitchFamily="34" charset="-120"/>
              <a:cs typeface="Microsoft JhengHei"/>
              <a:sym typeface="Microsoft JhengHei"/>
            </a:endParaRPr>
          </a:p>
          <a:p>
            <a:pPr marL="228600" marR="0" lvl="0" indent="-228600" algn="just" rtl="0">
              <a:lnSpc>
                <a:spcPct val="10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Wingdings" pitchFamily="2" charset="2"/>
              <a:buAutoNum type="circleNumWdWhitePlain"/>
            </a:pPr>
            <a:r>
              <a:rPr lang="zh-TW" altLang="en-US" sz="1200" b="0" i="0" u="none" strike="noStrike" cap="none" dirty="0">
                <a:solidFill>
                  <a:schemeClr val="dk1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cs typeface="Microsoft JhengHei"/>
                <a:sym typeface="Microsoft JhengHei"/>
              </a:rPr>
              <a:t>系統思考與解決問題</a:t>
            </a:r>
            <a:r>
              <a:rPr lang="zh-TW" altLang="en-US" sz="1200" dirty="0">
                <a:solidFill>
                  <a:schemeClr val="dk1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cs typeface="Microsoft JhengHei"/>
                <a:sym typeface="Microsoft JhengHei"/>
              </a:rPr>
              <a:t>。</a:t>
            </a:r>
            <a:endParaRPr lang="en-US" altLang="zh-TW" sz="1200" dirty="0">
              <a:solidFill>
                <a:schemeClr val="dk1"/>
              </a:solidFill>
              <a:latin typeface="微軟正黑體" panose="020B0604030504040204" pitchFamily="34" charset="-120"/>
              <a:ea typeface="Microsoft JhengHei" panose="020B0604030504040204" pitchFamily="34" charset="-120"/>
              <a:cs typeface="Microsoft JhengHei"/>
              <a:sym typeface="Microsoft JhengHei"/>
            </a:endParaRPr>
          </a:p>
          <a:p>
            <a:pPr marL="228600" marR="0" lvl="0" indent="-228600" algn="just" rtl="0">
              <a:lnSpc>
                <a:spcPct val="10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Wingdings" pitchFamily="2" charset="2"/>
              <a:buAutoNum type="circleNumWdWhitePlain"/>
            </a:pPr>
            <a:r>
              <a:rPr lang="zh-TW" altLang="en-US" sz="1200" dirty="0">
                <a:latin typeface="微軟正黑體" panose="020B0604030504040204" pitchFamily="34" charset="-120"/>
                <a:ea typeface="Microsoft JhengHei" panose="020B0604030504040204" pitchFamily="34" charset="-120"/>
              </a:rPr>
              <a:t>科技資訊與媒體素養</a:t>
            </a:r>
            <a:r>
              <a:rPr lang="zh-TW" altLang="en-US" sz="1200" b="0" i="0" u="none" strike="noStrike" cap="none" dirty="0">
                <a:solidFill>
                  <a:schemeClr val="dk1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cs typeface="Microsoft JhengHei"/>
                <a:sym typeface="Microsoft JhengHei"/>
              </a:rPr>
              <a:t>。</a:t>
            </a:r>
            <a:endParaRPr lang="en-US" altLang="zh-TW" sz="1200" b="0" i="0" u="none" strike="noStrike" cap="none" dirty="0">
              <a:solidFill>
                <a:schemeClr val="dk1"/>
              </a:solidFill>
              <a:latin typeface="微軟正黑體" panose="020B0604030504040204" pitchFamily="34" charset="-120"/>
              <a:ea typeface="Microsoft JhengHei" panose="020B0604030504040204" pitchFamily="34" charset="-120"/>
              <a:cs typeface="Microsoft JhengHei"/>
              <a:sym typeface="Microsoft JhengHei"/>
            </a:endParaRPr>
          </a:p>
          <a:p>
            <a:pPr marL="228600" marR="0" lvl="0" indent="-228600" algn="just" rtl="0">
              <a:lnSpc>
                <a:spcPct val="10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Wingdings" pitchFamily="2" charset="2"/>
              <a:buAutoNum type="circleNumWdWhitePlain"/>
            </a:pPr>
            <a:r>
              <a:rPr lang="zh-TW" altLang="en-US" sz="1200" dirty="0">
                <a:latin typeface="微軟正黑體" panose="020B0604030504040204" pitchFamily="34" charset="-120"/>
                <a:ea typeface="Microsoft JhengHei" panose="020B0604030504040204" pitchFamily="34" charset="-120"/>
              </a:rPr>
              <a:t>人際關係與團隊合作</a:t>
            </a:r>
            <a:r>
              <a:rPr lang="zh-TW" altLang="en-US" sz="1200" b="0" i="0" u="none" strike="noStrike" cap="none" dirty="0">
                <a:solidFill>
                  <a:schemeClr val="dk1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cs typeface="Microsoft JhengHei"/>
                <a:sym typeface="Microsoft JhengHei"/>
              </a:rPr>
              <a:t>。</a:t>
            </a:r>
          </a:p>
        </p:txBody>
      </p:sp>
      <p:sp>
        <p:nvSpPr>
          <p:cNvPr id="4" name="Google Shape;171;p10">
            <a:extLst>
              <a:ext uri="{FF2B5EF4-FFF2-40B4-BE49-F238E27FC236}">
                <a16:creationId xmlns:a16="http://schemas.microsoft.com/office/drawing/2014/main" id="{5265624A-2C35-F112-2CFD-B7935BA4D8B2}"/>
              </a:ext>
            </a:extLst>
          </p:cNvPr>
          <p:cNvSpPr/>
          <p:nvPr/>
        </p:nvSpPr>
        <p:spPr>
          <a:xfrm rot="14283102">
            <a:off x="6568801" y="2317825"/>
            <a:ext cx="2260575" cy="2260575"/>
          </a:xfrm>
          <a:prstGeom prst="blockArc">
            <a:avLst>
              <a:gd name="adj1" fmla="val 14992713"/>
              <a:gd name="adj2" fmla="val 17393571"/>
              <a:gd name="adj3" fmla="val 26146"/>
            </a:avLst>
          </a:prstGeom>
          <a:noFill/>
          <a:ln w="38100" cap="flat" cmpd="sng">
            <a:solidFill>
              <a:srgbClr val="FF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68550" tIns="34275" rIns="68550" bIns="342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35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" name="Google Shape;171;p10">
            <a:extLst>
              <a:ext uri="{FF2B5EF4-FFF2-40B4-BE49-F238E27FC236}">
                <a16:creationId xmlns:a16="http://schemas.microsoft.com/office/drawing/2014/main" id="{8F9C0435-E217-CC72-43B4-94F21CBD9BA9}"/>
              </a:ext>
            </a:extLst>
          </p:cNvPr>
          <p:cNvSpPr/>
          <p:nvPr/>
        </p:nvSpPr>
        <p:spPr>
          <a:xfrm rot="7125878">
            <a:off x="6546350" y="2312417"/>
            <a:ext cx="2260575" cy="2260575"/>
          </a:xfrm>
          <a:prstGeom prst="blockArc">
            <a:avLst>
              <a:gd name="adj1" fmla="val 14992713"/>
              <a:gd name="adj2" fmla="val 17393571"/>
              <a:gd name="adj3" fmla="val 26146"/>
            </a:avLst>
          </a:prstGeom>
          <a:noFill/>
          <a:ln w="38100" cap="flat" cmpd="sng">
            <a:solidFill>
              <a:srgbClr val="FF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68550" tIns="34275" rIns="68550" bIns="342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35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" name="Google Shape;171;p10">
            <a:extLst>
              <a:ext uri="{FF2B5EF4-FFF2-40B4-BE49-F238E27FC236}">
                <a16:creationId xmlns:a16="http://schemas.microsoft.com/office/drawing/2014/main" id="{D9CFC22A-BDFE-004D-EE85-63CCA7F613DC}"/>
              </a:ext>
            </a:extLst>
          </p:cNvPr>
          <p:cNvSpPr/>
          <p:nvPr/>
        </p:nvSpPr>
        <p:spPr>
          <a:xfrm rot="4751121">
            <a:off x="6546350" y="2312417"/>
            <a:ext cx="2260575" cy="2260575"/>
          </a:xfrm>
          <a:prstGeom prst="blockArc">
            <a:avLst>
              <a:gd name="adj1" fmla="val 14992713"/>
              <a:gd name="adj2" fmla="val 17393571"/>
              <a:gd name="adj3" fmla="val 26146"/>
            </a:avLst>
          </a:prstGeom>
          <a:noFill/>
          <a:ln w="38100" cap="flat" cmpd="sng">
            <a:solidFill>
              <a:srgbClr val="FF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68550" tIns="34275" rIns="68550" bIns="342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35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6" name="圖片 5" descr="一張含有 美工圖案, 藝術 的圖片&#10;&#10;AI 產生的內容可能不正確。">
            <a:extLst>
              <a:ext uri="{FF2B5EF4-FFF2-40B4-BE49-F238E27FC236}">
                <a16:creationId xmlns:a16="http://schemas.microsoft.com/office/drawing/2014/main" id="{0F6C7655-5554-7323-F1EC-E719D7565DC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99361" y="-26918"/>
            <a:ext cx="676961" cy="676961"/>
          </a:xfrm>
          <a:prstGeom prst="rect">
            <a:avLst/>
          </a:prstGeom>
        </p:spPr>
      </p:pic>
      <p:sp>
        <p:nvSpPr>
          <p:cNvPr id="8" name="文字方塊 7">
            <a:extLst>
              <a:ext uri="{FF2B5EF4-FFF2-40B4-BE49-F238E27FC236}">
                <a16:creationId xmlns:a16="http://schemas.microsoft.com/office/drawing/2014/main" id="{BD298ADE-9453-087F-5780-7B85D2627A46}"/>
              </a:ext>
            </a:extLst>
          </p:cNvPr>
          <p:cNvSpPr txBox="1"/>
          <p:nvPr/>
        </p:nvSpPr>
        <p:spPr>
          <a:xfrm>
            <a:off x="42828" y="1492350"/>
            <a:ext cx="130809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rtl="0"/>
            <a:r>
              <a:rPr lang="zh-TW" altLang="en-US" sz="2000" b="1" dirty="0">
                <a:solidFill>
                  <a:srgbClr val="3F3F3F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</a:rPr>
              <a:t>教案手冊</a:t>
            </a:r>
            <a:endParaRPr lang="zh-TW" altLang="en-US" dirty="0">
              <a:latin typeface="微軟正黑體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9" name="Google Shape;8479;p37">
            <a:extLst>
              <a:ext uri="{FF2B5EF4-FFF2-40B4-BE49-F238E27FC236}">
                <a16:creationId xmlns:a16="http://schemas.microsoft.com/office/drawing/2014/main" id="{449382D9-7074-24AA-6A9F-A8457CFC3601}"/>
              </a:ext>
            </a:extLst>
          </p:cNvPr>
          <p:cNvSpPr txBox="1">
            <a:spLocks/>
          </p:cNvSpPr>
          <p:nvPr/>
        </p:nvSpPr>
        <p:spPr>
          <a:xfrm>
            <a:off x="256059" y="1892329"/>
            <a:ext cx="1308098" cy="389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zh-TW" altLang="en-US" dirty="0">
                <a:solidFill>
                  <a:schemeClr val="bg1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</a:rPr>
              <a:t>線上展覽介紹</a:t>
            </a:r>
          </a:p>
        </p:txBody>
      </p:sp>
      <p:sp>
        <p:nvSpPr>
          <p:cNvPr id="10" name="Google Shape;8482;p37">
            <a:extLst>
              <a:ext uri="{FF2B5EF4-FFF2-40B4-BE49-F238E27FC236}">
                <a16:creationId xmlns:a16="http://schemas.microsoft.com/office/drawing/2014/main" id="{D9EE5543-0290-5D49-B1B1-6470E586AE95}"/>
              </a:ext>
            </a:extLst>
          </p:cNvPr>
          <p:cNvSpPr txBox="1">
            <a:spLocks/>
          </p:cNvSpPr>
          <p:nvPr/>
        </p:nvSpPr>
        <p:spPr>
          <a:xfrm>
            <a:off x="256059" y="2274173"/>
            <a:ext cx="1392319" cy="389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zh-TW" altLang="en-US" dirty="0">
                <a:solidFill>
                  <a:schemeClr val="bg1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</a:rPr>
              <a:t>遊戲介紹</a:t>
            </a:r>
          </a:p>
        </p:txBody>
      </p:sp>
      <p:sp>
        <p:nvSpPr>
          <p:cNvPr id="11" name="Google Shape;8484;p37">
            <a:extLst>
              <a:ext uri="{FF2B5EF4-FFF2-40B4-BE49-F238E27FC236}">
                <a16:creationId xmlns:a16="http://schemas.microsoft.com/office/drawing/2014/main" id="{5D5C2ADA-0A72-6485-E6FB-910129CFA451}"/>
              </a:ext>
            </a:extLst>
          </p:cNvPr>
          <p:cNvSpPr txBox="1">
            <a:spLocks/>
          </p:cNvSpPr>
          <p:nvPr/>
        </p:nvSpPr>
        <p:spPr>
          <a:xfrm>
            <a:off x="256059" y="2673025"/>
            <a:ext cx="1344142" cy="389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zh-TW" altLang="en-US" b="1" dirty="0">
                <a:solidFill>
                  <a:schemeClr val="bg2">
                    <a:lumMod val="50000"/>
                  </a:schemeClr>
                </a:solidFill>
                <a:latin typeface="微軟正黑體" panose="020B0604030504040204" pitchFamily="34" charset="-120"/>
                <a:ea typeface="Microsoft JhengHei" panose="020B0604030504040204" pitchFamily="34" charset="-120"/>
              </a:rPr>
              <a:t>教學目標</a:t>
            </a:r>
          </a:p>
        </p:txBody>
      </p:sp>
      <p:sp>
        <p:nvSpPr>
          <p:cNvPr id="12" name="Google Shape;8486;p37">
            <a:extLst>
              <a:ext uri="{FF2B5EF4-FFF2-40B4-BE49-F238E27FC236}">
                <a16:creationId xmlns:a16="http://schemas.microsoft.com/office/drawing/2014/main" id="{8BADE193-109B-0F2F-FDAA-2E1A35D33E68}"/>
              </a:ext>
            </a:extLst>
          </p:cNvPr>
          <p:cNvSpPr txBox="1">
            <a:spLocks/>
          </p:cNvSpPr>
          <p:nvPr/>
        </p:nvSpPr>
        <p:spPr>
          <a:xfrm>
            <a:off x="256059" y="3062060"/>
            <a:ext cx="1259473" cy="389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zh-TW" altLang="en-US" dirty="0">
                <a:solidFill>
                  <a:schemeClr val="bg1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</a:rPr>
              <a:t>教學內容架構</a:t>
            </a:r>
          </a:p>
        </p:txBody>
      </p:sp>
      <p:sp>
        <p:nvSpPr>
          <p:cNvPr id="13" name="Google Shape;8488;p37">
            <a:extLst>
              <a:ext uri="{FF2B5EF4-FFF2-40B4-BE49-F238E27FC236}">
                <a16:creationId xmlns:a16="http://schemas.microsoft.com/office/drawing/2014/main" id="{65603DD9-282D-6CD8-DA21-E62615B1DBA2}"/>
              </a:ext>
            </a:extLst>
          </p:cNvPr>
          <p:cNvSpPr txBox="1">
            <a:spLocks/>
          </p:cNvSpPr>
          <p:nvPr/>
        </p:nvSpPr>
        <p:spPr>
          <a:xfrm>
            <a:off x="256059" y="3451094"/>
            <a:ext cx="1344142" cy="485905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zh-TW" altLang="en-US" dirty="0">
                <a:solidFill>
                  <a:schemeClr val="bg1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cs typeface="Microsoft JhengHei"/>
                <a:sym typeface="Microsoft JhengHei"/>
              </a:rPr>
              <a:t>延伸資料與相關連結</a:t>
            </a:r>
            <a:endParaRPr lang="zh-TW" altLang="en-US" dirty="0">
              <a:solidFill>
                <a:schemeClr val="bg1"/>
              </a:solidFill>
              <a:latin typeface="微軟正黑體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4" name="Google Shape;9631;p76">
            <a:extLst>
              <a:ext uri="{FF2B5EF4-FFF2-40B4-BE49-F238E27FC236}">
                <a16:creationId xmlns:a16="http://schemas.microsoft.com/office/drawing/2014/main" id="{634BECC9-0F18-68C1-FEB3-E9755120654A}"/>
              </a:ext>
            </a:extLst>
          </p:cNvPr>
          <p:cNvSpPr/>
          <p:nvPr/>
        </p:nvSpPr>
        <p:spPr>
          <a:xfrm>
            <a:off x="132845" y="2766552"/>
            <a:ext cx="174337" cy="174337"/>
          </a:xfrm>
          <a:custGeom>
            <a:avLst/>
            <a:gdLst/>
            <a:ahLst/>
            <a:cxnLst/>
            <a:rect l="l" t="t" r="r" b="b"/>
            <a:pathLst>
              <a:path w="208163" h="208163" extrusionOk="0">
                <a:moveTo>
                  <a:pt x="79632" y="48546"/>
                </a:moveTo>
                <a:cubicBezTo>
                  <a:pt x="80399" y="48546"/>
                  <a:pt x="81191" y="48783"/>
                  <a:pt x="81877" y="49126"/>
                </a:cubicBezTo>
                <a:lnTo>
                  <a:pt x="158203" y="101306"/>
                </a:lnTo>
                <a:cubicBezTo>
                  <a:pt x="159036" y="101861"/>
                  <a:pt x="159591" y="102971"/>
                  <a:pt x="159591" y="104081"/>
                </a:cubicBezTo>
                <a:cubicBezTo>
                  <a:pt x="159591" y="105191"/>
                  <a:pt x="159036" y="106302"/>
                  <a:pt x="158203" y="106857"/>
                </a:cubicBezTo>
                <a:lnTo>
                  <a:pt x="81877" y="159036"/>
                </a:lnTo>
                <a:cubicBezTo>
                  <a:pt x="81045" y="159314"/>
                  <a:pt x="80489" y="159591"/>
                  <a:pt x="79934" y="159591"/>
                </a:cubicBezTo>
                <a:cubicBezTo>
                  <a:pt x="79379" y="159591"/>
                  <a:pt x="78547" y="159591"/>
                  <a:pt x="78269" y="159314"/>
                </a:cubicBezTo>
                <a:cubicBezTo>
                  <a:pt x="77159" y="158481"/>
                  <a:pt x="76326" y="157371"/>
                  <a:pt x="76326" y="156260"/>
                </a:cubicBezTo>
                <a:lnTo>
                  <a:pt x="76326" y="52179"/>
                </a:lnTo>
                <a:cubicBezTo>
                  <a:pt x="76326" y="50792"/>
                  <a:pt x="77159" y="49681"/>
                  <a:pt x="78269" y="48849"/>
                </a:cubicBezTo>
                <a:cubicBezTo>
                  <a:pt x="78693" y="48637"/>
                  <a:pt x="79158" y="48546"/>
                  <a:pt x="79632" y="48546"/>
                </a:cubicBezTo>
                <a:close/>
                <a:moveTo>
                  <a:pt x="104081" y="0"/>
                </a:moveTo>
                <a:cubicBezTo>
                  <a:pt x="46628" y="0"/>
                  <a:pt x="0" y="46628"/>
                  <a:pt x="0" y="104081"/>
                </a:cubicBezTo>
                <a:cubicBezTo>
                  <a:pt x="0" y="161534"/>
                  <a:pt x="46628" y="208162"/>
                  <a:pt x="104081" y="208162"/>
                </a:cubicBezTo>
                <a:cubicBezTo>
                  <a:pt x="161534" y="208162"/>
                  <a:pt x="208162" y="161534"/>
                  <a:pt x="208162" y="104081"/>
                </a:cubicBezTo>
                <a:cubicBezTo>
                  <a:pt x="208162" y="46628"/>
                  <a:pt x="161534" y="0"/>
                  <a:pt x="104081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2" name="文字方塊 1">
            <a:extLst>
              <a:ext uri="{FF2B5EF4-FFF2-40B4-BE49-F238E27FC236}">
                <a16:creationId xmlns:a16="http://schemas.microsoft.com/office/drawing/2014/main" id="{F4A9FC7E-437C-80B5-374D-6522893542CF}"/>
              </a:ext>
            </a:extLst>
          </p:cNvPr>
          <p:cNvSpPr txBox="1"/>
          <p:nvPr/>
        </p:nvSpPr>
        <p:spPr>
          <a:xfrm>
            <a:off x="8737600" y="4835723"/>
            <a:ext cx="406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TW" dirty="0">
                <a:latin typeface="微軟正黑體" panose="020B0604030504040204" pitchFamily="34" charset="-120"/>
              </a:rPr>
              <a:t>12</a:t>
            </a:r>
            <a:endParaRPr kumimoji="1" lang="zh-TW" altLang="en-US" dirty="0">
              <a:latin typeface="微軟正黑體" panose="020B0604030504040204" pitchFamily="34" charset="-12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p11"/>
          <p:cNvSpPr/>
          <p:nvPr/>
        </p:nvSpPr>
        <p:spPr>
          <a:xfrm rot="-2047773">
            <a:off x="1778000" y="313267"/>
            <a:ext cx="364067" cy="385554"/>
          </a:xfrm>
          <a:prstGeom prst="ellipse">
            <a:avLst/>
          </a:prstGeom>
          <a:solidFill>
            <a:srgbClr val="FEBD3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Microsoft JhengHei" panose="020B0604030504040204" pitchFamily="34" charset="-120"/>
              <a:ea typeface="Microsoft JhengHei" panose="020B0604030504040204" pitchFamily="34" charset="-120"/>
              <a:sym typeface="Arial"/>
            </a:endParaRPr>
          </a:p>
        </p:txBody>
      </p:sp>
      <p:graphicFrame>
        <p:nvGraphicFramePr>
          <p:cNvPr id="180" name="Google Shape;180;p11"/>
          <p:cNvGraphicFramePr/>
          <p:nvPr>
            <p:extLst>
              <p:ext uri="{D42A27DB-BD31-4B8C-83A1-F6EECF244321}">
                <p14:modId xmlns:p14="http://schemas.microsoft.com/office/powerpoint/2010/main" val="2123822213"/>
              </p:ext>
            </p:extLst>
          </p:nvPr>
        </p:nvGraphicFramePr>
        <p:xfrm>
          <a:off x="1765750" y="1303368"/>
          <a:ext cx="7031300" cy="3550750"/>
        </p:xfrm>
        <a:graphic>
          <a:graphicData uri="http://schemas.openxmlformats.org/drawingml/2006/table">
            <a:tbl>
              <a:tblPr>
                <a:noFill/>
                <a:tableStyleId>{CE7E29D9-323E-4F54-A812-FCD5D351350B}</a:tableStyleId>
              </a:tblPr>
              <a:tblGrid>
                <a:gridCol w="146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271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865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576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69475">
                <a:tc rowSpan="2"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500"/>
                        <a:buFont typeface="Arial"/>
                        <a:buNone/>
                      </a:pPr>
                      <a:r>
                        <a:rPr lang="zh-TW" sz="1400" b="1" u="none" strike="noStrike" cap="none" dirty="0">
                          <a:solidFill>
                            <a:schemeClr val="dk1"/>
                          </a:solidFill>
                          <a:latin typeface="Microsoft JhengHei"/>
                          <a:ea typeface="Microsoft JhengHei"/>
                          <a:cs typeface="Microsoft JhengHei"/>
                          <a:sym typeface="Microsoft JhengHei"/>
                        </a:rPr>
                        <a:t>學習主題</a:t>
                      </a:r>
                      <a:endParaRPr sz="1400" u="none" strike="noStrike" cap="none" dirty="0"/>
                    </a:p>
                  </a:txBody>
                  <a:tcPr marL="68600" marR="68600" marT="34300" marB="34300" anchor="ctr">
                    <a:solidFill>
                      <a:srgbClr val="FEBD39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Microsoft JhengHei"/>
                        <a:buNone/>
                      </a:pPr>
                      <a:r>
                        <a:rPr lang="zh-TW" sz="1400" b="1" u="none" strike="noStrike" cap="none" dirty="0">
                          <a:solidFill>
                            <a:schemeClr val="dk1"/>
                          </a:solidFill>
                          <a:latin typeface="Microsoft JhengHei"/>
                          <a:ea typeface="Microsoft JhengHei"/>
                          <a:cs typeface="Microsoft JhengHei"/>
                          <a:sym typeface="Microsoft JhengHei"/>
                        </a:rPr>
                        <a:t>教學重點</a:t>
                      </a:r>
                      <a:endParaRPr sz="1400" b="1" u="none" strike="noStrike" cap="none" dirty="0">
                        <a:solidFill>
                          <a:schemeClr val="dk1"/>
                        </a:solidFill>
                        <a:latin typeface="Microsoft JhengHei"/>
                        <a:ea typeface="Microsoft JhengHei"/>
                        <a:cs typeface="Microsoft JhengHei"/>
                        <a:sym typeface="Microsoft JhengHei"/>
                      </a:endParaRPr>
                    </a:p>
                  </a:txBody>
                  <a:tcPr marL="68600" marR="68600" marT="34300" marB="34300">
                    <a:solidFill>
                      <a:srgbClr val="FEBD3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500"/>
                        <a:buFont typeface="Arial"/>
                        <a:buNone/>
                      </a:pPr>
                      <a:r>
                        <a:rPr lang="zh-TW" sz="1400" b="1" u="none" strike="noStrike" cap="none" dirty="0">
                          <a:solidFill>
                            <a:schemeClr val="dk1"/>
                          </a:solidFill>
                          <a:latin typeface="Microsoft JhengHei"/>
                          <a:ea typeface="Microsoft JhengHei"/>
                          <a:cs typeface="Microsoft JhengHei"/>
                          <a:sym typeface="Microsoft JhengHei"/>
                        </a:rPr>
                        <a:t>社會領域</a:t>
                      </a:r>
                      <a:endParaRPr sz="1400" b="1" u="none" strike="noStrike" cap="none" dirty="0">
                        <a:solidFill>
                          <a:schemeClr val="dk1"/>
                        </a:solidFill>
                        <a:latin typeface="Microsoft JhengHei"/>
                        <a:ea typeface="Microsoft JhengHei"/>
                        <a:cs typeface="Microsoft JhengHei"/>
                        <a:sym typeface="Microsoft JhengHei"/>
                      </a:endParaRPr>
                    </a:p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500"/>
                        <a:buFont typeface="Arial"/>
                        <a:buNone/>
                      </a:pPr>
                      <a:r>
                        <a:rPr lang="zh-TW" sz="1400" b="1" u="none" strike="noStrike" cap="none" dirty="0">
                          <a:solidFill>
                            <a:schemeClr val="dk1"/>
                          </a:solidFill>
                          <a:latin typeface="Microsoft JhengHei"/>
                          <a:ea typeface="Microsoft JhengHei"/>
                          <a:cs typeface="Microsoft JhengHei"/>
                          <a:sym typeface="Microsoft JhengHei"/>
                        </a:rPr>
                        <a:t>核心素養</a:t>
                      </a:r>
                      <a:endParaRPr sz="1400" b="1" u="none" strike="noStrike" cap="none" dirty="0">
                        <a:solidFill>
                          <a:schemeClr val="dk1"/>
                        </a:solidFill>
                        <a:latin typeface="Microsoft JhengHei"/>
                        <a:ea typeface="Microsoft JhengHei"/>
                        <a:cs typeface="Microsoft JhengHei"/>
                        <a:sym typeface="Microsoft JhengHei"/>
                      </a:endParaRPr>
                    </a:p>
                  </a:txBody>
                  <a:tcPr marL="68600" marR="68600" marT="34300" marB="34300" anchor="ctr">
                    <a:solidFill>
                      <a:srgbClr val="FEBD3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9475">
                <a:tc vMerge="1">
                  <a:txBody>
                    <a:bodyPr/>
                    <a:lstStyle/>
                    <a:p>
                      <a:endParaRPr lang="zh-TW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Microsoft JhengHei"/>
                        <a:buNone/>
                      </a:pPr>
                      <a:r>
                        <a:rPr lang="zh-TW" sz="1400" b="1" u="none" strike="noStrike" cap="none" dirty="0">
                          <a:solidFill>
                            <a:schemeClr val="dk1"/>
                          </a:solidFill>
                          <a:latin typeface="Microsoft JhengHei"/>
                          <a:ea typeface="Microsoft JhengHei"/>
                          <a:cs typeface="Microsoft JhengHei"/>
                          <a:sym typeface="Microsoft JhengHei"/>
                        </a:rPr>
                        <a:t>學習表現</a:t>
                      </a:r>
                      <a:endParaRPr sz="1400" b="1" u="none" strike="noStrike" cap="none" dirty="0">
                        <a:solidFill>
                          <a:schemeClr val="dk1"/>
                        </a:solidFill>
                        <a:latin typeface="Microsoft JhengHei"/>
                        <a:ea typeface="Microsoft JhengHei"/>
                        <a:cs typeface="Microsoft JhengHei"/>
                        <a:sym typeface="Microsoft JhengHei"/>
                      </a:endParaRPr>
                    </a:p>
                  </a:txBody>
                  <a:tcPr marL="68600" marR="68600" marT="34300" marB="34300">
                    <a:solidFill>
                      <a:srgbClr val="FEBD3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Microsoft JhengHei"/>
                        <a:buNone/>
                      </a:pPr>
                      <a:r>
                        <a:rPr lang="zh-TW" sz="1400" b="1" u="none" strike="noStrike" cap="none" dirty="0">
                          <a:solidFill>
                            <a:schemeClr val="dk1"/>
                          </a:solidFill>
                          <a:latin typeface="Microsoft JhengHei"/>
                          <a:ea typeface="Microsoft JhengHei"/>
                          <a:cs typeface="Microsoft JhengHei"/>
                          <a:sym typeface="Microsoft JhengHei"/>
                        </a:rPr>
                        <a:t>學習內容</a:t>
                      </a:r>
                      <a:endParaRPr sz="1400" u="none" strike="noStrike" cap="none" dirty="0"/>
                    </a:p>
                  </a:txBody>
                  <a:tcPr marL="68600" marR="68600" marT="34300" marB="34300">
                    <a:solidFill>
                      <a:srgbClr val="FEBD39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TW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11800">
                <a:tc>
                  <a:txBody>
                    <a:bodyPr/>
                    <a:lstStyle/>
                    <a:p>
                      <a:pPr marL="0" marR="0" lvl="0" indent="0" algn="just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zh-TW" altLang="en-US" sz="1200" b="0" u="none" strike="noStrike" cap="none" dirty="0">
                          <a:solidFill>
                            <a:schemeClr val="dk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Microsoft JhengHei"/>
                          <a:sym typeface="Microsoft JhengHei"/>
                        </a:rPr>
                        <a:t>日本時代臺灣社會與體育發展</a:t>
                      </a:r>
                      <a:endParaRPr sz="1200" b="0" u="none" strike="noStrike" cap="none" dirty="0">
                        <a:solidFill>
                          <a:schemeClr val="dk1"/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68600" marR="68600" marT="34300" marB="34300" anchor="ctr"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Arial" panose="020B0604020202020204" pitchFamily="34" charset="0"/>
                        <a:buNone/>
                      </a:pPr>
                      <a:r>
                        <a:rPr lang="zh-TW" altLang="en-US" sz="1200" u="none" strike="noStrike" cap="none" dirty="0"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歷</a:t>
                      </a:r>
                      <a:r>
                        <a:rPr lang="en-US" altLang="zh-TW" sz="1200" u="none" strike="noStrike" cap="none" dirty="0"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1a-Ⅳ-1</a:t>
                      </a:r>
                      <a:r>
                        <a:rPr lang="zh-TW" altLang="en-US" sz="1200" u="none" strike="noStrike" cap="none" dirty="0"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：理解以不同的紀年、歷史分期描述過去的意義</a:t>
                      </a:r>
                      <a:endParaRPr lang="en-US" altLang="zh-TW" sz="1200" u="none" strike="noStrike" cap="none" dirty="0">
                        <a:latin typeface="Microsoft JhengHei" panose="020B0604030504040204" pitchFamily="34" charset="-120"/>
                        <a:ea typeface="Microsoft JhengHei" panose="020B0604030504040204" pitchFamily="34" charset="-120"/>
                      </a:endParaRPr>
                    </a:p>
                    <a:p>
                      <a:pPr marL="171450" marR="0" lvl="0" indent="-171450" algn="just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Arial" panose="020B0604020202020204" pitchFamily="34" charset="0"/>
                        <a:buChar char="•"/>
                      </a:pPr>
                      <a:endParaRPr lang="en-US" altLang="zh-TW" sz="1200" u="none" strike="noStrike" cap="none" dirty="0">
                        <a:latin typeface="Microsoft JhengHei" panose="020B0604030504040204" pitchFamily="34" charset="-120"/>
                        <a:ea typeface="Microsoft JhengHei" panose="020B0604030504040204" pitchFamily="34" charset="-120"/>
                      </a:endParaRPr>
                    </a:p>
                    <a:p>
                      <a:pPr marL="0" marR="0" lvl="0" indent="0" algn="just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Arial" panose="020B0604020202020204" pitchFamily="34" charset="0"/>
                        <a:buNone/>
                      </a:pPr>
                      <a:r>
                        <a:rPr lang="zh-TW" altLang="en-US" sz="1200" u="none" strike="noStrike" cap="none" dirty="0"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歷</a:t>
                      </a:r>
                      <a:r>
                        <a:rPr lang="en-US" altLang="zh-TW" sz="1200" u="none" strike="noStrike" cap="none" dirty="0"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1b-Ⅳ-2</a:t>
                      </a:r>
                      <a:r>
                        <a:rPr lang="zh-TW" altLang="en-US" sz="1200" u="none" strike="noStrike" cap="none" dirty="0"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：進行歷史事件的因果分析與詮釋</a:t>
                      </a:r>
                      <a:endParaRPr lang="en-US" altLang="zh-TW" sz="1200" u="none" strike="noStrike" cap="none" dirty="0">
                        <a:latin typeface="Microsoft JhengHei" panose="020B0604030504040204" pitchFamily="34" charset="-120"/>
                        <a:ea typeface="Microsoft JhengHei" panose="020B0604030504040204" pitchFamily="34" charset="-120"/>
                      </a:endParaRPr>
                    </a:p>
                    <a:p>
                      <a:pPr marL="0" marR="0" lvl="0" indent="0" algn="just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Arial" panose="020B0604020202020204" pitchFamily="34" charset="0"/>
                        <a:buNone/>
                      </a:pPr>
                      <a:endParaRPr lang="en-US" altLang="zh-TW" sz="1200" u="none" strike="noStrike" cap="none" dirty="0">
                        <a:latin typeface="Microsoft JhengHei" panose="020B0604030504040204" pitchFamily="34" charset="-120"/>
                        <a:ea typeface="Microsoft JhengHei" panose="020B0604030504040204" pitchFamily="34" charset="-120"/>
                      </a:endParaRPr>
                    </a:p>
                    <a:p>
                      <a:pPr marL="0" marR="0" lvl="0" indent="0" algn="just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Arial" panose="020B0604020202020204" pitchFamily="34" charset="0"/>
                        <a:buNone/>
                      </a:pPr>
                      <a:r>
                        <a:rPr lang="zh-TW" altLang="en-US" sz="1200" u="none" strike="noStrike" cap="none" dirty="0"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社</a:t>
                      </a:r>
                      <a:r>
                        <a:rPr lang="en-US" altLang="zh-TW" sz="1200" u="none" strike="noStrike" cap="none" dirty="0"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2a-Ⅳ-2</a:t>
                      </a:r>
                      <a:r>
                        <a:rPr lang="zh-TW" altLang="en-US" sz="1200" u="none" strike="noStrike" cap="none" dirty="0"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：關注生活周遭的重要議題及其脈絡，發展本土意識與在地關懷</a:t>
                      </a:r>
                      <a:endParaRPr sz="1200" u="none" strike="noStrike" cap="none" dirty="0">
                        <a:latin typeface="Microsoft JhengHei" panose="020B0604030504040204" pitchFamily="34" charset="-120"/>
                        <a:ea typeface="Microsoft JhengHei" panose="020B0604030504040204" pitchFamily="34" charset="-120"/>
                      </a:endParaRPr>
                    </a:p>
                  </a:txBody>
                  <a:tcPr marL="68600" marR="68600" marT="34300" marB="34300"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Arial" panose="020B0604020202020204" pitchFamily="34" charset="0"/>
                        <a:buNone/>
                      </a:pPr>
                      <a:r>
                        <a:rPr lang="zh-TW" altLang="en-US" sz="1200" b="0" u="none" strike="noStrike" cap="none" dirty="0">
                          <a:solidFill>
                            <a:schemeClr val="dk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Microsoft JhengHei"/>
                          <a:sym typeface="Microsoft JhengHei"/>
                        </a:rPr>
                        <a:t>歷</a:t>
                      </a:r>
                      <a:r>
                        <a:rPr lang="en-US" altLang="zh-TW" sz="1200" b="0" u="none" strike="noStrike" cap="none" dirty="0">
                          <a:solidFill>
                            <a:schemeClr val="dk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Microsoft JhengHei"/>
                          <a:sym typeface="Microsoft JhengHei"/>
                        </a:rPr>
                        <a:t>Ea-Ⅳ-1</a:t>
                      </a:r>
                      <a:r>
                        <a:rPr lang="zh-TW" altLang="en-US" sz="1200" b="0" u="none" strike="noStrike" cap="none" dirty="0">
                          <a:solidFill>
                            <a:schemeClr val="dk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Microsoft JhengHei"/>
                          <a:sym typeface="Microsoft JhengHei"/>
                        </a:rPr>
                        <a:t>：殖民統治體制的建立</a:t>
                      </a:r>
                      <a:endParaRPr lang="en-US" altLang="zh-TW" sz="1200" b="0" u="none" strike="noStrike" cap="none" dirty="0">
                        <a:solidFill>
                          <a:schemeClr val="dk1"/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Microsoft JhengHei"/>
                        <a:sym typeface="Microsoft JhengHei"/>
                      </a:endParaRPr>
                    </a:p>
                    <a:p>
                      <a:pPr marL="0" marR="0" lvl="0" indent="0" algn="just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Arial" panose="020B0604020202020204" pitchFamily="34" charset="0"/>
                        <a:buNone/>
                      </a:pPr>
                      <a:endParaRPr lang="en-US" altLang="zh-TW" sz="1200" b="0" u="none" strike="noStrike" cap="none" dirty="0">
                        <a:solidFill>
                          <a:schemeClr val="dk1"/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Microsoft JhengHei"/>
                        <a:sym typeface="Microsoft JhengHei"/>
                      </a:endParaRPr>
                    </a:p>
                    <a:p>
                      <a:pPr marL="0" marR="0" lvl="0" indent="0" algn="just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Arial" panose="020B0604020202020204" pitchFamily="34" charset="0"/>
                        <a:buNone/>
                      </a:pPr>
                      <a:r>
                        <a:rPr lang="zh-TW" altLang="en-US" sz="1200" b="0" u="none" strike="noStrike" cap="none" dirty="0">
                          <a:solidFill>
                            <a:schemeClr val="dk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Microsoft JhengHei"/>
                          <a:sym typeface="Microsoft JhengHei"/>
                        </a:rPr>
                        <a:t>歷</a:t>
                      </a:r>
                      <a:r>
                        <a:rPr lang="en-US" altLang="zh-TW" sz="1200" b="0" u="none" strike="noStrike" cap="none" dirty="0">
                          <a:solidFill>
                            <a:schemeClr val="dk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Microsoft JhengHei"/>
                          <a:sym typeface="Microsoft JhengHei"/>
                        </a:rPr>
                        <a:t>Eb-Ⅳ-1</a:t>
                      </a:r>
                      <a:r>
                        <a:rPr lang="zh-TW" altLang="en-US" sz="1200" b="0" u="none" strike="noStrike" cap="none" dirty="0">
                          <a:solidFill>
                            <a:schemeClr val="dk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Microsoft JhengHei"/>
                          <a:sym typeface="Microsoft JhengHei"/>
                        </a:rPr>
                        <a:t>：現代教育與文化啟蒙運動</a:t>
                      </a:r>
                      <a:endParaRPr lang="en-US" altLang="zh-TW" sz="1200" b="0" u="none" strike="noStrike" cap="none" dirty="0">
                        <a:solidFill>
                          <a:schemeClr val="dk1"/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Microsoft JhengHei"/>
                        <a:sym typeface="Microsoft JhengHei"/>
                      </a:endParaRPr>
                    </a:p>
                    <a:p>
                      <a:pPr marL="0" marR="0" lvl="0" indent="0" algn="just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Arial" panose="020B0604020202020204" pitchFamily="34" charset="0"/>
                        <a:buNone/>
                      </a:pPr>
                      <a:endParaRPr lang="en-US" altLang="zh-TW" sz="1200" b="0" u="none" strike="noStrike" cap="none" dirty="0">
                        <a:solidFill>
                          <a:schemeClr val="dk1"/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Microsoft JhengHei"/>
                        <a:sym typeface="Microsoft JhengHei"/>
                      </a:endParaRPr>
                    </a:p>
                    <a:p>
                      <a:pPr marL="0" marR="0" lvl="0" indent="0" algn="just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Arial" panose="020B0604020202020204" pitchFamily="34" charset="0"/>
                        <a:buNone/>
                      </a:pPr>
                      <a:r>
                        <a:rPr lang="zh-TW" altLang="en-US" sz="1200" b="0" u="none" strike="noStrike" cap="none" dirty="0">
                          <a:solidFill>
                            <a:schemeClr val="dk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Microsoft JhengHei"/>
                          <a:sym typeface="Microsoft JhengHei"/>
                        </a:rPr>
                        <a:t>歷</a:t>
                      </a:r>
                      <a:r>
                        <a:rPr lang="en-US" altLang="zh-TW" sz="1200" b="0" u="none" strike="noStrike" cap="none" dirty="0">
                          <a:solidFill>
                            <a:schemeClr val="dk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Microsoft JhengHei"/>
                          <a:sym typeface="Microsoft JhengHei"/>
                        </a:rPr>
                        <a:t>Fb-Ⅳ-1</a:t>
                      </a:r>
                      <a:r>
                        <a:rPr lang="zh-TW" altLang="en-US" sz="1200" b="0" u="none" strike="noStrike" cap="none" dirty="0">
                          <a:solidFill>
                            <a:schemeClr val="dk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Microsoft JhengHei"/>
                          <a:sym typeface="Microsoft JhengHei"/>
                        </a:rPr>
                        <a:t>：經濟發展與社會轉型</a:t>
                      </a:r>
                      <a:endParaRPr sz="1200" b="0" u="none" strike="noStrike" cap="none" dirty="0">
                        <a:solidFill>
                          <a:schemeClr val="dk1"/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68600" marR="68600" marT="34300" marB="34300"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Arial" panose="020B0604020202020204" pitchFamily="34" charset="0"/>
                        <a:buNone/>
                      </a:pPr>
                      <a:r>
                        <a:rPr lang="zh-TW" altLang="en-US" sz="1200" b="0" i="0" u="none" strike="noStrike" cap="none" dirty="0">
                          <a:solidFill>
                            <a:schemeClr val="dk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sym typeface="Arial"/>
                        </a:rPr>
                        <a:t>社</a:t>
                      </a:r>
                      <a:r>
                        <a:rPr lang="en-US" altLang="zh-TW" sz="1200" b="0" i="0" u="none" strike="noStrike" cap="none" dirty="0">
                          <a:solidFill>
                            <a:schemeClr val="dk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sym typeface="Arial"/>
                        </a:rPr>
                        <a:t>-J-A2</a:t>
                      </a:r>
                      <a:r>
                        <a:rPr lang="zh-TW" altLang="en-US" sz="1200" b="0" i="0" u="none" strike="noStrike" cap="none" dirty="0">
                          <a:solidFill>
                            <a:schemeClr val="dk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sym typeface="Arial"/>
                        </a:rPr>
                        <a:t>：覺察人類生活相關議題，分析判斷及反思，並嘗試改善或解決問題</a:t>
                      </a:r>
                      <a:endParaRPr lang="en-US" altLang="zh-TW" sz="1200" b="0" i="0" u="none" strike="noStrike" cap="none" dirty="0">
                        <a:solidFill>
                          <a:schemeClr val="dk1"/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sym typeface="Arial"/>
                      </a:endParaRPr>
                    </a:p>
                    <a:p>
                      <a:pPr marL="171450" marR="0" lvl="0" indent="-171450" algn="just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Arial" panose="020B0604020202020204" pitchFamily="34" charset="0"/>
                        <a:buChar char="•"/>
                      </a:pPr>
                      <a:endParaRPr lang="en-US" altLang="zh-TW" sz="1200" b="0" i="0" u="none" strike="noStrike" cap="none" dirty="0">
                        <a:solidFill>
                          <a:schemeClr val="dk1"/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sym typeface="Arial"/>
                      </a:endParaRPr>
                    </a:p>
                    <a:p>
                      <a:pPr marL="0" marR="0" lvl="0" indent="0" algn="just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Arial" panose="020B0604020202020204" pitchFamily="34" charset="0"/>
                        <a:buNone/>
                      </a:pPr>
                      <a:r>
                        <a:rPr lang="zh-TW" altLang="en-US" sz="1200" b="0" i="0" u="none" strike="noStrike" cap="none" dirty="0">
                          <a:solidFill>
                            <a:schemeClr val="dk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sym typeface="Arial"/>
                        </a:rPr>
                        <a:t>社</a:t>
                      </a:r>
                      <a:r>
                        <a:rPr lang="en-US" altLang="zh-TW" sz="1200" b="0" i="0" u="none" strike="noStrike" cap="none" dirty="0">
                          <a:solidFill>
                            <a:schemeClr val="dk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sym typeface="Arial"/>
                        </a:rPr>
                        <a:t>-J-C1</a:t>
                      </a:r>
                      <a:r>
                        <a:rPr lang="zh-TW" altLang="en-US" sz="1200" b="0" i="0" u="none" strike="noStrike" cap="none" dirty="0">
                          <a:solidFill>
                            <a:schemeClr val="dk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sym typeface="Arial"/>
                        </a:rPr>
                        <a:t>：具備民主素養與環境倫理，參與社會公益活動</a:t>
                      </a:r>
                    </a:p>
                  </a:txBody>
                  <a:tcPr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81" name="Google Shape;181;p11"/>
          <p:cNvSpPr/>
          <p:nvPr/>
        </p:nvSpPr>
        <p:spPr>
          <a:xfrm>
            <a:off x="-1" y="0"/>
            <a:ext cx="1515533" cy="5143500"/>
          </a:xfrm>
          <a:prstGeom prst="rect">
            <a:avLst/>
          </a:prstGeom>
          <a:solidFill>
            <a:srgbClr val="FEBD39"/>
          </a:solidFill>
          <a:ln>
            <a:noFill/>
          </a:ln>
        </p:spPr>
        <p:txBody>
          <a:bodyPr spcFirstLastPara="1" wrap="square" lIns="68550" tIns="34275" rIns="68550" bIns="3427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 b="0" i="0" u="none" strike="noStrike" cap="none">
              <a:solidFill>
                <a:schemeClr val="dk1"/>
              </a:solidFill>
              <a:latin typeface="Noto Sans TC"/>
              <a:ea typeface="Noto Sans TC"/>
              <a:cs typeface="Noto Sans TC"/>
              <a:sym typeface="Noto Sans TC"/>
            </a:endParaRPr>
          </a:p>
        </p:txBody>
      </p:sp>
      <p:sp>
        <p:nvSpPr>
          <p:cNvPr id="2" name="文字方塊 1">
            <a:extLst>
              <a:ext uri="{FF2B5EF4-FFF2-40B4-BE49-F238E27FC236}">
                <a16:creationId xmlns:a16="http://schemas.microsoft.com/office/drawing/2014/main" id="{7F34C7DB-818B-4A4F-4B8F-A3FD7BA16DB1}"/>
              </a:ext>
            </a:extLst>
          </p:cNvPr>
          <p:cNvSpPr txBox="1"/>
          <p:nvPr/>
        </p:nvSpPr>
        <p:spPr>
          <a:xfrm>
            <a:off x="42828" y="1492350"/>
            <a:ext cx="130809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rtl="0"/>
            <a:r>
              <a:rPr lang="zh-TW" altLang="en-US" sz="2000" b="1" dirty="0">
                <a:solidFill>
                  <a:srgbClr val="3F3F3F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</a:rPr>
              <a:t>教案手冊</a:t>
            </a:r>
            <a:endParaRPr lang="zh-TW" altLang="en-US" dirty="0">
              <a:latin typeface="微軟正黑體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3" name="Google Shape;8479;p37">
            <a:extLst>
              <a:ext uri="{FF2B5EF4-FFF2-40B4-BE49-F238E27FC236}">
                <a16:creationId xmlns:a16="http://schemas.microsoft.com/office/drawing/2014/main" id="{A9DF1F14-7473-1BBC-9CB8-D23060E7D7C4}"/>
              </a:ext>
            </a:extLst>
          </p:cNvPr>
          <p:cNvSpPr txBox="1">
            <a:spLocks/>
          </p:cNvSpPr>
          <p:nvPr/>
        </p:nvSpPr>
        <p:spPr>
          <a:xfrm>
            <a:off x="256059" y="1892329"/>
            <a:ext cx="1308098" cy="389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zh-TW" altLang="en-US" dirty="0">
                <a:solidFill>
                  <a:schemeClr val="bg1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</a:rPr>
              <a:t>線上展覽介紹</a:t>
            </a:r>
          </a:p>
        </p:txBody>
      </p:sp>
      <p:sp>
        <p:nvSpPr>
          <p:cNvPr id="4" name="Google Shape;8482;p37">
            <a:extLst>
              <a:ext uri="{FF2B5EF4-FFF2-40B4-BE49-F238E27FC236}">
                <a16:creationId xmlns:a16="http://schemas.microsoft.com/office/drawing/2014/main" id="{6F8278B1-E7CE-22EB-A2A1-86BE3E853B81}"/>
              </a:ext>
            </a:extLst>
          </p:cNvPr>
          <p:cNvSpPr txBox="1">
            <a:spLocks/>
          </p:cNvSpPr>
          <p:nvPr/>
        </p:nvSpPr>
        <p:spPr>
          <a:xfrm>
            <a:off x="256059" y="2274173"/>
            <a:ext cx="1392319" cy="389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zh-TW" altLang="en-US" dirty="0">
                <a:solidFill>
                  <a:schemeClr val="bg1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</a:rPr>
              <a:t>遊戲介紹</a:t>
            </a:r>
          </a:p>
        </p:txBody>
      </p:sp>
      <p:sp>
        <p:nvSpPr>
          <p:cNvPr id="5" name="Google Shape;8484;p37">
            <a:extLst>
              <a:ext uri="{FF2B5EF4-FFF2-40B4-BE49-F238E27FC236}">
                <a16:creationId xmlns:a16="http://schemas.microsoft.com/office/drawing/2014/main" id="{D867AA9D-0013-0A32-3C46-C4C946B1B9EC}"/>
              </a:ext>
            </a:extLst>
          </p:cNvPr>
          <p:cNvSpPr txBox="1">
            <a:spLocks/>
          </p:cNvSpPr>
          <p:nvPr/>
        </p:nvSpPr>
        <p:spPr>
          <a:xfrm>
            <a:off x="256059" y="2673025"/>
            <a:ext cx="1344142" cy="389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zh-TW" altLang="en-US" b="1" dirty="0">
                <a:solidFill>
                  <a:schemeClr val="bg2">
                    <a:lumMod val="50000"/>
                  </a:schemeClr>
                </a:solidFill>
                <a:latin typeface="微軟正黑體" panose="020B0604030504040204" pitchFamily="34" charset="-120"/>
                <a:ea typeface="Microsoft JhengHei" panose="020B0604030504040204" pitchFamily="34" charset="-120"/>
              </a:rPr>
              <a:t>教學目標</a:t>
            </a:r>
          </a:p>
        </p:txBody>
      </p:sp>
      <p:sp>
        <p:nvSpPr>
          <p:cNvPr id="6" name="Google Shape;8486;p37">
            <a:extLst>
              <a:ext uri="{FF2B5EF4-FFF2-40B4-BE49-F238E27FC236}">
                <a16:creationId xmlns:a16="http://schemas.microsoft.com/office/drawing/2014/main" id="{5463B833-D7EF-1565-1BE4-6E7CCAC6D894}"/>
              </a:ext>
            </a:extLst>
          </p:cNvPr>
          <p:cNvSpPr txBox="1">
            <a:spLocks/>
          </p:cNvSpPr>
          <p:nvPr/>
        </p:nvSpPr>
        <p:spPr>
          <a:xfrm>
            <a:off x="256059" y="3062060"/>
            <a:ext cx="1259473" cy="389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zh-TW" altLang="en-US" dirty="0">
                <a:solidFill>
                  <a:schemeClr val="bg1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</a:rPr>
              <a:t>教學內容架構</a:t>
            </a:r>
          </a:p>
        </p:txBody>
      </p:sp>
      <p:sp>
        <p:nvSpPr>
          <p:cNvPr id="7" name="Google Shape;8488;p37">
            <a:extLst>
              <a:ext uri="{FF2B5EF4-FFF2-40B4-BE49-F238E27FC236}">
                <a16:creationId xmlns:a16="http://schemas.microsoft.com/office/drawing/2014/main" id="{3826C9F6-F152-8BA6-3F5F-E70B712E6B5F}"/>
              </a:ext>
            </a:extLst>
          </p:cNvPr>
          <p:cNvSpPr txBox="1">
            <a:spLocks/>
          </p:cNvSpPr>
          <p:nvPr/>
        </p:nvSpPr>
        <p:spPr>
          <a:xfrm>
            <a:off x="256059" y="3451094"/>
            <a:ext cx="1344142" cy="485905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zh-TW" altLang="en-US" dirty="0">
                <a:solidFill>
                  <a:schemeClr val="bg1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cs typeface="Microsoft JhengHei"/>
                <a:sym typeface="Microsoft JhengHei"/>
              </a:rPr>
              <a:t>延伸資料與相關連結</a:t>
            </a:r>
            <a:endParaRPr lang="zh-TW" altLang="en-US" dirty="0">
              <a:solidFill>
                <a:schemeClr val="bg1"/>
              </a:solidFill>
              <a:latin typeface="微軟正黑體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8" name="Google Shape;9631;p76">
            <a:extLst>
              <a:ext uri="{FF2B5EF4-FFF2-40B4-BE49-F238E27FC236}">
                <a16:creationId xmlns:a16="http://schemas.microsoft.com/office/drawing/2014/main" id="{84BE95CD-B025-575D-B3AE-B19813BB04F2}"/>
              </a:ext>
            </a:extLst>
          </p:cNvPr>
          <p:cNvSpPr/>
          <p:nvPr/>
        </p:nvSpPr>
        <p:spPr>
          <a:xfrm>
            <a:off x="132845" y="2766552"/>
            <a:ext cx="174337" cy="174337"/>
          </a:xfrm>
          <a:custGeom>
            <a:avLst/>
            <a:gdLst/>
            <a:ahLst/>
            <a:cxnLst/>
            <a:rect l="l" t="t" r="r" b="b"/>
            <a:pathLst>
              <a:path w="208163" h="208163" extrusionOk="0">
                <a:moveTo>
                  <a:pt x="79632" y="48546"/>
                </a:moveTo>
                <a:cubicBezTo>
                  <a:pt x="80399" y="48546"/>
                  <a:pt x="81191" y="48783"/>
                  <a:pt x="81877" y="49126"/>
                </a:cubicBezTo>
                <a:lnTo>
                  <a:pt x="158203" y="101306"/>
                </a:lnTo>
                <a:cubicBezTo>
                  <a:pt x="159036" y="101861"/>
                  <a:pt x="159591" y="102971"/>
                  <a:pt x="159591" y="104081"/>
                </a:cubicBezTo>
                <a:cubicBezTo>
                  <a:pt x="159591" y="105191"/>
                  <a:pt x="159036" y="106302"/>
                  <a:pt x="158203" y="106857"/>
                </a:cubicBezTo>
                <a:lnTo>
                  <a:pt x="81877" y="159036"/>
                </a:lnTo>
                <a:cubicBezTo>
                  <a:pt x="81045" y="159314"/>
                  <a:pt x="80489" y="159591"/>
                  <a:pt x="79934" y="159591"/>
                </a:cubicBezTo>
                <a:cubicBezTo>
                  <a:pt x="79379" y="159591"/>
                  <a:pt x="78547" y="159591"/>
                  <a:pt x="78269" y="159314"/>
                </a:cubicBezTo>
                <a:cubicBezTo>
                  <a:pt x="77159" y="158481"/>
                  <a:pt x="76326" y="157371"/>
                  <a:pt x="76326" y="156260"/>
                </a:cubicBezTo>
                <a:lnTo>
                  <a:pt x="76326" y="52179"/>
                </a:lnTo>
                <a:cubicBezTo>
                  <a:pt x="76326" y="50792"/>
                  <a:pt x="77159" y="49681"/>
                  <a:pt x="78269" y="48849"/>
                </a:cubicBezTo>
                <a:cubicBezTo>
                  <a:pt x="78693" y="48637"/>
                  <a:pt x="79158" y="48546"/>
                  <a:pt x="79632" y="48546"/>
                </a:cubicBezTo>
                <a:close/>
                <a:moveTo>
                  <a:pt x="104081" y="0"/>
                </a:moveTo>
                <a:cubicBezTo>
                  <a:pt x="46628" y="0"/>
                  <a:pt x="0" y="46628"/>
                  <a:pt x="0" y="104081"/>
                </a:cubicBezTo>
                <a:cubicBezTo>
                  <a:pt x="0" y="161534"/>
                  <a:pt x="46628" y="208162"/>
                  <a:pt x="104081" y="208162"/>
                </a:cubicBezTo>
                <a:cubicBezTo>
                  <a:pt x="161534" y="208162"/>
                  <a:pt x="208162" y="161534"/>
                  <a:pt x="208162" y="104081"/>
                </a:cubicBezTo>
                <a:cubicBezTo>
                  <a:pt x="208162" y="46628"/>
                  <a:pt x="161534" y="0"/>
                  <a:pt x="104081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0" name="Google Shape;179;p11">
            <a:extLst>
              <a:ext uri="{FF2B5EF4-FFF2-40B4-BE49-F238E27FC236}">
                <a16:creationId xmlns:a16="http://schemas.microsoft.com/office/drawing/2014/main" id="{A5FA5590-F29F-1275-1DAF-CE634484960E}"/>
              </a:ext>
            </a:extLst>
          </p:cNvPr>
          <p:cNvSpPr txBox="1"/>
          <p:nvPr/>
        </p:nvSpPr>
        <p:spPr>
          <a:xfrm>
            <a:off x="1760459" y="834703"/>
            <a:ext cx="3986784" cy="3462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50" tIns="34275" rIns="68550" bIns="3427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TW" sz="1800" b="1" i="0" u="none" strike="noStrike" cap="none" dirty="0">
                <a:solidFill>
                  <a:schemeClr val="dk1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cs typeface="Microsoft JhengHei"/>
                <a:sym typeface="Microsoft JhengHei"/>
              </a:rPr>
              <a:t>與</a:t>
            </a:r>
            <a:r>
              <a:rPr lang="zh-TW" altLang="en-US" sz="1800" b="1" dirty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cs typeface="Microsoft JhengHei"/>
                <a:sym typeface="Microsoft JhengHei"/>
              </a:rPr>
              <a:t>國中</a:t>
            </a:r>
            <a:r>
              <a:rPr lang="zh-TW" sz="1800" b="1" i="0" u="none" strike="noStrike" cap="none" dirty="0">
                <a:solidFill>
                  <a:schemeClr val="dk1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cs typeface="Microsoft JhengHei"/>
                <a:sym typeface="Microsoft JhengHei"/>
              </a:rPr>
              <a:t>課綱連結之課程領域</a:t>
            </a:r>
            <a:endParaRPr sz="1800" b="1" i="0" u="none" strike="noStrike" cap="none" dirty="0">
              <a:solidFill>
                <a:schemeClr val="dk1"/>
              </a:solidFill>
              <a:latin typeface="微軟正黑體" panose="020B0604030504040204" pitchFamily="34" charset="-120"/>
              <a:ea typeface="Microsoft JhengHei" panose="020B0604030504040204" pitchFamily="34" charset="-120"/>
              <a:cs typeface="Microsoft JhengHei"/>
              <a:sym typeface="Microsoft JhengHei"/>
            </a:endParaRPr>
          </a:p>
        </p:txBody>
      </p:sp>
      <p:sp>
        <p:nvSpPr>
          <p:cNvPr id="11" name="Google Shape;164;p10">
            <a:extLst>
              <a:ext uri="{FF2B5EF4-FFF2-40B4-BE49-F238E27FC236}">
                <a16:creationId xmlns:a16="http://schemas.microsoft.com/office/drawing/2014/main" id="{CA87D5F2-8CD2-A8EA-5AA5-E5E49BD06ABD}"/>
              </a:ext>
            </a:extLst>
          </p:cNvPr>
          <p:cNvSpPr txBox="1"/>
          <p:nvPr/>
        </p:nvSpPr>
        <p:spPr>
          <a:xfrm>
            <a:off x="1842558" y="271625"/>
            <a:ext cx="5458884" cy="4271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50" tIns="34275" rIns="68550" bIns="34275" anchor="b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TW" sz="2100" b="1" i="0" u="none" strike="noStrike" cap="none" dirty="0">
                <a:solidFill>
                  <a:schemeClr val="bg2">
                    <a:lumMod val="50000"/>
                  </a:schemeClr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cs typeface="Microsoft JhengHei"/>
                <a:sym typeface="Microsoft JhengHei"/>
              </a:rPr>
              <a:t>三、教學目標</a:t>
            </a:r>
            <a:endParaRPr sz="1050" b="0" i="0" u="none" strike="noStrike" cap="none" dirty="0">
              <a:solidFill>
                <a:schemeClr val="bg2">
                  <a:lumMod val="50000"/>
                </a:schemeClr>
              </a:solidFill>
              <a:latin typeface="微軟正黑體" panose="020B0604030504040204" pitchFamily="34" charset="-120"/>
              <a:ea typeface="Microsoft JhengHei" panose="020B0604030504040204" pitchFamily="34" charset="-120"/>
              <a:sym typeface="Arial"/>
            </a:endParaRPr>
          </a:p>
        </p:txBody>
      </p:sp>
      <p:pic>
        <p:nvPicPr>
          <p:cNvPr id="12" name="圖片 11" descr="一張含有 美工圖案, 藝術 的圖片&#10;&#10;AI 產生的內容可能不正確。">
            <a:extLst>
              <a:ext uri="{FF2B5EF4-FFF2-40B4-BE49-F238E27FC236}">
                <a16:creationId xmlns:a16="http://schemas.microsoft.com/office/drawing/2014/main" id="{30C99E8B-9972-F9B0-295F-FF62C03E784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99361" y="-26918"/>
            <a:ext cx="676961" cy="676961"/>
          </a:xfrm>
          <a:prstGeom prst="rect">
            <a:avLst/>
          </a:prstGeom>
        </p:spPr>
      </p:pic>
      <p:sp>
        <p:nvSpPr>
          <p:cNvPr id="9" name="文字方塊 8">
            <a:extLst>
              <a:ext uri="{FF2B5EF4-FFF2-40B4-BE49-F238E27FC236}">
                <a16:creationId xmlns:a16="http://schemas.microsoft.com/office/drawing/2014/main" id="{B3889E37-B528-C135-8472-82653FE22F03}"/>
              </a:ext>
            </a:extLst>
          </p:cNvPr>
          <p:cNvSpPr txBox="1"/>
          <p:nvPr/>
        </p:nvSpPr>
        <p:spPr>
          <a:xfrm>
            <a:off x="8737600" y="4835723"/>
            <a:ext cx="406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TW" dirty="0">
                <a:latin typeface="微軟正黑體" panose="020B0604030504040204" pitchFamily="34" charset="-120"/>
              </a:rPr>
              <a:t>13</a:t>
            </a:r>
            <a:endParaRPr kumimoji="1" lang="zh-TW" altLang="en-US" dirty="0">
              <a:latin typeface="微軟正黑體" panose="020B0604030504040204" pitchFamily="34" charset="-12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p12"/>
          <p:cNvSpPr/>
          <p:nvPr/>
        </p:nvSpPr>
        <p:spPr>
          <a:xfrm rot="-2047773">
            <a:off x="1778000" y="313267"/>
            <a:ext cx="364067" cy="385554"/>
          </a:xfrm>
          <a:prstGeom prst="ellipse">
            <a:avLst/>
          </a:prstGeom>
          <a:solidFill>
            <a:srgbClr val="FEBD3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Microsoft JhengHei" panose="020B0604030504040204" pitchFamily="34" charset="-120"/>
              <a:ea typeface="Microsoft JhengHei" panose="020B0604030504040204" pitchFamily="34" charset="-120"/>
              <a:sym typeface="Arial"/>
            </a:endParaRPr>
          </a:p>
        </p:txBody>
      </p:sp>
      <p:graphicFrame>
        <p:nvGraphicFramePr>
          <p:cNvPr id="188" name="Google Shape;188;p12"/>
          <p:cNvGraphicFramePr/>
          <p:nvPr>
            <p:extLst>
              <p:ext uri="{D42A27DB-BD31-4B8C-83A1-F6EECF244321}">
                <p14:modId xmlns:p14="http://schemas.microsoft.com/office/powerpoint/2010/main" val="2122703887"/>
              </p:ext>
            </p:extLst>
          </p:nvPr>
        </p:nvGraphicFramePr>
        <p:xfrm>
          <a:off x="1760459" y="1294900"/>
          <a:ext cx="7031300" cy="3550750"/>
        </p:xfrm>
        <a:graphic>
          <a:graphicData uri="http://schemas.openxmlformats.org/drawingml/2006/table">
            <a:tbl>
              <a:tblPr>
                <a:noFill/>
                <a:tableStyleId>{CE7E29D9-323E-4F54-A812-FCD5D351350B}</a:tableStyleId>
              </a:tblPr>
              <a:tblGrid>
                <a:gridCol w="146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271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865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576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69475">
                <a:tc rowSpan="2"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500"/>
                        <a:buFont typeface="Arial"/>
                        <a:buNone/>
                      </a:pPr>
                      <a:r>
                        <a:rPr lang="zh-TW" sz="1400" b="1" u="none" strike="noStrike" cap="none">
                          <a:solidFill>
                            <a:schemeClr val="dk1"/>
                          </a:solidFill>
                          <a:latin typeface="Microsoft JhengHei"/>
                          <a:ea typeface="Microsoft JhengHei"/>
                          <a:cs typeface="Microsoft JhengHei"/>
                          <a:sym typeface="Microsoft JhengHei"/>
                        </a:rPr>
                        <a:t>學習主題</a:t>
                      </a:r>
                      <a:endParaRPr sz="1050" u="none" strike="noStrike" cap="none"/>
                    </a:p>
                  </a:txBody>
                  <a:tcPr marL="68600" marR="68600" marT="34300" marB="34300" anchor="ctr">
                    <a:solidFill>
                      <a:srgbClr val="FEBD39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Microsoft JhengHei"/>
                        <a:buNone/>
                      </a:pPr>
                      <a:r>
                        <a:rPr lang="zh-TW" sz="1400" b="1" u="none" strike="noStrike" cap="none">
                          <a:solidFill>
                            <a:schemeClr val="dk1"/>
                          </a:solidFill>
                          <a:latin typeface="Microsoft JhengHei"/>
                          <a:ea typeface="Microsoft JhengHei"/>
                          <a:cs typeface="Microsoft JhengHei"/>
                          <a:sym typeface="Microsoft JhengHei"/>
                        </a:rPr>
                        <a:t>教學重點</a:t>
                      </a:r>
                      <a:endParaRPr sz="1400" b="1" u="none" strike="noStrike" cap="none">
                        <a:solidFill>
                          <a:schemeClr val="dk1"/>
                        </a:solidFill>
                        <a:latin typeface="Microsoft JhengHei"/>
                        <a:ea typeface="Microsoft JhengHei"/>
                        <a:cs typeface="Microsoft JhengHei"/>
                        <a:sym typeface="Microsoft JhengHei"/>
                      </a:endParaRPr>
                    </a:p>
                  </a:txBody>
                  <a:tcPr marL="68600" marR="68600" marT="34300" marB="34300">
                    <a:solidFill>
                      <a:srgbClr val="FEBD3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500"/>
                        <a:buFont typeface="Arial"/>
                        <a:buNone/>
                      </a:pPr>
                      <a:r>
                        <a:rPr lang="zh-TW" sz="1400" b="1" u="none" strike="noStrike" cap="none" dirty="0">
                          <a:solidFill>
                            <a:schemeClr val="dk1"/>
                          </a:solidFill>
                          <a:latin typeface="Microsoft JhengHei"/>
                          <a:ea typeface="Microsoft JhengHei"/>
                          <a:cs typeface="Microsoft JhengHei"/>
                          <a:sym typeface="Microsoft JhengHei"/>
                        </a:rPr>
                        <a:t>社會領域</a:t>
                      </a:r>
                      <a:endParaRPr sz="1400" b="1" u="none" strike="noStrike" cap="none" dirty="0">
                        <a:solidFill>
                          <a:schemeClr val="dk1"/>
                        </a:solidFill>
                        <a:latin typeface="Microsoft JhengHei"/>
                        <a:ea typeface="Microsoft JhengHei"/>
                        <a:cs typeface="Microsoft JhengHei"/>
                        <a:sym typeface="Microsoft JhengHei"/>
                      </a:endParaRPr>
                    </a:p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500"/>
                        <a:buFont typeface="Arial"/>
                        <a:buNone/>
                      </a:pPr>
                      <a:r>
                        <a:rPr lang="zh-TW" sz="1400" b="1" u="none" strike="noStrike" cap="none" dirty="0">
                          <a:solidFill>
                            <a:schemeClr val="dk1"/>
                          </a:solidFill>
                          <a:latin typeface="Microsoft JhengHei"/>
                          <a:ea typeface="Microsoft JhengHei"/>
                          <a:cs typeface="Microsoft JhengHei"/>
                          <a:sym typeface="Microsoft JhengHei"/>
                        </a:rPr>
                        <a:t>核心素養</a:t>
                      </a:r>
                      <a:endParaRPr sz="1400" b="1" u="none" strike="noStrike" cap="none" dirty="0">
                        <a:solidFill>
                          <a:schemeClr val="dk1"/>
                        </a:solidFill>
                        <a:latin typeface="Microsoft JhengHei"/>
                        <a:ea typeface="Microsoft JhengHei"/>
                        <a:cs typeface="Microsoft JhengHei"/>
                        <a:sym typeface="Microsoft JhengHei"/>
                      </a:endParaRPr>
                    </a:p>
                  </a:txBody>
                  <a:tcPr marL="68600" marR="68600" marT="34300" marB="34300" anchor="ctr">
                    <a:solidFill>
                      <a:srgbClr val="FEBD3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9475">
                <a:tc vMerge="1">
                  <a:txBody>
                    <a:bodyPr/>
                    <a:lstStyle/>
                    <a:p>
                      <a:endParaRPr lang="zh-TW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Microsoft JhengHei"/>
                        <a:buNone/>
                      </a:pPr>
                      <a:r>
                        <a:rPr lang="zh-TW" sz="1400" b="1" u="none" strike="noStrike" cap="none">
                          <a:solidFill>
                            <a:schemeClr val="dk1"/>
                          </a:solidFill>
                          <a:latin typeface="Microsoft JhengHei"/>
                          <a:ea typeface="Microsoft JhengHei"/>
                          <a:cs typeface="Microsoft JhengHei"/>
                          <a:sym typeface="Microsoft JhengHei"/>
                        </a:rPr>
                        <a:t>學習表現</a:t>
                      </a:r>
                      <a:endParaRPr sz="1400" b="1" u="none" strike="noStrike" cap="none">
                        <a:solidFill>
                          <a:schemeClr val="dk1"/>
                        </a:solidFill>
                        <a:latin typeface="Microsoft JhengHei"/>
                        <a:ea typeface="Microsoft JhengHei"/>
                        <a:cs typeface="Microsoft JhengHei"/>
                        <a:sym typeface="Microsoft JhengHei"/>
                      </a:endParaRPr>
                    </a:p>
                  </a:txBody>
                  <a:tcPr marL="68600" marR="68600" marT="34300" marB="34300">
                    <a:solidFill>
                      <a:srgbClr val="FEBD3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Microsoft JhengHei"/>
                        <a:buNone/>
                      </a:pPr>
                      <a:r>
                        <a:rPr lang="zh-TW" sz="1400" b="1" u="none" strike="noStrike" cap="none" dirty="0">
                          <a:solidFill>
                            <a:schemeClr val="dk1"/>
                          </a:solidFill>
                          <a:latin typeface="Microsoft JhengHei"/>
                          <a:ea typeface="Microsoft JhengHei"/>
                          <a:cs typeface="Microsoft JhengHei"/>
                          <a:sym typeface="Microsoft JhengHei"/>
                        </a:rPr>
                        <a:t>學習內容</a:t>
                      </a:r>
                      <a:endParaRPr sz="1050" u="none" strike="noStrike" cap="none" dirty="0"/>
                    </a:p>
                  </a:txBody>
                  <a:tcPr marL="68600" marR="68600" marT="34300" marB="34300">
                    <a:solidFill>
                      <a:srgbClr val="FEBD39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TW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11800">
                <a:tc>
                  <a:txBody>
                    <a:bodyPr/>
                    <a:lstStyle/>
                    <a:p>
                      <a:pPr marL="171450" marR="0" lvl="0" indent="-171450" algn="just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 panose="020B0604020202020204" pitchFamily="34" charset="0"/>
                        <a:buChar char="•"/>
                      </a:pPr>
                      <a:r>
                        <a:rPr lang="zh-TW" altLang="en-US" sz="1200" b="0" u="none" strike="noStrike" cap="none" dirty="0">
                          <a:solidFill>
                            <a:schemeClr val="dk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Microsoft JhengHei"/>
                          <a:sym typeface="Microsoft JhengHei"/>
                        </a:rPr>
                        <a:t>臺灣戰後體育人物與奧運歷史</a:t>
                      </a:r>
                      <a:endParaRPr lang="en-US" altLang="zh-TW" sz="1200" b="0" u="none" strike="noStrike" cap="none" dirty="0">
                        <a:solidFill>
                          <a:schemeClr val="dk1"/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Microsoft JhengHei"/>
                        <a:sym typeface="Microsoft JhengHei"/>
                      </a:endParaRPr>
                    </a:p>
                    <a:p>
                      <a:pPr marL="171450" marR="0" lvl="0" indent="-171450" algn="just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 panose="020B0604020202020204" pitchFamily="34" charset="0"/>
                        <a:buChar char="•"/>
                      </a:pPr>
                      <a:endParaRPr lang="en-US" altLang="zh-TW" sz="1200" b="0" u="none" strike="noStrike" cap="none" dirty="0">
                        <a:solidFill>
                          <a:schemeClr val="dk1"/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Microsoft JhengHei"/>
                        <a:sym typeface="Microsoft JhengHei"/>
                      </a:endParaRPr>
                    </a:p>
                    <a:p>
                      <a:pPr marL="171450" marR="0" lvl="0" indent="-171450" algn="just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 panose="020B0604020202020204" pitchFamily="34" charset="0"/>
                        <a:buChar char="•"/>
                      </a:pPr>
                      <a:r>
                        <a:rPr lang="zh-TW" altLang="en-US" sz="1200" b="0" u="none" strike="noStrike" cap="none" dirty="0">
                          <a:solidFill>
                            <a:schemeClr val="dk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Microsoft JhengHei"/>
                          <a:sym typeface="Microsoft JhengHei"/>
                        </a:rPr>
                        <a:t>個人與國族認同衝突</a:t>
                      </a:r>
                      <a:endParaRPr sz="1200" b="0" u="none" strike="noStrike" cap="none" dirty="0">
                        <a:solidFill>
                          <a:schemeClr val="dk1"/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68600" marR="68600" marT="34300" marB="34300" anchor="ctr"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Arial" panose="020B0604020202020204" pitchFamily="34" charset="0"/>
                        <a:buNone/>
                      </a:pPr>
                      <a:r>
                        <a:rPr lang="zh-TW" altLang="en-US" sz="1200" u="none" strike="noStrike" cap="none" dirty="0"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歷</a:t>
                      </a:r>
                      <a:r>
                        <a:rPr lang="en-US" altLang="zh-TW" sz="1200" u="none" strike="noStrike" cap="none" dirty="0"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1a-Ⅴ-2</a:t>
                      </a:r>
                      <a:r>
                        <a:rPr lang="zh-TW" altLang="en-US" sz="1200" u="none" strike="noStrike" cap="none" dirty="0"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：說明相關歷史事件或人物在歷史發展中的重要性</a:t>
                      </a:r>
                      <a:endParaRPr lang="en-US" altLang="zh-TW" sz="1200" u="none" strike="noStrike" cap="none" dirty="0">
                        <a:latin typeface="Microsoft JhengHei" panose="020B0604030504040204" pitchFamily="34" charset="-120"/>
                        <a:ea typeface="Microsoft JhengHei" panose="020B0604030504040204" pitchFamily="34" charset="-120"/>
                      </a:endParaRPr>
                    </a:p>
                    <a:p>
                      <a:pPr marL="171450" marR="0" lvl="0" indent="-171450" algn="just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Arial" panose="020B0604020202020204" pitchFamily="34" charset="0"/>
                        <a:buChar char="•"/>
                      </a:pPr>
                      <a:endParaRPr lang="en-US" altLang="zh-TW" sz="1200" u="none" strike="noStrike" cap="none" dirty="0">
                        <a:latin typeface="Microsoft JhengHei" panose="020B0604030504040204" pitchFamily="34" charset="-120"/>
                        <a:ea typeface="Microsoft JhengHei" panose="020B0604030504040204" pitchFamily="34" charset="-120"/>
                      </a:endParaRPr>
                    </a:p>
                    <a:p>
                      <a:pPr marL="0" marR="0" lvl="0" indent="0" algn="just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Arial" panose="020B0604020202020204" pitchFamily="34" charset="0"/>
                        <a:buNone/>
                      </a:pPr>
                      <a:r>
                        <a:rPr lang="zh-TW" altLang="en-US" sz="1200" u="none" strike="noStrike" cap="none" dirty="0"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歷</a:t>
                      </a:r>
                      <a:r>
                        <a:rPr lang="en-US" altLang="zh-TW" sz="1200" u="none" strike="noStrike" cap="none" dirty="0"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2c-Ⅴ-2</a:t>
                      </a:r>
                      <a:r>
                        <a:rPr lang="zh-TW" altLang="en-US" sz="1200" u="none" strike="noStrike" cap="none" dirty="0"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：省思歷史發展的多重面向，珍視多元族群與人權價值</a:t>
                      </a:r>
                      <a:endParaRPr lang="en-US" altLang="zh-TW" sz="1200" u="none" strike="noStrike" cap="none" dirty="0">
                        <a:latin typeface="Microsoft JhengHei" panose="020B0604030504040204" pitchFamily="34" charset="-120"/>
                        <a:ea typeface="Microsoft JhengHei" panose="020B0604030504040204" pitchFamily="34" charset="-120"/>
                      </a:endParaRPr>
                    </a:p>
                    <a:p>
                      <a:pPr marL="171450" marR="0" lvl="0" indent="-171450" algn="just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Arial" panose="020B0604020202020204" pitchFamily="34" charset="0"/>
                        <a:buChar char="•"/>
                      </a:pPr>
                      <a:endParaRPr lang="en-US" altLang="zh-TW" sz="1200" u="none" strike="noStrike" cap="none" dirty="0">
                        <a:latin typeface="Microsoft JhengHei" panose="020B0604030504040204" pitchFamily="34" charset="-120"/>
                        <a:ea typeface="Microsoft JhengHei" panose="020B0604030504040204" pitchFamily="34" charset="-120"/>
                      </a:endParaRPr>
                    </a:p>
                    <a:p>
                      <a:pPr marL="0" marR="0" lvl="0" indent="0" algn="just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Arial" panose="020B0604020202020204" pitchFamily="34" charset="0"/>
                        <a:buNone/>
                      </a:pPr>
                      <a:r>
                        <a:rPr lang="zh-TW" altLang="en-US" sz="1200" u="none" strike="noStrike" cap="none" dirty="0"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社</a:t>
                      </a:r>
                      <a:r>
                        <a:rPr lang="en-US" altLang="zh-TW" sz="1200" u="none" strike="noStrike" cap="none" dirty="0"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3d-Ⅴ-1</a:t>
                      </a:r>
                      <a:r>
                        <a:rPr lang="zh-TW" altLang="en-US" sz="1200" u="none" strike="noStrike" cap="none" dirty="0"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：規劃與執行公共性行動方案</a:t>
                      </a:r>
                      <a:endParaRPr sz="1200" u="none" strike="noStrike" cap="none" dirty="0">
                        <a:latin typeface="Microsoft JhengHei" panose="020B0604030504040204" pitchFamily="34" charset="-120"/>
                        <a:ea typeface="Microsoft JhengHei" panose="020B0604030504040204" pitchFamily="34" charset="-120"/>
                      </a:endParaRPr>
                    </a:p>
                  </a:txBody>
                  <a:tcPr marL="68600" marR="68600" marT="34300" marB="34300"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just">
                        <a:lnSpc>
                          <a:spcPct val="100000"/>
                        </a:lnSpc>
                        <a:buFont typeface="Arial" panose="020B0604020202020204" pitchFamily="34" charset="0"/>
                        <a:buNone/>
                      </a:pPr>
                      <a:r>
                        <a:rPr lang="zh-TW" altLang="en-US" sz="1200" b="0" i="0" u="none" strike="noStrike" cap="none" dirty="0">
                          <a:solidFill>
                            <a:srgbClr val="000000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Arial"/>
                          <a:sym typeface="Arial"/>
                        </a:rPr>
                        <a:t>歷</a:t>
                      </a:r>
                      <a:r>
                        <a:rPr lang="en-US" altLang="zh-TW" sz="1200" b="0" i="0" u="none" strike="noStrike" cap="none" dirty="0">
                          <a:solidFill>
                            <a:srgbClr val="000000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Arial"/>
                          <a:sym typeface="Arial"/>
                        </a:rPr>
                        <a:t>Fa-Ⅴ-3</a:t>
                      </a:r>
                      <a:r>
                        <a:rPr lang="zh-TW" altLang="en-US" sz="1200" b="0" i="0" u="none" strike="noStrike" cap="none" dirty="0">
                          <a:solidFill>
                            <a:srgbClr val="000000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Arial"/>
                          <a:sym typeface="Arial"/>
                        </a:rPr>
                        <a:t>：國家政策下的原住民族與身分認同問題</a:t>
                      </a:r>
                      <a:endParaRPr lang="en-US" altLang="zh-TW" sz="1200" b="0" i="0" u="none" strike="noStrike" cap="none" dirty="0">
                        <a:solidFill>
                          <a:srgbClr val="000000"/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Arial"/>
                        <a:sym typeface="Arial"/>
                      </a:endParaRPr>
                    </a:p>
                    <a:p>
                      <a:pPr marL="171450" indent="-171450" algn="just">
                        <a:lnSpc>
                          <a:spcPct val="100000"/>
                        </a:lnSpc>
                        <a:buFont typeface="Arial" panose="020B0604020202020204" pitchFamily="34" charset="0"/>
                        <a:buChar char="•"/>
                      </a:pPr>
                      <a:endParaRPr lang="en-US" altLang="zh-TW" sz="1200" b="0" i="0" u="none" strike="noStrike" cap="none" dirty="0">
                        <a:solidFill>
                          <a:srgbClr val="000000"/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Arial"/>
                        <a:sym typeface="Arial"/>
                      </a:endParaRPr>
                    </a:p>
                    <a:p>
                      <a:pPr marL="0" indent="0" algn="just">
                        <a:lnSpc>
                          <a:spcPct val="100000"/>
                        </a:lnSpc>
                        <a:buFont typeface="Arial" panose="020B0604020202020204" pitchFamily="34" charset="0"/>
                        <a:buNone/>
                      </a:pPr>
                      <a:r>
                        <a:rPr lang="zh-TW" altLang="en-US" sz="1200" b="0" i="0" u="none" strike="noStrike" cap="none" dirty="0">
                          <a:solidFill>
                            <a:srgbClr val="000000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Arial"/>
                          <a:sym typeface="Arial"/>
                        </a:rPr>
                        <a:t>歷</a:t>
                      </a:r>
                      <a:r>
                        <a:rPr lang="en-US" altLang="zh-TW" sz="1200" b="0" i="0" u="none" strike="noStrike" cap="none" dirty="0">
                          <a:solidFill>
                            <a:srgbClr val="000000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Arial"/>
                          <a:sym typeface="Arial"/>
                        </a:rPr>
                        <a:t>Fb-Ⅴ-1</a:t>
                      </a:r>
                      <a:r>
                        <a:rPr lang="zh-TW" altLang="en-US" sz="1200" b="0" i="0" u="none" strike="noStrike" cap="none" dirty="0">
                          <a:solidFill>
                            <a:srgbClr val="000000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Arial"/>
                          <a:sym typeface="Arial"/>
                        </a:rPr>
                        <a:t>：經濟發展與社會轉型的歷程</a:t>
                      </a:r>
                      <a:endParaRPr lang="en-US" altLang="zh-TW" sz="1200" b="0" i="0" u="none" strike="noStrike" cap="none" dirty="0">
                        <a:solidFill>
                          <a:srgbClr val="000000"/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Arial"/>
                        <a:sym typeface="Arial"/>
                      </a:endParaRPr>
                    </a:p>
                    <a:p>
                      <a:pPr marL="171450" indent="-171450" algn="just">
                        <a:lnSpc>
                          <a:spcPct val="100000"/>
                        </a:lnSpc>
                        <a:buFont typeface="Arial" panose="020B0604020202020204" pitchFamily="34" charset="0"/>
                        <a:buChar char="•"/>
                      </a:pPr>
                      <a:endParaRPr lang="en-US" altLang="zh-TW" sz="1200" b="0" i="0" u="none" strike="noStrike" cap="none" dirty="0">
                        <a:solidFill>
                          <a:srgbClr val="000000"/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Arial"/>
                        <a:sym typeface="Arial"/>
                      </a:endParaRPr>
                    </a:p>
                    <a:p>
                      <a:pPr marL="0" indent="0" algn="just">
                        <a:lnSpc>
                          <a:spcPct val="100000"/>
                        </a:lnSpc>
                        <a:buFont typeface="Arial" panose="020B0604020202020204" pitchFamily="34" charset="0"/>
                        <a:buNone/>
                      </a:pPr>
                      <a:r>
                        <a:rPr lang="zh-TW" altLang="en-US" sz="1200" b="0" i="0" u="none" strike="noStrike" cap="none" dirty="0">
                          <a:solidFill>
                            <a:srgbClr val="000000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Arial"/>
                          <a:sym typeface="Arial"/>
                        </a:rPr>
                        <a:t>歷</a:t>
                      </a:r>
                      <a:r>
                        <a:rPr lang="en-US" altLang="zh-TW" sz="1200" b="0" i="0" u="none" strike="noStrike" cap="none" dirty="0">
                          <a:solidFill>
                            <a:srgbClr val="000000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Arial"/>
                          <a:sym typeface="Arial"/>
                        </a:rPr>
                        <a:t>G-Ⅴ-1</a:t>
                      </a:r>
                      <a:r>
                        <a:rPr lang="zh-TW" altLang="en-US" sz="1200" b="0" i="0" u="none" strike="noStrike" cap="none" dirty="0">
                          <a:solidFill>
                            <a:srgbClr val="000000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Arial"/>
                          <a:sym typeface="Arial"/>
                        </a:rPr>
                        <a:t>：歷史考察與在地探究</a:t>
                      </a:r>
                    </a:p>
                  </a:txBody>
                  <a:tcPr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 panose="020B0604020202020204" pitchFamily="34" charset="0"/>
                        <a:buNone/>
                      </a:pPr>
                      <a:r>
                        <a:rPr lang="zh-TW" altLang="en-US" sz="1200" b="0" i="0" u="none" strike="noStrike" cap="none" dirty="0">
                          <a:solidFill>
                            <a:srgbClr val="000000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Arial"/>
                          <a:sym typeface="Microsoft JhengHei"/>
                        </a:rPr>
                        <a:t>社</a:t>
                      </a:r>
                      <a:r>
                        <a:rPr lang="en-US" altLang="zh-TW" sz="1200" b="0" i="0" u="none" strike="noStrike" cap="none" dirty="0">
                          <a:solidFill>
                            <a:srgbClr val="000000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Arial"/>
                          <a:sym typeface="Microsoft JhengHei"/>
                        </a:rPr>
                        <a:t>-U-A2</a:t>
                      </a:r>
                      <a:r>
                        <a:rPr lang="zh-TW" altLang="en-US" sz="1200" b="0" i="0" u="none" strike="noStrike" cap="none" dirty="0">
                          <a:solidFill>
                            <a:srgbClr val="000000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Arial"/>
                          <a:sym typeface="Microsoft JhengHei"/>
                        </a:rPr>
                        <a:t>：具備思辨與統整能力，能提出解決問題的可能策略</a:t>
                      </a:r>
                      <a:r>
                        <a:rPr lang="en-US" altLang="zh-TW" sz="1200" b="0" i="0" u="none" strike="noStrike" cap="none" dirty="0">
                          <a:solidFill>
                            <a:srgbClr val="000000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Arial"/>
                          <a:sym typeface="Microsoft JhengHei"/>
                        </a:rPr>
                        <a:t>- </a:t>
                      </a:r>
                    </a:p>
                    <a:p>
                      <a:pPr marL="171450" marR="0" lvl="0" indent="-171450" algn="just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 panose="020B0604020202020204" pitchFamily="34" charset="0"/>
                        <a:buChar char="•"/>
                      </a:pPr>
                      <a:endParaRPr lang="en-US" altLang="zh-TW" sz="1200" b="0" i="0" u="none" strike="noStrike" cap="none" dirty="0">
                        <a:solidFill>
                          <a:srgbClr val="000000"/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Arial"/>
                        <a:sym typeface="Microsoft JhengHei"/>
                      </a:endParaRPr>
                    </a:p>
                    <a:p>
                      <a:pPr marL="0" marR="0" lvl="0" indent="0" algn="just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 panose="020B0604020202020204" pitchFamily="34" charset="0"/>
                        <a:buNone/>
                      </a:pPr>
                      <a:r>
                        <a:rPr lang="zh-TW" altLang="en-US" sz="1200" b="0" i="0" u="none" strike="noStrike" cap="none" dirty="0">
                          <a:solidFill>
                            <a:srgbClr val="000000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Arial"/>
                          <a:sym typeface="Microsoft JhengHei"/>
                        </a:rPr>
                        <a:t>社</a:t>
                      </a:r>
                      <a:r>
                        <a:rPr lang="en-US" altLang="zh-TW" sz="1200" b="0" i="0" u="none" strike="noStrike" cap="none" dirty="0">
                          <a:solidFill>
                            <a:srgbClr val="000000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Arial"/>
                          <a:sym typeface="Microsoft JhengHei"/>
                        </a:rPr>
                        <a:t>-U-C1</a:t>
                      </a:r>
                      <a:r>
                        <a:rPr lang="zh-TW" altLang="en-US" sz="1200" b="0" i="0" u="none" strike="noStrike" cap="none" dirty="0">
                          <a:solidFill>
                            <a:srgbClr val="000000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Arial"/>
                          <a:sym typeface="Microsoft JhengHei"/>
                        </a:rPr>
                        <a:t>：關懷公共議題，並具備行動力與人權價值觀</a:t>
                      </a:r>
                      <a:endParaRPr sz="1200" b="0" i="0" u="none" strike="noStrike" cap="none" dirty="0">
                        <a:solidFill>
                          <a:srgbClr val="000000"/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Arial"/>
                        <a:sym typeface="Microsoft JhengHei"/>
                      </a:endParaRPr>
                    </a:p>
                  </a:txBody>
                  <a:tcPr marL="68600" marR="68600" marT="34300" marB="34300"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89" name="Google Shape;189;p12"/>
          <p:cNvSpPr/>
          <p:nvPr/>
        </p:nvSpPr>
        <p:spPr>
          <a:xfrm>
            <a:off x="-1" y="0"/>
            <a:ext cx="1515533" cy="5143500"/>
          </a:xfrm>
          <a:prstGeom prst="rect">
            <a:avLst/>
          </a:prstGeom>
          <a:solidFill>
            <a:srgbClr val="FEBD39"/>
          </a:solidFill>
          <a:ln>
            <a:noFill/>
          </a:ln>
        </p:spPr>
        <p:txBody>
          <a:bodyPr spcFirstLastPara="1" wrap="square" lIns="68550" tIns="34275" rIns="68550" bIns="3427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 b="0" i="0" u="none" strike="noStrike" cap="none">
              <a:solidFill>
                <a:schemeClr val="dk1"/>
              </a:solidFill>
              <a:latin typeface="Noto Sans TC"/>
              <a:ea typeface="Noto Sans TC"/>
              <a:cs typeface="Noto Sans TC"/>
              <a:sym typeface="Noto Sans TC"/>
            </a:endParaRPr>
          </a:p>
        </p:txBody>
      </p:sp>
      <p:sp>
        <p:nvSpPr>
          <p:cNvPr id="2" name="文字方塊 1">
            <a:extLst>
              <a:ext uri="{FF2B5EF4-FFF2-40B4-BE49-F238E27FC236}">
                <a16:creationId xmlns:a16="http://schemas.microsoft.com/office/drawing/2014/main" id="{C85E1837-9C77-6C36-7557-416978A04B5E}"/>
              </a:ext>
            </a:extLst>
          </p:cNvPr>
          <p:cNvSpPr txBox="1"/>
          <p:nvPr/>
        </p:nvSpPr>
        <p:spPr>
          <a:xfrm>
            <a:off x="42828" y="1492350"/>
            <a:ext cx="130809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rtl="0"/>
            <a:r>
              <a:rPr lang="zh-TW" altLang="en-US" sz="2000" b="1" dirty="0">
                <a:solidFill>
                  <a:srgbClr val="3F3F3F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</a:rPr>
              <a:t>教案手冊</a:t>
            </a:r>
            <a:endParaRPr lang="zh-TW" altLang="en-US" dirty="0">
              <a:latin typeface="微軟正黑體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3" name="Google Shape;8479;p37">
            <a:extLst>
              <a:ext uri="{FF2B5EF4-FFF2-40B4-BE49-F238E27FC236}">
                <a16:creationId xmlns:a16="http://schemas.microsoft.com/office/drawing/2014/main" id="{F72B45AC-4E20-50CA-76BB-9EDBF144B2D4}"/>
              </a:ext>
            </a:extLst>
          </p:cNvPr>
          <p:cNvSpPr txBox="1">
            <a:spLocks/>
          </p:cNvSpPr>
          <p:nvPr/>
        </p:nvSpPr>
        <p:spPr>
          <a:xfrm>
            <a:off x="256059" y="1892329"/>
            <a:ext cx="1308098" cy="389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zh-TW" altLang="en-US" dirty="0">
                <a:solidFill>
                  <a:schemeClr val="bg1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</a:rPr>
              <a:t>線上展覽介紹</a:t>
            </a:r>
          </a:p>
        </p:txBody>
      </p:sp>
      <p:sp>
        <p:nvSpPr>
          <p:cNvPr id="4" name="Google Shape;8482;p37">
            <a:extLst>
              <a:ext uri="{FF2B5EF4-FFF2-40B4-BE49-F238E27FC236}">
                <a16:creationId xmlns:a16="http://schemas.microsoft.com/office/drawing/2014/main" id="{4985253A-A900-750A-C171-DF80749689B0}"/>
              </a:ext>
            </a:extLst>
          </p:cNvPr>
          <p:cNvSpPr txBox="1">
            <a:spLocks/>
          </p:cNvSpPr>
          <p:nvPr/>
        </p:nvSpPr>
        <p:spPr>
          <a:xfrm>
            <a:off x="256059" y="2274173"/>
            <a:ext cx="1392319" cy="389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zh-TW" altLang="en-US" dirty="0">
                <a:solidFill>
                  <a:schemeClr val="bg1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</a:rPr>
              <a:t>遊戲介紹</a:t>
            </a:r>
          </a:p>
        </p:txBody>
      </p:sp>
      <p:sp>
        <p:nvSpPr>
          <p:cNvPr id="5" name="Google Shape;8484;p37">
            <a:extLst>
              <a:ext uri="{FF2B5EF4-FFF2-40B4-BE49-F238E27FC236}">
                <a16:creationId xmlns:a16="http://schemas.microsoft.com/office/drawing/2014/main" id="{B8B6E8E7-5111-2419-27DC-E8FF8931FE05}"/>
              </a:ext>
            </a:extLst>
          </p:cNvPr>
          <p:cNvSpPr txBox="1">
            <a:spLocks/>
          </p:cNvSpPr>
          <p:nvPr/>
        </p:nvSpPr>
        <p:spPr>
          <a:xfrm>
            <a:off x="256059" y="2673025"/>
            <a:ext cx="1344142" cy="389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zh-TW" altLang="en-US" b="1" dirty="0">
                <a:solidFill>
                  <a:schemeClr val="bg2">
                    <a:lumMod val="50000"/>
                  </a:schemeClr>
                </a:solidFill>
                <a:latin typeface="微軟正黑體" panose="020B0604030504040204" pitchFamily="34" charset="-120"/>
                <a:ea typeface="Microsoft JhengHei" panose="020B0604030504040204" pitchFamily="34" charset="-120"/>
              </a:rPr>
              <a:t>教學目標</a:t>
            </a:r>
          </a:p>
        </p:txBody>
      </p:sp>
      <p:sp>
        <p:nvSpPr>
          <p:cNvPr id="6" name="Google Shape;8486;p37">
            <a:extLst>
              <a:ext uri="{FF2B5EF4-FFF2-40B4-BE49-F238E27FC236}">
                <a16:creationId xmlns:a16="http://schemas.microsoft.com/office/drawing/2014/main" id="{7060B53A-6032-4608-DF71-92F3F0EE93CB}"/>
              </a:ext>
            </a:extLst>
          </p:cNvPr>
          <p:cNvSpPr txBox="1">
            <a:spLocks/>
          </p:cNvSpPr>
          <p:nvPr/>
        </p:nvSpPr>
        <p:spPr>
          <a:xfrm>
            <a:off x="256059" y="3062060"/>
            <a:ext cx="1259473" cy="389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zh-TW" altLang="en-US" dirty="0">
                <a:solidFill>
                  <a:schemeClr val="bg1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</a:rPr>
              <a:t>教學內容架構</a:t>
            </a:r>
          </a:p>
        </p:txBody>
      </p:sp>
      <p:sp>
        <p:nvSpPr>
          <p:cNvPr id="7" name="Google Shape;8488;p37">
            <a:extLst>
              <a:ext uri="{FF2B5EF4-FFF2-40B4-BE49-F238E27FC236}">
                <a16:creationId xmlns:a16="http://schemas.microsoft.com/office/drawing/2014/main" id="{F8475D34-8E44-1858-BE29-D3AAEAD87DE1}"/>
              </a:ext>
            </a:extLst>
          </p:cNvPr>
          <p:cNvSpPr txBox="1">
            <a:spLocks/>
          </p:cNvSpPr>
          <p:nvPr/>
        </p:nvSpPr>
        <p:spPr>
          <a:xfrm>
            <a:off x="256059" y="3451094"/>
            <a:ext cx="1344142" cy="485905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zh-TW" altLang="en-US" dirty="0">
                <a:solidFill>
                  <a:schemeClr val="bg1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cs typeface="Microsoft JhengHei"/>
                <a:sym typeface="Microsoft JhengHei"/>
              </a:rPr>
              <a:t>延伸資料與相關連結</a:t>
            </a:r>
            <a:endParaRPr lang="zh-TW" altLang="en-US" dirty="0">
              <a:solidFill>
                <a:schemeClr val="bg1"/>
              </a:solidFill>
              <a:latin typeface="微軟正黑體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8" name="Google Shape;9631;p76">
            <a:extLst>
              <a:ext uri="{FF2B5EF4-FFF2-40B4-BE49-F238E27FC236}">
                <a16:creationId xmlns:a16="http://schemas.microsoft.com/office/drawing/2014/main" id="{A386B2A7-7665-7388-6232-041C39217B13}"/>
              </a:ext>
            </a:extLst>
          </p:cNvPr>
          <p:cNvSpPr/>
          <p:nvPr/>
        </p:nvSpPr>
        <p:spPr>
          <a:xfrm>
            <a:off x="132845" y="2766552"/>
            <a:ext cx="174337" cy="174337"/>
          </a:xfrm>
          <a:custGeom>
            <a:avLst/>
            <a:gdLst/>
            <a:ahLst/>
            <a:cxnLst/>
            <a:rect l="l" t="t" r="r" b="b"/>
            <a:pathLst>
              <a:path w="208163" h="208163" extrusionOk="0">
                <a:moveTo>
                  <a:pt x="79632" y="48546"/>
                </a:moveTo>
                <a:cubicBezTo>
                  <a:pt x="80399" y="48546"/>
                  <a:pt x="81191" y="48783"/>
                  <a:pt x="81877" y="49126"/>
                </a:cubicBezTo>
                <a:lnTo>
                  <a:pt x="158203" y="101306"/>
                </a:lnTo>
                <a:cubicBezTo>
                  <a:pt x="159036" y="101861"/>
                  <a:pt x="159591" y="102971"/>
                  <a:pt x="159591" y="104081"/>
                </a:cubicBezTo>
                <a:cubicBezTo>
                  <a:pt x="159591" y="105191"/>
                  <a:pt x="159036" y="106302"/>
                  <a:pt x="158203" y="106857"/>
                </a:cubicBezTo>
                <a:lnTo>
                  <a:pt x="81877" y="159036"/>
                </a:lnTo>
                <a:cubicBezTo>
                  <a:pt x="81045" y="159314"/>
                  <a:pt x="80489" y="159591"/>
                  <a:pt x="79934" y="159591"/>
                </a:cubicBezTo>
                <a:cubicBezTo>
                  <a:pt x="79379" y="159591"/>
                  <a:pt x="78547" y="159591"/>
                  <a:pt x="78269" y="159314"/>
                </a:cubicBezTo>
                <a:cubicBezTo>
                  <a:pt x="77159" y="158481"/>
                  <a:pt x="76326" y="157371"/>
                  <a:pt x="76326" y="156260"/>
                </a:cubicBezTo>
                <a:lnTo>
                  <a:pt x="76326" y="52179"/>
                </a:lnTo>
                <a:cubicBezTo>
                  <a:pt x="76326" y="50792"/>
                  <a:pt x="77159" y="49681"/>
                  <a:pt x="78269" y="48849"/>
                </a:cubicBezTo>
                <a:cubicBezTo>
                  <a:pt x="78693" y="48637"/>
                  <a:pt x="79158" y="48546"/>
                  <a:pt x="79632" y="48546"/>
                </a:cubicBezTo>
                <a:close/>
                <a:moveTo>
                  <a:pt x="104081" y="0"/>
                </a:moveTo>
                <a:cubicBezTo>
                  <a:pt x="46628" y="0"/>
                  <a:pt x="0" y="46628"/>
                  <a:pt x="0" y="104081"/>
                </a:cubicBezTo>
                <a:cubicBezTo>
                  <a:pt x="0" y="161534"/>
                  <a:pt x="46628" y="208162"/>
                  <a:pt x="104081" y="208162"/>
                </a:cubicBezTo>
                <a:cubicBezTo>
                  <a:pt x="161534" y="208162"/>
                  <a:pt x="208162" y="161534"/>
                  <a:pt x="208162" y="104081"/>
                </a:cubicBezTo>
                <a:cubicBezTo>
                  <a:pt x="208162" y="46628"/>
                  <a:pt x="161534" y="0"/>
                  <a:pt x="104081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9" name="Google Shape;179;p11">
            <a:extLst>
              <a:ext uri="{FF2B5EF4-FFF2-40B4-BE49-F238E27FC236}">
                <a16:creationId xmlns:a16="http://schemas.microsoft.com/office/drawing/2014/main" id="{A8F6B07D-998C-BF8D-F1A2-A115628B9FED}"/>
              </a:ext>
            </a:extLst>
          </p:cNvPr>
          <p:cNvSpPr txBox="1"/>
          <p:nvPr/>
        </p:nvSpPr>
        <p:spPr>
          <a:xfrm>
            <a:off x="1760459" y="834703"/>
            <a:ext cx="3986784" cy="3462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50" tIns="34275" rIns="68550" bIns="3427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TW" sz="1800" b="1" i="0" u="none" strike="noStrike" cap="none" dirty="0">
                <a:solidFill>
                  <a:schemeClr val="dk1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cs typeface="Microsoft JhengHei"/>
                <a:sym typeface="Microsoft JhengHei"/>
              </a:rPr>
              <a:t>與</a:t>
            </a:r>
            <a:r>
              <a:rPr lang="zh-TW" altLang="en-US" sz="1800" b="1" dirty="0">
                <a:solidFill>
                  <a:schemeClr val="accent1">
                    <a:lumMod val="50000"/>
                  </a:schemeClr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cs typeface="Microsoft JhengHei"/>
                <a:sym typeface="Microsoft JhengHei"/>
              </a:rPr>
              <a:t>高</a:t>
            </a:r>
            <a:r>
              <a:rPr lang="zh-TW" sz="1800" b="1" i="0" u="none" strike="noStrike" cap="none" dirty="0">
                <a:solidFill>
                  <a:schemeClr val="accent1">
                    <a:lumMod val="50000"/>
                  </a:schemeClr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cs typeface="Microsoft JhengHei"/>
                <a:sym typeface="Microsoft JhengHei"/>
              </a:rPr>
              <a:t>中</a:t>
            </a:r>
            <a:r>
              <a:rPr lang="zh-TW" sz="1800" b="1" i="0" u="none" strike="noStrike" cap="none" dirty="0">
                <a:solidFill>
                  <a:schemeClr val="dk1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cs typeface="Microsoft JhengHei"/>
                <a:sym typeface="Microsoft JhengHei"/>
              </a:rPr>
              <a:t>課綱連結之課程領域</a:t>
            </a:r>
            <a:endParaRPr sz="1800" b="1" i="0" u="none" strike="noStrike" cap="none" dirty="0">
              <a:solidFill>
                <a:schemeClr val="dk1"/>
              </a:solidFill>
              <a:latin typeface="微軟正黑體" panose="020B0604030504040204" pitchFamily="34" charset="-120"/>
              <a:ea typeface="Microsoft JhengHei" panose="020B0604030504040204" pitchFamily="34" charset="-120"/>
              <a:cs typeface="Microsoft JhengHei"/>
              <a:sym typeface="Microsoft JhengHei"/>
            </a:endParaRPr>
          </a:p>
        </p:txBody>
      </p:sp>
      <p:sp>
        <p:nvSpPr>
          <p:cNvPr id="10" name="Google Shape;178;p11">
            <a:extLst>
              <a:ext uri="{FF2B5EF4-FFF2-40B4-BE49-F238E27FC236}">
                <a16:creationId xmlns:a16="http://schemas.microsoft.com/office/drawing/2014/main" id="{B50BA4AC-512A-1C36-9F86-E174FE0B1C1E}"/>
              </a:ext>
            </a:extLst>
          </p:cNvPr>
          <p:cNvSpPr/>
          <p:nvPr/>
        </p:nvSpPr>
        <p:spPr>
          <a:xfrm rot="-2047773">
            <a:off x="1778000" y="313267"/>
            <a:ext cx="364067" cy="385554"/>
          </a:xfrm>
          <a:prstGeom prst="ellipse">
            <a:avLst/>
          </a:prstGeom>
          <a:solidFill>
            <a:srgbClr val="FEBD3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Microsoft JhengHei" panose="020B0604030504040204" pitchFamily="34" charset="-120"/>
              <a:ea typeface="Microsoft JhengHei" panose="020B0604030504040204" pitchFamily="34" charset="-120"/>
              <a:sym typeface="Arial"/>
            </a:endParaRPr>
          </a:p>
        </p:txBody>
      </p:sp>
      <p:sp>
        <p:nvSpPr>
          <p:cNvPr id="11" name="Google Shape;164;p10">
            <a:extLst>
              <a:ext uri="{FF2B5EF4-FFF2-40B4-BE49-F238E27FC236}">
                <a16:creationId xmlns:a16="http://schemas.microsoft.com/office/drawing/2014/main" id="{B24957AD-1AB4-7035-C0A6-8A68E013193B}"/>
              </a:ext>
            </a:extLst>
          </p:cNvPr>
          <p:cNvSpPr txBox="1"/>
          <p:nvPr/>
        </p:nvSpPr>
        <p:spPr>
          <a:xfrm>
            <a:off x="1842558" y="271625"/>
            <a:ext cx="5458884" cy="4271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50" tIns="34275" rIns="68550" bIns="34275" anchor="b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TW" sz="2100" b="1" i="0" u="none" strike="noStrike" cap="none" dirty="0">
                <a:solidFill>
                  <a:schemeClr val="bg2">
                    <a:lumMod val="50000"/>
                  </a:schemeClr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cs typeface="Microsoft JhengHei"/>
                <a:sym typeface="Microsoft JhengHei"/>
              </a:rPr>
              <a:t>三、教學目標</a:t>
            </a:r>
            <a:endParaRPr sz="1050" b="0" i="0" u="none" strike="noStrike" cap="none" dirty="0">
              <a:solidFill>
                <a:schemeClr val="bg2">
                  <a:lumMod val="50000"/>
                </a:schemeClr>
              </a:solidFill>
              <a:latin typeface="微軟正黑體" panose="020B0604030504040204" pitchFamily="34" charset="-120"/>
              <a:ea typeface="Microsoft JhengHei" panose="020B0604030504040204" pitchFamily="34" charset="-120"/>
              <a:sym typeface="Arial"/>
            </a:endParaRPr>
          </a:p>
        </p:txBody>
      </p:sp>
      <p:pic>
        <p:nvPicPr>
          <p:cNvPr id="12" name="圖片 11" descr="一張含有 美工圖案, 藝術 的圖片&#10;&#10;AI 產生的內容可能不正確。">
            <a:extLst>
              <a:ext uri="{FF2B5EF4-FFF2-40B4-BE49-F238E27FC236}">
                <a16:creationId xmlns:a16="http://schemas.microsoft.com/office/drawing/2014/main" id="{9AB5EE2C-A60F-92AD-4E03-88FF0543C53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99361" y="-26918"/>
            <a:ext cx="676961" cy="676961"/>
          </a:xfrm>
          <a:prstGeom prst="rect">
            <a:avLst/>
          </a:prstGeom>
        </p:spPr>
      </p:pic>
      <p:sp>
        <p:nvSpPr>
          <p:cNvPr id="13" name="文字方塊 12">
            <a:extLst>
              <a:ext uri="{FF2B5EF4-FFF2-40B4-BE49-F238E27FC236}">
                <a16:creationId xmlns:a16="http://schemas.microsoft.com/office/drawing/2014/main" id="{7E0A7A56-45CE-FA27-38AB-359A68D36314}"/>
              </a:ext>
            </a:extLst>
          </p:cNvPr>
          <p:cNvSpPr txBox="1"/>
          <p:nvPr/>
        </p:nvSpPr>
        <p:spPr>
          <a:xfrm>
            <a:off x="8737600" y="4835723"/>
            <a:ext cx="406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TW" dirty="0">
                <a:latin typeface="微軟正黑體" panose="020B0604030504040204" pitchFamily="34" charset="-120"/>
              </a:rPr>
              <a:t>14</a:t>
            </a:r>
            <a:endParaRPr kumimoji="1" lang="zh-TW" altLang="en-US" dirty="0">
              <a:latin typeface="微軟正黑體" panose="020B0604030504040204" pitchFamily="34" charset="-12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p13"/>
          <p:cNvSpPr/>
          <p:nvPr/>
        </p:nvSpPr>
        <p:spPr>
          <a:xfrm rot="-2047773">
            <a:off x="1778000" y="313267"/>
            <a:ext cx="364067" cy="385554"/>
          </a:xfrm>
          <a:prstGeom prst="ellipse">
            <a:avLst/>
          </a:prstGeom>
          <a:solidFill>
            <a:srgbClr val="FEBD3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Microsoft JhengHei" panose="020B0604030504040204" pitchFamily="34" charset="-120"/>
              <a:ea typeface="Microsoft JhengHei" panose="020B0604030504040204" pitchFamily="34" charset="-120"/>
              <a:sym typeface="Arial"/>
            </a:endParaRPr>
          </a:p>
        </p:txBody>
      </p:sp>
      <p:sp>
        <p:nvSpPr>
          <p:cNvPr id="195" name="Google Shape;195;p13"/>
          <p:cNvSpPr/>
          <p:nvPr/>
        </p:nvSpPr>
        <p:spPr>
          <a:xfrm>
            <a:off x="-1" y="0"/>
            <a:ext cx="1515533" cy="5143500"/>
          </a:xfrm>
          <a:prstGeom prst="rect">
            <a:avLst/>
          </a:prstGeom>
          <a:solidFill>
            <a:srgbClr val="FEBD39"/>
          </a:solidFill>
          <a:ln>
            <a:noFill/>
          </a:ln>
        </p:spPr>
        <p:txBody>
          <a:bodyPr spcFirstLastPara="1" wrap="square" lIns="68550" tIns="34275" rIns="68550" bIns="3427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 b="0" i="0" u="none" strike="noStrike" cap="none">
              <a:solidFill>
                <a:schemeClr val="dk1"/>
              </a:solidFill>
              <a:latin typeface="Noto Sans TC"/>
              <a:ea typeface="Noto Sans TC"/>
              <a:cs typeface="Noto Sans TC"/>
              <a:sym typeface="Noto Sans TC"/>
            </a:endParaRPr>
          </a:p>
        </p:txBody>
      </p:sp>
      <p:sp>
        <p:nvSpPr>
          <p:cNvPr id="196" name="Google Shape;196;p13"/>
          <p:cNvSpPr txBox="1"/>
          <p:nvPr/>
        </p:nvSpPr>
        <p:spPr>
          <a:xfrm>
            <a:off x="1842558" y="271625"/>
            <a:ext cx="5458884" cy="4271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50" tIns="34275" rIns="68550" bIns="34275" anchor="b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TW" sz="2100" b="1" i="0" u="none" strike="noStrike" cap="none" dirty="0">
                <a:solidFill>
                  <a:schemeClr val="bg2">
                    <a:lumMod val="50000"/>
                  </a:schemeClr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cs typeface="Microsoft JhengHei"/>
                <a:sym typeface="Microsoft JhengHei"/>
              </a:rPr>
              <a:t>四、教學內容架構</a:t>
            </a:r>
            <a:endParaRPr sz="1050" b="0" i="0" u="none" strike="noStrike" cap="none" dirty="0">
              <a:solidFill>
                <a:schemeClr val="bg2">
                  <a:lumMod val="50000"/>
                </a:schemeClr>
              </a:solidFill>
              <a:latin typeface="微軟正黑體" panose="020B0604030504040204" pitchFamily="34" charset="-120"/>
              <a:ea typeface="Microsoft JhengHei" panose="020B0604030504040204" pitchFamily="34" charset="-120"/>
              <a:sym typeface="Arial"/>
            </a:endParaRPr>
          </a:p>
        </p:txBody>
      </p:sp>
      <p:sp>
        <p:nvSpPr>
          <p:cNvPr id="197" name="Google Shape;197;p13"/>
          <p:cNvSpPr txBox="1"/>
          <p:nvPr/>
        </p:nvSpPr>
        <p:spPr>
          <a:xfrm>
            <a:off x="1887042" y="2548383"/>
            <a:ext cx="937886" cy="300052"/>
          </a:xfrm>
          <a:prstGeom prst="rect">
            <a:avLst/>
          </a:prstGeom>
          <a:solidFill>
            <a:srgbClr val="FEBD39"/>
          </a:solidFill>
          <a:ln>
            <a:noFill/>
          </a:ln>
        </p:spPr>
        <p:txBody>
          <a:bodyPr spcFirstLastPara="1" wrap="square" lIns="68550" tIns="34275" rIns="68550" bIns="3427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TW" sz="1500" b="1" i="0" u="none" strike="noStrike" cap="none" dirty="0">
                <a:solidFill>
                  <a:schemeClr val="lt1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cs typeface="Microsoft JhengHei"/>
                <a:sym typeface="Microsoft JhengHei"/>
              </a:rPr>
              <a:t>課前準備</a:t>
            </a:r>
            <a:endParaRPr sz="1050" b="0" i="0" u="none" strike="noStrike" cap="none" dirty="0">
              <a:solidFill>
                <a:srgbClr val="000000"/>
              </a:solidFill>
              <a:latin typeface="微軟正黑體" panose="020B0604030504040204" pitchFamily="34" charset="-120"/>
              <a:ea typeface="Microsoft JhengHei" panose="020B0604030504040204" pitchFamily="34" charset="-120"/>
              <a:sym typeface="Arial"/>
            </a:endParaRPr>
          </a:p>
        </p:txBody>
      </p:sp>
      <p:sp>
        <p:nvSpPr>
          <p:cNvPr id="198" name="Google Shape;198;p13"/>
          <p:cNvSpPr txBox="1"/>
          <p:nvPr/>
        </p:nvSpPr>
        <p:spPr>
          <a:xfrm>
            <a:off x="1887042" y="3631846"/>
            <a:ext cx="1113943" cy="300052"/>
          </a:xfrm>
          <a:prstGeom prst="rect">
            <a:avLst/>
          </a:prstGeom>
          <a:solidFill>
            <a:srgbClr val="FEBD39"/>
          </a:solidFill>
          <a:ln>
            <a:noFill/>
          </a:ln>
        </p:spPr>
        <p:txBody>
          <a:bodyPr spcFirstLastPara="1" wrap="square" lIns="68550" tIns="34275" rIns="68550" bIns="3427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TW" sz="1500" b="1" i="0" u="none" strike="noStrike" cap="none" dirty="0">
                <a:solidFill>
                  <a:schemeClr val="lt1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cs typeface="Microsoft JhengHei"/>
                <a:sym typeface="Microsoft JhengHei"/>
              </a:rPr>
              <a:t>設備與資料</a:t>
            </a:r>
            <a:endParaRPr sz="1050" b="0" i="0" u="none" strike="noStrike" cap="none" dirty="0">
              <a:solidFill>
                <a:schemeClr val="lt1"/>
              </a:solidFill>
              <a:latin typeface="微軟正黑體" panose="020B0604030504040204" pitchFamily="34" charset="-120"/>
              <a:ea typeface="Microsoft JhengHei" panose="020B0604030504040204" pitchFamily="34" charset="-120"/>
              <a:sym typeface="Arial"/>
            </a:endParaRPr>
          </a:p>
        </p:txBody>
      </p:sp>
      <p:sp>
        <p:nvSpPr>
          <p:cNvPr id="199" name="Google Shape;199;p13"/>
          <p:cNvSpPr txBox="1"/>
          <p:nvPr/>
        </p:nvSpPr>
        <p:spPr>
          <a:xfrm>
            <a:off x="1857288" y="2857293"/>
            <a:ext cx="2646191" cy="6693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50" tIns="34275" rIns="68550" bIns="34275" anchor="t" anchorCtr="0">
            <a:spAutoFit/>
          </a:bodyPr>
          <a:lstStyle/>
          <a:p>
            <a:pPr lvl="0">
              <a:lnSpc>
                <a:spcPct val="150000"/>
              </a:lnSpc>
            </a:pPr>
            <a:r>
              <a:rPr lang="zh-TW" altLang="en-US" sz="1300" dirty="0">
                <a:solidFill>
                  <a:schemeClr val="dk1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cs typeface="Microsoft JhengHei"/>
                <a:sym typeface="Microsoft JhengHei"/>
              </a:rPr>
              <a:t>進行分組（</a:t>
            </a:r>
            <a:r>
              <a:rPr lang="en-US" altLang="zh-TW" sz="1300" dirty="0">
                <a:solidFill>
                  <a:schemeClr val="dk1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cs typeface="Microsoft JhengHei"/>
                <a:sym typeface="Microsoft JhengHei"/>
              </a:rPr>
              <a:t>4</a:t>
            </a:r>
            <a:r>
              <a:rPr lang="zh-TW" altLang="en-US" sz="1300" dirty="0">
                <a:solidFill>
                  <a:schemeClr val="dk1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cs typeface="Microsoft JhengHei"/>
                <a:sym typeface="Microsoft JhengHei"/>
              </a:rPr>
              <a:t>人</a:t>
            </a:r>
            <a:r>
              <a:rPr lang="en-US" altLang="zh-TW" sz="1300" dirty="0">
                <a:solidFill>
                  <a:schemeClr val="dk1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cs typeface="Microsoft JhengHei"/>
                <a:sym typeface="Microsoft JhengHei"/>
              </a:rPr>
              <a:t>/</a:t>
            </a:r>
            <a:r>
              <a:rPr lang="zh-TW" altLang="en-US" sz="1300" dirty="0">
                <a:solidFill>
                  <a:schemeClr val="dk1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cs typeface="Microsoft JhengHei"/>
                <a:sym typeface="Microsoft JhengHei"/>
              </a:rPr>
              <a:t>組），每組需至少準備 </a:t>
            </a:r>
            <a:r>
              <a:rPr lang="en-US" altLang="zh-TW" sz="1300" dirty="0">
                <a:solidFill>
                  <a:schemeClr val="dk1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cs typeface="Microsoft JhengHei"/>
                <a:sym typeface="Microsoft JhengHei"/>
              </a:rPr>
              <a:t>1</a:t>
            </a:r>
            <a:r>
              <a:rPr lang="zh-TW" altLang="en-US" sz="1300" dirty="0">
                <a:solidFill>
                  <a:schemeClr val="dk1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cs typeface="Microsoft JhengHei"/>
                <a:sym typeface="Microsoft JhengHei"/>
              </a:rPr>
              <a:t> 台平板與 </a:t>
            </a:r>
            <a:r>
              <a:rPr lang="en-US" altLang="zh-TW" sz="1300" dirty="0">
                <a:solidFill>
                  <a:schemeClr val="dk1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cs typeface="Microsoft JhengHei"/>
                <a:sym typeface="Microsoft JhengHei"/>
              </a:rPr>
              <a:t>1</a:t>
            </a:r>
            <a:r>
              <a:rPr lang="zh-TW" altLang="en-US" sz="1300" dirty="0">
                <a:solidFill>
                  <a:schemeClr val="dk1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cs typeface="Microsoft JhengHei"/>
                <a:sym typeface="Microsoft JhengHei"/>
              </a:rPr>
              <a:t> 台可上網之手機。</a:t>
            </a:r>
          </a:p>
        </p:txBody>
      </p:sp>
      <p:sp>
        <p:nvSpPr>
          <p:cNvPr id="200" name="Google Shape;200;p13"/>
          <p:cNvSpPr txBox="1"/>
          <p:nvPr/>
        </p:nvSpPr>
        <p:spPr>
          <a:xfrm>
            <a:off x="1887042" y="3936999"/>
            <a:ext cx="2576786" cy="6693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50" tIns="34275" rIns="68550" bIns="34275" anchor="t" anchorCtr="0">
            <a:sp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TW" sz="1300" b="0" i="0" u="none" strike="noStrike" cap="none" dirty="0">
                <a:solidFill>
                  <a:schemeClr val="dk1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cs typeface="Microsoft JhengHei"/>
                <a:sym typeface="Microsoft JhengHei"/>
              </a:rPr>
              <a:t>投影機、投影幕、教學簡報、平板、手機、無線網路。</a:t>
            </a:r>
            <a:endParaRPr sz="1300" b="0" i="0" u="none" strike="noStrike" cap="none" dirty="0">
              <a:solidFill>
                <a:schemeClr val="dk1"/>
              </a:solidFill>
              <a:latin typeface="微軟正黑體" panose="020B0604030504040204" pitchFamily="34" charset="-120"/>
              <a:ea typeface="Microsoft JhengHei" panose="020B0604030504040204" pitchFamily="34" charset="-120"/>
              <a:cs typeface="Microsoft JhengHei"/>
              <a:sym typeface="Microsoft JhengHei"/>
            </a:endParaRPr>
          </a:p>
        </p:txBody>
      </p:sp>
      <p:sp>
        <p:nvSpPr>
          <p:cNvPr id="201" name="Google Shape;201;p13"/>
          <p:cNvSpPr txBox="1"/>
          <p:nvPr/>
        </p:nvSpPr>
        <p:spPr>
          <a:xfrm>
            <a:off x="4962811" y="1030966"/>
            <a:ext cx="1310989" cy="300052"/>
          </a:xfrm>
          <a:prstGeom prst="rect">
            <a:avLst/>
          </a:prstGeom>
          <a:solidFill>
            <a:srgbClr val="FEBD39"/>
          </a:solidFill>
          <a:ln>
            <a:noFill/>
          </a:ln>
        </p:spPr>
        <p:txBody>
          <a:bodyPr spcFirstLastPara="1" wrap="square" lIns="68550" tIns="34275" rIns="68550" bIns="3427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TW" sz="1500" b="1" i="0" u="none" strike="noStrike" cap="none" dirty="0">
                <a:solidFill>
                  <a:schemeClr val="lt1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cs typeface="Microsoft JhengHei"/>
                <a:sym typeface="Microsoft JhengHei"/>
              </a:rPr>
              <a:t>教學流程</a:t>
            </a:r>
            <a:r>
              <a:rPr lang="zh-TW" altLang="en-US" sz="1500" b="1" i="0" u="none" strike="noStrike" cap="none" dirty="0">
                <a:solidFill>
                  <a:schemeClr val="lt1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cs typeface="Microsoft JhengHei"/>
                <a:sym typeface="Microsoft JhengHei"/>
              </a:rPr>
              <a:t>架構</a:t>
            </a:r>
            <a:endParaRPr sz="1050" b="0" i="0" u="none" strike="noStrike" cap="none" dirty="0">
              <a:solidFill>
                <a:srgbClr val="000000"/>
              </a:solidFill>
              <a:latin typeface="微軟正黑體" panose="020B0604030504040204" pitchFamily="34" charset="-120"/>
              <a:ea typeface="Microsoft JhengHei" panose="020B0604030504040204" pitchFamily="34" charset="-120"/>
              <a:sym typeface="Arial"/>
            </a:endParaRPr>
          </a:p>
        </p:txBody>
      </p:sp>
      <p:sp>
        <p:nvSpPr>
          <p:cNvPr id="202" name="Google Shape;202;p13"/>
          <p:cNvSpPr txBox="1"/>
          <p:nvPr/>
        </p:nvSpPr>
        <p:spPr>
          <a:xfrm>
            <a:off x="1857288" y="1035182"/>
            <a:ext cx="937800" cy="300000"/>
          </a:xfrm>
          <a:prstGeom prst="rect">
            <a:avLst/>
          </a:prstGeom>
          <a:solidFill>
            <a:srgbClr val="FEBD39"/>
          </a:solidFill>
          <a:ln>
            <a:noFill/>
          </a:ln>
        </p:spPr>
        <p:txBody>
          <a:bodyPr spcFirstLastPara="1" wrap="square" lIns="68550" tIns="34275" rIns="68550" bIns="3427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TW" sz="1500" b="1">
                <a:solidFill>
                  <a:schemeClr val="lt1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cs typeface="Microsoft JhengHei"/>
                <a:sym typeface="Microsoft JhengHei"/>
              </a:rPr>
              <a:t>教學活動</a:t>
            </a:r>
            <a:endParaRPr sz="1050" b="0" i="0" u="none" strike="noStrike" cap="none">
              <a:solidFill>
                <a:srgbClr val="000000"/>
              </a:solidFill>
              <a:latin typeface="微軟正黑體" panose="020B0604030504040204" pitchFamily="34" charset="-120"/>
              <a:ea typeface="Microsoft JhengHei" panose="020B0604030504040204" pitchFamily="34" charset="-120"/>
              <a:sym typeface="Arial"/>
            </a:endParaRPr>
          </a:p>
        </p:txBody>
      </p:sp>
      <p:sp>
        <p:nvSpPr>
          <p:cNvPr id="203" name="Google Shape;203;p13"/>
          <p:cNvSpPr txBox="1"/>
          <p:nvPr/>
        </p:nvSpPr>
        <p:spPr>
          <a:xfrm>
            <a:off x="1798988" y="1352842"/>
            <a:ext cx="2576786" cy="9925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TW" sz="1300" b="0" i="0" u="none" strike="noStrike" cap="none" dirty="0">
                <a:solidFill>
                  <a:schemeClr val="dk1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cs typeface="Microsoft JhengHei"/>
                <a:sym typeface="Microsoft JhengHei"/>
              </a:rPr>
              <a:t>🕙 總教學時間：45</a:t>
            </a:r>
            <a:r>
              <a:rPr lang="zh-TW" altLang="en-US" sz="1300" b="0" i="0" u="none" strike="noStrike" cap="none" dirty="0">
                <a:solidFill>
                  <a:schemeClr val="dk1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cs typeface="Microsoft JhengHei"/>
                <a:sym typeface="Microsoft JhengHei"/>
              </a:rPr>
              <a:t> </a:t>
            </a:r>
            <a:r>
              <a:rPr lang="zh-TW" sz="1300" b="0" i="0" u="none" strike="noStrike" cap="none" dirty="0">
                <a:solidFill>
                  <a:schemeClr val="dk1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cs typeface="Microsoft JhengHei"/>
                <a:sym typeface="Microsoft JhengHei"/>
              </a:rPr>
              <a:t>分鐘</a:t>
            </a:r>
            <a:endParaRPr sz="1300" dirty="0">
              <a:latin typeface="微軟正黑體" panose="020B0604030504040204" pitchFamily="34" charset="-120"/>
              <a:ea typeface="Microsoft JhengHei" panose="020B0604030504040204" pitchFamily="34" charset="-120"/>
            </a:endParaRPr>
          </a:p>
          <a:p>
            <a:pPr marL="128588" marR="0" lvl="0" indent="-128588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Noto Sans Symbols"/>
              <a:buChar char="📄"/>
            </a:pPr>
            <a:r>
              <a:rPr lang="zh-TW" sz="1300" b="0" i="0" u="none" strike="noStrike" cap="none" dirty="0">
                <a:solidFill>
                  <a:schemeClr val="dk1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cs typeface="Microsoft JhengHei"/>
                <a:sym typeface="Microsoft JhengHei"/>
              </a:rPr>
              <a:t>搭配</a:t>
            </a:r>
            <a:r>
              <a:rPr lang="zh-TW" altLang="en-US" sz="1300" b="0" i="0" u="none" strike="noStrike" cap="none" dirty="0">
                <a:solidFill>
                  <a:schemeClr val="dk1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cs typeface="Microsoft JhengHei"/>
                <a:sym typeface="Microsoft JhengHei"/>
              </a:rPr>
              <a:t>課堂</a:t>
            </a:r>
            <a:r>
              <a:rPr lang="zh-TW" sz="1300" b="0" i="0" u="none" strike="noStrike" cap="none" dirty="0">
                <a:solidFill>
                  <a:schemeClr val="dk1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cs typeface="Microsoft JhengHei"/>
                <a:sym typeface="Microsoft JhengHei"/>
              </a:rPr>
              <a:t>簡報：</a:t>
            </a:r>
            <a:r>
              <a:rPr lang="zh-TW" sz="1300" b="0" i="0" u="none" strike="noStrike" cap="none" dirty="0">
                <a:solidFill>
                  <a:srgbClr val="000000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cs typeface="Microsoft JhengHei"/>
                <a:sym typeface="Microsoft JhengHei"/>
                <a:hlinkClick r:id="rId3" action="ppaction://hlinksldjump"/>
              </a:rPr>
              <a:t>頁</a:t>
            </a:r>
            <a:r>
              <a:rPr lang="zh-TW" altLang="en-US" sz="1300" b="0" i="0" u="none" strike="noStrike" cap="none" dirty="0">
                <a:solidFill>
                  <a:srgbClr val="000000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cs typeface="Microsoft JhengHei"/>
                <a:sym typeface="Microsoft JhengHei"/>
                <a:hlinkClick r:id="rId3" action="ppaction://hlinksldjump"/>
              </a:rPr>
              <a:t> </a:t>
            </a:r>
            <a:r>
              <a:rPr lang="en-US" altLang="zh-TW" sz="1300" dirty="0">
                <a:latin typeface="微軟正黑體" panose="020B0604030504040204" pitchFamily="34" charset="-120"/>
                <a:ea typeface="Microsoft JhengHei" panose="020B0604030504040204" pitchFamily="34" charset="-120"/>
                <a:cs typeface="Microsoft JhengHei"/>
                <a:sym typeface="Microsoft JhengHei"/>
                <a:hlinkClick r:id="rId3" action="ppaction://hlinksldjump"/>
              </a:rPr>
              <a:t>23</a:t>
            </a:r>
            <a:r>
              <a:rPr lang="zh-TW" sz="1300" b="0" i="0" u="none" strike="noStrike" cap="none" dirty="0">
                <a:solidFill>
                  <a:srgbClr val="000000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cs typeface="Microsoft JhengHei"/>
                <a:sym typeface="Microsoft JhengHei"/>
                <a:hlinkClick r:id="rId3" action="ppaction://hlinksldjump"/>
              </a:rPr>
              <a:t>-</a:t>
            </a:r>
            <a:r>
              <a:rPr lang="en-US" altLang="zh-TW" sz="1300" b="0" i="0" u="none" strike="noStrike" cap="none" dirty="0">
                <a:solidFill>
                  <a:srgbClr val="000000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cs typeface="Microsoft JhengHei"/>
                <a:sym typeface="Microsoft JhengHei"/>
                <a:hlinkClick r:id="rId3" action="ppaction://hlinksldjump"/>
              </a:rPr>
              <a:t>29</a:t>
            </a:r>
            <a:endParaRPr sz="1300" b="0" i="0" u="none" strike="noStrike" cap="none" dirty="0">
              <a:solidFill>
                <a:schemeClr val="dk1"/>
              </a:solidFill>
              <a:latin typeface="微軟正黑體" panose="020B0604030504040204" pitchFamily="34" charset="-120"/>
              <a:ea typeface="Microsoft JhengHei" panose="020B0604030504040204" pitchFamily="34" charset="-120"/>
              <a:cs typeface="Microsoft JhengHei"/>
              <a:sym typeface="Microsoft JhengHei"/>
            </a:endParaRPr>
          </a:p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TW" sz="1300" b="0" i="0" u="none" strike="noStrike" cap="none" dirty="0">
                <a:solidFill>
                  <a:schemeClr val="dk1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cs typeface="Microsoft JhengHei"/>
                <a:sym typeface="Microsoft JhengHei"/>
              </a:rPr>
              <a:t>☺ 學習評量：學生口說分享</a:t>
            </a:r>
            <a:endParaRPr sz="1300" b="0" i="0" u="none" strike="noStrike" cap="none" dirty="0">
              <a:solidFill>
                <a:schemeClr val="dk1"/>
              </a:solidFill>
              <a:latin typeface="微軟正黑體" panose="020B0604030504040204" pitchFamily="34" charset="-120"/>
              <a:ea typeface="Microsoft JhengHei" panose="020B0604030504040204" pitchFamily="34" charset="-120"/>
              <a:sym typeface="Arial"/>
            </a:endParaRPr>
          </a:p>
        </p:txBody>
      </p:sp>
      <p:sp>
        <p:nvSpPr>
          <p:cNvPr id="206" name="Google Shape;206;p13"/>
          <p:cNvSpPr txBox="1"/>
          <p:nvPr/>
        </p:nvSpPr>
        <p:spPr>
          <a:xfrm>
            <a:off x="5269498" y="1492350"/>
            <a:ext cx="1310989" cy="2692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50" tIns="34275" rIns="68550" bIns="3427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TW" sz="1300" b="0" i="0" u="none" strike="noStrike" cap="none" dirty="0">
                <a:solidFill>
                  <a:srgbClr val="000000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cs typeface="Microsoft JhengHei"/>
                <a:sym typeface="Microsoft JhengHei"/>
              </a:rPr>
              <a:t>遊戲說明</a:t>
            </a:r>
            <a:endParaRPr sz="1300" b="0" i="0" u="none" strike="noStrike" cap="none" dirty="0">
              <a:solidFill>
                <a:srgbClr val="000000"/>
              </a:solidFill>
              <a:latin typeface="微軟正黑體" panose="020B0604030504040204" pitchFamily="34" charset="-120"/>
              <a:ea typeface="Microsoft JhengHei" panose="020B0604030504040204" pitchFamily="34" charset="-120"/>
              <a:cs typeface="Microsoft JhengHei"/>
              <a:sym typeface="Microsoft JhengHei"/>
            </a:endParaRPr>
          </a:p>
        </p:txBody>
      </p:sp>
      <p:sp>
        <p:nvSpPr>
          <p:cNvPr id="207" name="Google Shape;207;p13"/>
          <p:cNvSpPr txBox="1"/>
          <p:nvPr/>
        </p:nvSpPr>
        <p:spPr>
          <a:xfrm>
            <a:off x="7123756" y="1394212"/>
            <a:ext cx="708939" cy="4959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9975" tIns="39975" rIns="39975" bIns="39975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TW" sz="1200" dirty="0">
                <a:solidFill>
                  <a:schemeClr val="dk1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cs typeface="Microsoft JhengHei"/>
                <a:sym typeface="Microsoft JhengHei"/>
              </a:rPr>
              <a:t>5</a:t>
            </a:r>
            <a:r>
              <a:rPr lang="zh-TW" altLang="en-US" sz="1200" dirty="0">
                <a:solidFill>
                  <a:schemeClr val="dk1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cs typeface="Microsoft JhengHei"/>
                <a:sym typeface="Microsoft JhengHei"/>
              </a:rPr>
              <a:t> </a:t>
            </a:r>
            <a:r>
              <a:rPr lang="zh-TW" sz="1200" b="0" i="0" u="none" strike="noStrike" cap="none" dirty="0">
                <a:solidFill>
                  <a:schemeClr val="dk1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cs typeface="Microsoft JhengHei"/>
                <a:sym typeface="Microsoft JhengHei"/>
              </a:rPr>
              <a:t>分鐘</a:t>
            </a:r>
            <a:endParaRPr sz="1200" b="0" i="0" u="none" strike="noStrike" cap="none" dirty="0">
              <a:solidFill>
                <a:schemeClr val="dk1"/>
              </a:solidFill>
              <a:latin typeface="微軟正黑體" panose="020B0604030504040204" pitchFamily="34" charset="-120"/>
              <a:ea typeface="Microsoft JhengHei" panose="020B0604030504040204" pitchFamily="34" charset="-120"/>
              <a:cs typeface="Microsoft JhengHei"/>
              <a:sym typeface="Microsoft JhengHei"/>
            </a:endParaRPr>
          </a:p>
        </p:txBody>
      </p:sp>
      <p:sp>
        <p:nvSpPr>
          <p:cNvPr id="2" name="文字方塊 1">
            <a:extLst>
              <a:ext uri="{FF2B5EF4-FFF2-40B4-BE49-F238E27FC236}">
                <a16:creationId xmlns:a16="http://schemas.microsoft.com/office/drawing/2014/main" id="{158EA18B-3E42-FA28-D260-1B0635B182A8}"/>
              </a:ext>
            </a:extLst>
          </p:cNvPr>
          <p:cNvSpPr txBox="1"/>
          <p:nvPr/>
        </p:nvSpPr>
        <p:spPr>
          <a:xfrm>
            <a:off x="42828" y="1492350"/>
            <a:ext cx="130809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rtl="0"/>
            <a:r>
              <a:rPr lang="zh-TW" altLang="en-US" sz="2000" b="1" dirty="0">
                <a:solidFill>
                  <a:srgbClr val="3F3F3F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</a:rPr>
              <a:t>教案手冊</a:t>
            </a:r>
            <a:endParaRPr lang="zh-TW" altLang="en-US" dirty="0">
              <a:latin typeface="微軟正黑體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3" name="Google Shape;8479;p37">
            <a:extLst>
              <a:ext uri="{FF2B5EF4-FFF2-40B4-BE49-F238E27FC236}">
                <a16:creationId xmlns:a16="http://schemas.microsoft.com/office/drawing/2014/main" id="{7F287E14-572A-B367-E6BC-16A359F49EB7}"/>
              </a:ext>
            </a:extLst>
          </p:cNvPr>
          <p:cNvSpPr txBox="1">
            <a:spLocks/>
          </p:cNvSpPr>
          <p:nvPr/>
        </p:nvSpPr>
        <p:spPr>
          <a:xfrm>
            <a:off x="256059" y="1892329"/>
            <a:ext cx="1308098" cy="389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zh-TW" altLang="en-US" dirty="0">
                <a:solidFill>
                  <a:schemeClr val="bg1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</a:rPr>
              <a:t>線上展覽介紹</a:t>
            </a:r>
          </a:p>
        </p:txBody>
      </p:sp>
      <p:sp>
        <p:nvSpPr>
          <p:cNvPr id="4" name="Google Shape;8482;p37">
            <a:extLst>
              <a:ext uri="{FF2B5EF4-FFF2-40B4-BE49-F238E27FC236}">
                <a16:creationId xmlns:a16="http://schemas.microsoft.com/office/drawing/2014/main" id="{80BE41C4-9F71-C50A-533F-859C2B365582}"/>
              </a:ext>
            </a:extLst>
          </p:cNvPr>
          <p:cNvSpPr txBox="1">
            <a:spLocks/>
          </p:cNvSpPr>
          <p:nvPr/>
        </p:nvSpPr>
        <p:spPr>
          <a:xfrm>
            <a:off x="256059" y="2274173"/>
            <a:ext cx="1392319" cy="389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zh-TW" altLang="en-US" dirty="0">
                <a:solidFill>
                  <a:schemeClr val="bg1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</a:rPr>
              <a:t>遊戲介紹</a:t>
            </a:r>
          </a:p>
        </p:txBody>
      </p:sp>
      <p:sp>
        <p:nvSpPr>
          <p:cNvPr id="5" name="Google Shape;8484;p37">
            <a:extLst>
              <a:ext uri="{FF2B5EF4-FFF2-40B4-BE49-F238E27FC236}">
                <a16:creationId xmlns:a16="http://schemas.microsoft.com/office/drawing/2014/main" id="{7891D28C-CBD7-271D-552A-0E3891766FDF}"/>
              </a:ext>
            </a:extLst>
          </p:cNvPr>
          <p:cNvSpPr txBox="1">
            <a:spLocks/>
          </p:cNvSpPr>
          <p:nvPr/>
        </p:nvSpPr>
        <p:spPr>
          <a:xfrm>
            <a:off x="256059" y="2673025"/>
            <a:ext cx="1344142" cy="389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zh-TW" altLang="en-US" dirty="0">
                <a:solidFill>
                  <a:schemeClr val="bg1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</a:rPr>
              <a:t>教學目標</a:t>
            </a:r>
          </a:p>
        </p:txBody>
      </p:sp>
      <p:sp>
        <p:nvSpPr>
          <p:cNvPr id="6" name="Google Shape;8486;p37">
            <a:extLst>
              <a:ext uri="{FF2B5EF4-FFF2-40B4-BE49-F238E27FC236}">
                <a16:creationId xmlns:a16="http://schemas.microsoft.com/office/drawing/2014/main" id="{4A93EF18-D9AD-8F10-F87D-7BC7F386770E}"/>
              </a:ext>
            </a:extLst>
          </p:cNvPr>
          <p:cNvSpPr txBox="1">
            <a:spLocks/>
          </p:cNvSpPr>
          <p:nvPr/>
        </p:nvSpPr>
        <p:spPr>
          <a:xfrm>
            <a:off x="256059" y="3062060"/>
            <a:ext cx="1259473" cy="389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zh-TW" alt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軟正黑體" panose="020B0604030504040204" pitchFamily="34" charset="-120"/>
                <a:ea typeface="Microsoft JhengHei" panose="020B0604030504040204" pitchFamily="34" charset="-120"/>
              </a:rPr>
              <a:t>教學內容架構</a:t>
            </a:r>
          </a:p>
        </p:txBody>
      </p:sp>
      <p:sp>
        <p:nvSpPr>
          <p:cNvPr id="7" name="Google Shape;8488;p37">
            <a:extLst>
              <a:ext uri="{FF2B5EF4-FFF2-40B4-BE49-F238E27FC236}">
                <a16:creationId xmlns:a16="http://schemas.microsoft.com/office/drawing/2014/main" id="{A2286C5C-7D0D-9028-6FCD-C63E50127A95}"/>
              </a:ext>
            </a:extLst>
          </p:cNvPr>
          <p:cNvSpPr txBox="1">
            <a:spLocks/>
          </p:cNvSpPr>
          <p:nvPr/>
        </p:nvSpPr>
        <p:spPr>
          <a:xfrm>
            <a:off x="256059" y="3451094"/>
            <a:ext cx="1344142" cy="485905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zh-TW" altLang="en-US" dirty="0">
                <a:solidFill>
                  <a:schemeClr val="bg1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cs typeface="Microsoft JhengHei"/>
                <a:sym typeface="Microsoft JhengHei"/>
              </a:rPr>
              <a:t>延伸資料與相關連結</a:t>
            </a:r>
            <a:endParaRPr lang="zh-TW" altLang="en-US" dirty="0">
              <a:solidFill>
                <a:schemeClr val="bg1"/>
              </a:solidFill>
              <a:latin typeface="微軟正黑體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8" name="Google Shape;9631;p76">
            <a:extLst>
              <a:ext uri="{FF2B5EF4-FFF2-40B4-BE49-F238E27FC236}">
                <a16:creationId xmlns:a16="http://schemas.microsoft.com/office/drawing/2014/main" id="{442B036E-5B07-5D42-600E-2BC2EC3C09A0}"/>
              </a:ext>
            </a:extLst>
          </p:cNvPr>
          <p:cNvSpPr/>
          <p:nvPr/>
        </p:nvSpPr>
        <p:spPr>
          <a:xfrm>
            <a:off x="132845" y="3156019"/>
            <a:ext cx="174337" cy="174337"/>
          </a:xfrm>
          <a:custGeom>
            <a:avLst/>
            <a:gdLst/>
            <a:ahLst/>
            <a:cxnLst/>
            <a:rect l="l" t="t" r="r" b="b"/>
            <a:pathLst>
              <a:path w="208163" h="208163" extrusionOk="0">
                <a:moveTo>
                  <a:pt x="79632" y="48546"/>
                </a:moveTo>
                <a:cubicBezTo>
                  <a:pt x="80399" y="48546"/>
                  <a:pt x="81191" y="48783"/>
                  <a:pt x="81877" y="49126"/>
                </a:cubicBezTo>
                <a:lnTo>
                  <a:pt x="158203" y="101306"/>
                </a:lnTo>
                <a:cubicBezTo>
                  <a:pt x="159036" y="101861"/>
                  <a:pt x="159591" y="102971"/>
                  <a:pt x="159591" y="104081"/>
                </a:cubicBezTo>
                <a:cubicBezTo>
                  <a:pt x="159591" y="105191"/>
                  <a:pt x="159036" y="106302"/>
                  <a:pt x="158203" y="106857"/>
                </a:cubicBezTo>
                <a:lnTo>
                  <a:pt x="81877" y="159036"/>
                </a:lnTo>
                <a:cubicBezTo>
                  <a:pt x="81045" y="159314"/>
                  <a:pt x="80489" y="159591"/>
                  <a:pt x="79934" y="159591"/>
                </a:cubicBezTo>
                <a:cubicBezTo>
                  <a:pt x="79379" y="159591"/>
                  <a:pt x="78547" y="159591"/>
                  <a:pt x="78269" y="159314"/>
                </a:cubicBezTo>
                <a:cubicBezTo>
                  <a:pt x="77159" y="158481"/>
                  <a:pt x="76326" y="157371"/>
                  <a:pt x="76326" y="156260"/>
                </a:cubicBezTo>
                <a:lnTo>
                  <a:pt x="76326" y="52179"/>
                </a:lnTo>
                <a:cubicBezTo>
                  <a:pt x="76326" y="50792"/>
                  <a:pt x="77159" y="49681"/>
                  <a:pt x="78269" y="48849"/>
                </a:cubicBezTo>
                <a:cubicBezTo>
                  <a:pt x="78693" y="48637"/>
                  <a:pt x="79158" y="48546"/>
                  <a:pt x="79632" y="48546"/>
                </a:cubicBezTo>
                <a:close/>
                <a:moveTo>
                  <a:pt x="104081" y="0"/>
                </a:moveTo>
                <a:cubicBezTo>
                  <a:pt x="46628" y="0"/>
                  <a:pt x="0" y="46628"/>
                  <a:pt x="0" y="104081"/>
                </a:cubicBezTo>
                <a:cubicBezTo>
                  <a:pt x="0" y="161534"/>
                  <a:pt x="46628" y="208162"/>
                  <a:pt x="104081" y="208162"/>
                </a:cubicBezTo>
                <a:cubicBezTo>
                  <a:pt x="161534" y="208162"/>
                  <a:pt x="208162" y="161534"/>
                  <a:pt x="208162" y="104081"/>
                </a:cubicBezTo>
                <a:cubicBezTo>
                  <a:pt x="208162" y="46628"/>
                  <a:pt x="161534" y="0"/>
                  <a:pt x="104081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9" name="Google Shape;206;p13">
            <a:extLst>
              <a:ext uri="{FF2B5EF4-FFF2-40B4-BE49-F238E27FC236}">
                <a16:creationId xmlns:a16="http://schemas.microsoft.com/office/drawing/2014/main" id="{93B928BA-60AC-288B-A865-C00A55463366}"/>
              </a:ext>
            </a:extLst>
          </p:cNvPr>
          <p:cNvSpPr txBox="1"/>
          <p:nvPr/>
        </p:nvSpPr>
        <p:spPr>
          <a:xfrm>
            <a:off x="5269498" y="1890150"/>
            <a:ext cx="1310989" cy="2692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50" tIns="34275" rIns="68550" bIns="3427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TW" altLang="en-US" sz="1300" b="0" i="0" u="none" strike="noStrike" cap="none" dirty="0">
                <a:solidFill>
                  <a:srgbClr val="000000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cs typeface="Microsoft JhengHei"/>
                <a:sym typeface="Microsoft JhengHei"/>
              </a:rPr>
              <a:t>分組進行</a:t>
            </a:r>
            <a:r>
              <a:rPr lang="zh-TW" sz="1300" b="0" i="0" u="none" strike="noStrike" cap="none" dirty="0">
                <a:solidFill>
                  <a:srgbClr val="000000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cs typeface="Microsoft JhengHei"/>
                <a:sym typeface="Microsoft JhengHei"/>
              </a:rPr>
              <a:t>遊戲</a:t>
            </a:r>
            <a:endParaRPr sz="1300" b="0" i="0" u="none" strike="noStrike" cap="none" dirty="0">
              <a:solidFill>
                <a:srgbClr val="000000"/>
              </a:solidFill>
              <a:latin typeface="微軟正黑體" panose="020B0604030504040204" pitchFamily="34" charset="-120"/>
              <a:ea typeface="Microsoft JhengHei" panose="020B0604030504040204" pitchFamily="34" charset="-120"/>
              <a:cs typeface="Microsoft JhengHei"/>
              <a:sym typeface="Microsoft JhengHei"/>
            </a:endParaRPr>
          </a:p>
        </p:txBody>
      </p:sp>
      <p:sp>
        <p:nvSpPr>
          <p:cNvPr id="10" name="Google Shape;207;p13">
            <a:extLst>
              <a:ext uri="{FF2B5EF4-FFF2-40B4-BE49-F238E27FC236}">
                <a16:creationId xmlns:a16="http://schemas.microsoft.com/office/drawing/2014/main" id="{8F8504FD-B0B1-764B-4A93-ED5D4944E9A9}"/>
              </a:ext>
            </a:extLst>
          </p:cNvPr>
          <p:cNvSpPr txBox="1"/>
          <p:nvPr/>
        </p:nvSpPr>
        <p:spPr>
          <a:xfrm>
            <a:off x="7164224" y="1792012"/>
            <a:ext cx="708939" cy="4959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9975" tIns="39975" rIns="39975" bIns="39975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TW" sz="1200" b="0" i="0" u="none" strike="noStrike" cap="none" dirty="0">
                <a:solidFill>
                  <a:schemeClr val="dk1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cs typeface="Microsoft JhengHei"/>
                <a:sym typeface="Microsoft JhengHei"/>
              </a:rPr>
              <a:t>30</a:t>
            </a:r>
            <a:r>
              <a:rPr lang="zh-TW" altLang="en-US" sz="1200" b="0" i="0" u="none" strike="noStrike" cap="none" dirty="0">
                <a:solidFill>
                  <a:schemeClr val="dk1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cs typeface="Microsoft JhengHei"/>
                <a:sym typeface="Microsoft JhengHei"/>
              </a:rPr>
              <a:t> </a:t>
            </a:r>
            <a:r>
              <a:rPr lang="zh-TW" sz="1200" b="0" i="0" u="none" strike="noStrike" cap="none" dirty="0">
                <a:solidFill>
                  <a:schemeClr val="dk1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cs typeface="Microsoft JhengHei"/>
                <a:sym typeface="Microsoft JhengHei"/>
              </a:rPr>
              <a:t>分鐘</a:t>
            </a:r>
            <a:endParaRPr sz="1200" b="0" i="0" u="none" strike="noStrike" cap="none" dirty="0">
              <a:solidFill>
                <a:schemeClr val="dk1"/>
              </a:solidFill>
              <a:latin typeface="微軟正黑體" panose="020B0604030504040204" pitchFamily="34" charset="-120"/>
              <a:ea typeface="Microsoft JhengHei" panose="020B0604030504040204" pitchFamily="34" charset="-120"/>
              <a:cs typeface="Microsoft JhengHei"/>
              <a:sym typeface="Microsoft JhengHei"/>
            </a:endParaRPr>
          </a:p>
        </p:txBody>
      </p:sp>
      <p:sp>
        <p:nvSpPr>
          <p:cNvPr id="11" name="Google Shape;206;p13">
            <a:extLst>
              <a:ext uri="{FF2B5EF4-FFF2-40B4-BE49-F238E27FC236}">
                <a16:creationId xmlns:a16="http://schemas.microsoft.com/office/drawing/2014/main" id="{E3C74921-AEAF-1213-DC6F-023C2F37D564}"/>
              </a:ext>
            </a:extLst>
          </p:cNvPr>
          <p:cNvSpPr txBox="1"/>
          <p:nvPr/>
        </p:nvSpPr>
        <p:spPr>
          <a:xfrm>
            <a:off x="5269498" y="2305559"/>
            <a:ext cx="1833899" cy="2692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50" tIns="34275" rIns="68550" bIns="3427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TW" altLang="en-US" sz="1300" b="0" i="0" u="none" strike="noStrike" cap="none" dirty="0">
                <a:solidFill>
                  <a:srgbClr val="000000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cs typeface="Microsoft JhengHei"/>
                <a:sym typeface="Microsoft JhengHei"/>
              </a:rPr>
              <a:t>遊戲後思考與討論</a:t>
            </a:r>
            <a:endParaRPr sz="1300" b="0" i="0" u="none" strike="noStrike" cap="none" dirty="0">
              <a:solidFill>
                <a:srgbClr val="000000"/>
              </a:solidFill>
              <a:latin typeface="微軟正黑體" panose="020B0604030504040204" pitchFamily="34" charset="-120"/>
              <a:ea typeface="Microsoft JhengHei" panose="020B0604030504040204" pitchFamily="34" charset="-120"/>
              <a:cs typeface="Microsoft JhengHei"/>
              <a:sym typeface="Microsoft JhengHei"/>
            </a:endParaRPr>
          </a:p>
        </p:txBody>
      </p:sp>
      <p:sp>
        <p:nvSpPr>
          <p:cNvPr id="12" name="Google Shape;207;p13">
            <a:extLst>
              <a:ext uri="{FF2B5EF4-FFF2-40B4-BE49-F238E27FC236}">
                <a16:creationId xmlns:a16="http://schemas.microsoft.com/office/drawing/2014/main" id="{746F4279-F885-EA36-07A4-69C369609A2F}"/>
              </a:ext>
            </a:extLst>
          </p:cNvPr>
          <p:cNvSpPr txBox="1"/>
          <p:nvPr/>
        </p:nvSpPr>
        <p:spPr>
          <a:xfrm>
            <a:off x="7123756" y="2207421"/>
            <a:ext cx="708939" cy="4959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9975" tIns="39975" rIns="39975" bIns="39975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TW" sz="1200" dirty="0">
                <a:solidFill>
                  <a:schemeClr val="dk1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cs typeface="Microsoft JhengHei"/>
                <a:sym typeface="Microsoft JhengHei"/>
              </a:rPr>
              <a:t>5</a:t>
            </a:r>
            <a:r>
              <a:rPr lang="zh-TW" altLang="en-US" sz="1200" dirty="0">
                <a:solidFill>
                  <a:schemeClr val="dk1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cs typeface="Microsoft JhengHei"/>
                <a:sym typeface="Microsoft JhengHei"/>
              </a:rPr>
              <a:t> </a:t>
            </a:r>
            <a:r>
              <a:rPr lang="zh-TW" sz="1200" b="0" i="0" u="none" strike="noStrike" cap="none" dirty="0">
                <a:solidFill>
                  <a:schemeClr val="dk1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cs typeface="Microsoft JhengHei"/>
                <a:sym typeface="Microsoft JhengHei"/>
              </a:rPr>
              <a:t>分鐘</a:t>
            </a:r>
            <a:endParaRPr sz="1200" b="0" i="0" u="none" strike="noStrike" cap="none" dirty="0">
              <a:solidFill>
                <a:schemeClr val="dk1"/>
              </a:solidFill>
              <a:latin typeface="微軟正黑體" panose="020B0604030504040204" pitchFamily="34" charset="-120"/>
              <a:ea typeface="Microsoft JhengHei" panose="020B0604030504040204" pitchFamily="34" charset="-120"/>
              <a:cs typeface="Microsoft JhengHei"/>
              <a:sym typeface="Microsoft JhengHei"/>
            </a:endParaRPr>
          </a:p>
        </p:txBody>
      </p:sp>
      <p:sp>
        <p:nvSpPr>
          <p:cNvPr id="13" name="Google Shape;206;p13">
            <a:extLst>
              <a:ext uri="{FF2B5EF4-FFF2-40B4-BE49-F238E27FC236}">
                <a16:creationId xmlns:a16="http://schemas.microsoft.com/office/drawing/2014/main" id="{0D515AFC-5630-B8F8-9917-AB799E24775D}"/>
              </a:ext>
            </a:extLst>
          </p:cNvPr>
          <p:cNvSpPr txBox="1"/>
          <p:nvPr/>
        </p:nvSpPr>
        <p:spPr>
          <a:xfrm>
            <a:off x="5289857" y="2736165"/>
            <a:ext cx="1554637" cy="2692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50" tIns="34275" rIns="68550" bIns="3427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TW" altLang="en-US" sz="1300" dirty="0">
                <a:latin typeface="微軟正黑體" panose="020B0604030504040204" pitchFamily="34" charset="-120"/>
                <a:ea typeface="Microsoft JhengHei" panose="020B0604030504040204" pitchFamily="34" charset="-120"/>
                <a:cs typeface="Microsoft JhengHei"/>
                <a:sym typeface="Microsoft JhengHei"/>
              </a:rPr>
              <a:t>學生口說分享</a:t>
            </a:r>
            <a:endParaRPr sz="1300" b="0" i="0" u="none" strike="noStrike" cap="none" dirty="0">
              <a:solidFill>
                <a:srgbClr val="000000"/>
              </a:solidFill>
              <a:latin typeface="微軟正黑體" panose="020B0604030504040204" pitchFamily="34" charset="-120"/>
              <a:ea typeface="Microsoft JhengHei" panose="020B0604030504040204" pitchFamily="34" charset="-120"/>
              <a:cs typeface="Microsoft JhengHei"/>
              <a:sym typeface="Microsoft JhengHei"/>
            </a:endParaRPr>
          </a:p>
        </p:txBody>
      </p:sp>
      <p:sp>
        <p:nvSpPr>
          <p:cNvPr id="14" name="Google Shape;207;p13">
            <a:extLst>
              <a:ext uri="{FF2B5EF4-FFF2-40B4-BE49-F238E27FC236}">
                <a16:creationId xmlns:a16="http://schemas.microsoft.com/office/drawing/2014/main" id="{A3D66D21-75D7-622E-9B87-A37D81C499FC}"/>
              </a:ext>
            </a:extLst>
          </p:cNvPr>
          <p:cNvSpPr txBox="1"/>
          <p:nvPr/>
        </p:nvSpPr>
        <p:spPr>
          <a:xfrm>
            <a:off x="7144115" y="2646494"/>
            <a:ext cx="708939" cy="4959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9975" tIns="39975" rIns="39975" bIns="39975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TW" sz="1200" dirty="0">
                <a:solidFill>
                  <a:schemeClr val="dk1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cs typeface="Microsoft JhengHei"/>
                <a:sym typeface="Microsoft JhengHei"/>
              </a:rPr>
              <a:t>5</a:t>
            </a:r>
            <a:r>
              <a:rPr lang="zh-TW" altLang="en-US" sz="1200" dirty="0">
                <a:solidFill>
                  <a:schemeClr val="dk1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cs typeface="Microsoft JhengHei"/>
                <a:sym typeface="Microsoft JhengHei"/>
              </a:rPr>
              <a:t> </a:t>
            </a:r>
            <a:r>
              <a:rPr lang="zh-TW" sz="1200" b="0" i="0" u="none" strike="noStrike" cap="none" dirty="0">
                <a:solidFill>
                  <a:schemeClr val="dk1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cs typeface="Microsoft JhengHei"/>
                <a:sym typeface="Microsoft JhengHei"/>
              </a:rPr>
              <a:t>分鐘</a:t>
            </a:r>
            <a:endParaRPr sz="1200" b="0" i="0" u="none" strike="noStrike" cap="none" dirty="0">
              <a:solidFill>
                <a:schemeClr val="dk1"/>
              </a:solidFill>
              <a:latin typeface="微軟正黑體" panose="020B0604030504040204" pitchFamily="34" charset="-120"/>
              <a:ea typeface="Microsoft JhengHei" panose="020B0604030504040204" pitchFamily="34" charset="-120"/>
              <a:cs typeface="Microsoft JhengHei"/>
              <a:sym typeface="Microsoft JhengHei"/>
            </a:endParaRPr>
          </a:p>
        </p:txBody>
      </p:sp>
      <p:pic>
        <p:nvPicPr>
          <p:cNvPr id="15" name="圖片 14" descr="一張含有 圖解, 動畫卡通, 美工圖案, 卡通 的圖片&#10;&#10;AI 產生的內容可能不正確。">
            <a:extLst>
              <a:ext uri="{FF2B5EF4-FFF2-40B4-BE49-F238E27FC236}">
                <a16:creationId xmlns:a16="http://schemas.microsoft.com/office/drawing/2014/main" id="{0618B77B-1FB5-DC46-BFCE-5A4BC226AA8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22395" y="3448126"/>
            <a:ext cx="1531266" cy="1692899"/>
          </a:xfrm>
          <a:prstGeom prst="rect">
            <a:avLst/>
          </a:prstGeom>
        </p:spPr>
      </p:pic>
      <p:pic>
        <p:nvPicPr>
          <p:cNvPr id="16" name="圖片 15" descr="一張含有 服裝, 人的臉孔, 眼鏡, 人員 的圖片&#10;&#10;AI 產生的內容可能不正確。">
            <a:extLst>
              <a:ext uri="{FF2B5EF4-FFF2-40B4-BE49-F238E27FC236}">
                <a16:creationId xmlns:a16="http://schemas.microsoft.com/office/drawing/2014/main" id="{3126C955-3C84-7E96-0CA9-EE7DB7F3353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09678" y="3555301"/>
            <a:ext cx="1434322" cy="1585724"/>
          </a:xfrm>
          <a:prstGeom prst="rect">
            <a:avLst/>
          </a:prstGeom>
        </p:spPr>
      </p:pic>
      <p:sp>
        <p:nvSpPr>
          <p:cNvPr id="17" name="Google Shape;225;p14">
            <a:extLst>
              <a:ext uri="{FF2B5EF4-FFF2-40B4-BE49-F238E27FC236}">
                <a16:creationId xmlns:a16="http://schemas.microsoft.com/office/drawing/2014/main" id="{34049B7F-6185-3B76-1A1F-45CC3936DF6A}"/>
              </a:ext>
            </a:extLst>
          </p:cNvPr>
          <p:cNvSpPr/>
          <p:nvPr/>
        </p:nvSpPr>
        <p:spPr>
          <a:xfrm>
            <a:off x="4962811" y="1469675"/>
            <a:ext cx="270030" cy="270030"/>
          </a:xfrm>
          <a:prstGeom prst="ellipse">
            <a:avLst/>
          </a:prstGeom>
          <a:solidFill>
            <a:srgbClr val="FEBD39"/>
          </a:solidFill>
          <a:ln w="38100" cap="flat" cmpd="sng">
            <a:solidFill>
              <a:srgbClr val="FEBD39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68550" tIns="34275" rIns="68550" bIns="342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TW" sz="1350" b="0" i="0" u="none" strike="noStrike" cap="none">
                <a:solidFill>
                  <a:schemeClr val="dk1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cs typeface="Calibri"/>
                <a:sym typeface="Calibri"/>
              </a:rPr>
              <a:t>1</a:t>
            </a:r>
            <a:endParaRPr sz="1350" b="0" i="0" u="none" strike="noStrike" cap="none">
              <a:solidFill>
                <a:schemeClr val="dk1"/>
              </a:solidFill>
              <a:latin typeface="微軟正黑體" panose="020B0604030504040204" pitchFamily="34" charset="-120"/>
              <a:ea typeface="Microsoft JhengHei" panose="020B0604030504040204" pitchFamily="34" charset="-120"/>
              <a:cs typeface="Calibri"/>
              <a:sym typeface="Calibri"/>
            </a:endParaRPr>
          </a:p>
        </p:txBody>
      </p:sp>
      <p:sp>
        <p:nvSpPr>
          <p:cNvPr id="18" name="Google Shape;225;p14">
            <a:extLst>
              <a:ext uri="{FF2B5EF4-FFF2-40B4-BE49-F238E27FC236}">
                <a16:creationId xmlns:a16="http://schemas.microsoft.com/office/drawing/2014/main" id="{71FA41E6-8388-E317-539B-0192C2BF03AA}"/>
              </a:ext>
            </a:extLst>
          </p:cNvPr>
          <p:cNvSpPr/>
          <p:nvPr/>
        </p:nvSpPr>
        <p:spPr>
          <a:xfrm>
            <a:off x="4962811" y="1859143"/>
            <a:ext cx="270030" cy="270030"/>
          </a:xfrm>
          <a:prstGeom prst="ellipse">
            <a:avLst/>
          </a:prstGeom>
          <a:solidFill>
            <a:srgbClr val="FEBD39"/>
          </a:solidFill>
          <a:ln w="38100" cap="flat" cmpd="sng">
            <a:solidFill>
              <a:srgbClr val="FEBD39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68550" tIns="34275" rIns="68550" bIns="342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350" dirty="0">
                <a:solidFill>
                  <a:schemeClr val="dk1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cs typeface="Calibri"/>
                <a:sym typeface="Calibri"/>
              </a:rPr>
              <a:t>2</a:t>
            </a:r>
            <a:endParaRPr sz="1350" b="0" i="0" u="none" strike="noStrike" cap="none" dirty="0">
              <a:solidFill>
                <a:schemeClr val="dk1"/>
              </a:solidFill>
              <a:latin typeface="微軟正黑體" panose="020B0604030504040204" pitchFamily="34" charset="-120"/>
              <a:ea typeface="Microsoft JhengHei" panose="020B0604030504040204" pitchFamily="34" charset="-120"/>
              <a:cs typeface="Calibri"/>
              <a:sym typeface="Calibri"/>
            </a:endParaRPr>
          </a:p>
        </p:txBody>
      </p:sp>
      <p:sp>
        <p:nvSpPr>
          <p:cNvPr id="19" name="Google Shape;225;p14">
            <a:extLst>
              <a:ext uri="{FF2B5EF4-FFF2-40B4-BE49-F238E27FC236}">
                <a16:creationId xmlns:a16="http://schemas.microsoft.com/office/drawing/2014/main" id="{F3327AB7-14CA-8595-82E0-C4AE915FC5BD}"/>
              </a:ext>
            </a:extLst>
          </p:cNvPr>
          <p:cNvSpPr/>
          <p:nvPr/>
        </p:nvSpPr>
        <p:spPr>
          <a:xfrm>
            <a:off x="4959000" y="2273114"/>
            <a:ext cx="270030" cy="270030"/>
          </a:xfrm>
          <a:prstGeom prst="ellipse">
            <a:avLst/>
          </a:prstGeom>
          <a:solidFill>
            <a:srgbClr val="FEBD39"/>
          </a:solidFill>
          <a:ln w="38100" cap="flat" cmpd="sng">
            <a:solidFill>
              <a:srgbClr val="FEBD39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68550" tIns="34275" rIns="68550" bIns="342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350" dirty="0">
                <a:solidFill>
                  <a:schemeClr val="dk1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cs typeface="Calibri"/>
                <a:sym typeface="Calibri"/>
              </a:rPr>
              <a:t>3</a:t>
            </a:r>
            <a:endParaRPr sz="1350" b="0" i="0" u="none" strike="noStrike" cap="none" dirty="0">
              <a:solidFill>
                <a:schemeClr val="dk1"/>
              </a:solidFill>
              <a:latin typeface="微軟正黑體" panose="020B0604030504040204" pitchFamily="34" charset="-120"/>
              <a:ea typeface="Microsoft JhengHei" panose="020B0604030504040204" pitchFamily="34" charset="-120"/>
              <a:cs typeface="Calibri"/>
              <a:sym typeface="Calibri"/>
            </a:endParaRPr>
          </a:p>
        </p:txBody>
      </p:sp>
      <p:sp>
        <p:nvSpPr>
          <p:cNvPr id="20" name="Google Shape;225;p14">
            <a:extLst>
              <a:ext uri="{FF2B5EF4-FFF2-40B4-BE49-F238E27FC236}">
                <a16:creationId xmlns:a16="http://schemas.microsoft.com/office/drawing/2014/main" id="{68D3B88B-11C2-5ACF-D40C-9E2915EC0D19}"/>
              </a:ext>
            </a:extLst>
          </p:cNvPr>
          <p:cNvSpPr/>
          <p:nvPr/>
        </p:nvSpPr>
        <p:spPr>
          <a:xfrm>
            <a:off x="4955630" y="2719854"/>
            <a:ext cx="270030" cy="270030"/>
          </a:xfrm>
          <a:prstGeom prst="ellipse">
            <a:avLst/>
          </a:prstGeom>
          <a:solidFill>
            <a:srgbClr val="FEBD39"/>
          </a:solidFill>
          <a:ln w="38100" cap="flat" cmpd="sng">
            <a:solidFill>
              <a:srgbClr val="FEBD39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68550" tIns="34275" rIns="68550" bIns="342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350" dirty="0">
                <a:solidFill>
                  <a:schemeClr val="dk1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cs typeface="Calibri"/>
                <a:sym typeface="Calibri"/>
              </a:rPr>
              <a:t>4</a:t>
            </a:r>
            <a:endParaRPr sz="1350" b="0" i="0" u="none" strike="noStrike" cap="none" dirty="0">
              <a:solidFill>
                <a:schemeClr val="dk1"/>
              </a:solidFill>
              <a:latin typeface="微軟正黑體" panose="020B0604030504040204" pitchFamily="34" charset="-120"/>
              <a:ea typeface="Microsoft JhengHei" panose="020B0604030504040204" pitchFamily="34" charset="-120"/>
              <a:cs typeface="Calibri"/>
              <a:sym typeface="Calibri"/>
            </a:endParaRPr>
          </a:p>
        </p:txBody>
      </p:sp>
      <p:pic>
        <p:nvPicPr>
          <p:cNvPr id="21" name="圖片 20" descr="一張含有 美工圖案, 藝術 的圖片&#10;&#10;AI 產生的內容可能不正確。">
            <a:extLst>
              <a:ext uri="{FF2B5EF4-FFF2-40B4-BE49-F238E27FC236}">
                <a16:creationId xmlns:a16="http://schemas.microsoft.com/office/drawing/2014/main" id="{F7BE7643-A7F8-F005-253A-23CA5F81505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499361" y="-26918"/>
            <a:ext cx="676961" cy="676961"/>
          </a:xfrm>
          <a:prstGeom prst="rect">
            <a:avLst/>
          </a:prstGeom>
        </p:spPr>
      </p:pic>
      <p:sp>
        <p:nvSpPr>
          <p:cNvPr id="22" name="文字方塊 21">
            <a:extLst>
              <a:ext uri="{FF2B5EF4-FFF2-40B4-BE49-F238E27FC236}">
                <a16:creationId xmlns:a16="http://schemas.microsoft.com/office/drawing/2014/main" id="{FBA78E0F-3DDB-3CA0-7A4B-71DCAF712837}"/>
              </a:ext>
            </a:extLst>
          </p:cNvPr>
          <p:cNvSpPr txBox="1"/>
          <p:nvPr/>
        </p:nvSpPr>
        <p:spPr>
          <a:xfrm>
            <a:off x="8737600" y="4835723"/>
            <a:ext cx="406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TW" dirty="0">
                <a:solidFill>
                  <a:srgbClr val="FEBE38"/>
                </a:solidFill>
                <a:latin typeface="微軟正黑體" panose="020B0604030504040204" pitchFamily="34" charset="-120"/>
              </a:rPr>
              <a:t>15</a:t>
            </a:r>
            <a:endParaRPr kumimoji="1" lang="zh-TW" altLang="en-US" dirty="0">
              <a:solidFill>
                <a:srgbClr val="FEBE38"/>
              </a:solidFill>
              <a:latin typeface="微軟正黑體" panose="020B0604030504040204" pitchFamily="34" charset="-12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69" name="Google Shape;8469;p36"/>
          <p:cNvSpPr txBox="1">
            <a:spLocks noGrp="1"/>
          </p:cNvSpPr>
          <p:nvPr>
            <p:ph type="title"/>
          </p:nvPr>
        </p:nvSpPr>
        <p:spPr>
          <a:xfrm>
            <a:off x="715100" y="535000"/>
            <a:ext cx="7713900" cy="6402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 dirty="0" err="1">
                <a:solidFill>
                  <a:schemeClr val="bg2">
                    <a:lumMod val="50000"/>
                  </a:schemeClr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cs typeface="Noto Sans" panose="020B0502040504020204" pitchFamily="34" charset="0"/>
              </a:rPr>
              <a:t>教學資源包介紹</a:t>
            </a:r>
            <a:endParaRPr b="1" dirty="0">
              <a:solidFill>
                <a:schemeClr val="bg2">
                  <a:lumMod val="50000"/>
                </a:schemeClr>
              </a:solidFill>
              <a:latin typeface="微軟正黑體" panose="020B0604030504040204" pitchFamily="34" charset="-120"/>
              <a:ea typeface="Microsoft JhengHei" panose="020B0604030504040204" pitchFamily="34" charset="-120"/>
              <a:cs typeface="Noto Sans" panose="020B0502040504020204" pitchFamily="34" charset="0"/>
            </a:endParaRPr>
          </a:p>
        </p:txBody>
      </p:sp>
      <p:pic>
        <p:nvPicPr>
          <p:cNvPr id="4" name="圖片 3" descr="一張含有 圓形, 圖形, 符號, 鮮豔 的圖片&#10;&#10;AI 產生的內容可能不正確。">
            <a:extLst>
              <a:ext uri="{FF2B5EF4-FFF2-40B4-BE49-F238E27FC236}">
                <a16:creationId xmlns:a16="http://schemas.microsoft.com/office/drawing/2014/main" id="{60D77448-8CC1-1C2B-284E-10CDA1C78D5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8305801" y="-5675"/>
            <a:ext cx="789517" cy="789517"/>
          </a:xfrm>
          <a:prstGeom prst="rect">
            <a:avLst/>
          </a:prstGeom>
        </p:spPr>
      </p:pic>
      <p:sp>
        <p:nvSpPr>
          <p:cNvPr id="2" name="文字方塊 1">
            <a:extLst>
              <a:ext uri="{FF2B5EF4-FFF2-40B4-BE49-F238E27FC236}">
                <a16:creationId xmlns:a16="http://schemas.microsoft.com/office/drawing/2014/main" id="{01DB4D0F-A42C-5B40-1B1E-3AE445BBC604}"/>
              </a:ext>
            </a:extLst>
          </p:cNvPr>
          <p:cNvSpPr txBox="1"/>
          <p:nvPr/>
        </p:nvSpPr>
        <p:spPr>
          <a:xfrm>
            <a:off x="4571998" y="973634"/>
            <a:ext cx="4016525" cy="3659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zh-TW" altLang="en-US" sz="1200" b="1" dirty="0">
                <a:solidFill>
                  <a:schemeClr val="dk1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</a:rPr>
              <a:t>▍</a:t>
            </a:r>
            <a:r>
              <a:rPr lang="zh-TW" altLang="en-US" sz="1200" b="1" dirty="0">
                <a:solidFill>
                  <a:schemeClr val="dk1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cs typeface="Noto Sans"/>
                <a:sym typeface="Noto Sans"/>
              </a:rPr>
              <a:t>遊戲 </a:t>
            </a:r>
            <a:r>
              <a:rPr lang="en-US" altLang="zh-TW" sz="1200" b="1" dirty="0">
                <a:solidFill>
                  <a:schemeClr val="dk1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cs typeface="Noto Sans"/>
                <a:sym typeface="Noto Sans"/>
              </a:rPr>
              <a:t>&amp;</a:t>
            </a:r>
            <a:r>
              <a:rPr lang="zh-TW" altLang="en-US" sz="1200" b="1" dirty="0">
                <a:solidFill>
                  <a:schemeClr val="dk1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cs typeface="Noto Sans"/>
                <a:sym typeface="Noto Sans"/>
              </a:rPr>
              <a:t> 資源包簡介：</a:t>
            </a:r>
            <a:endParaRPr lang="en-US" altLang="zh-TW" sz="1200" b="1" i="0" u="none" strike="noStrike" cap="none" dirty="0">
              <a:solidFill>
                <a:schemeClr val="dk1"/>
              </a:solidFill>
              <a:latin typeface="微軟正黑體" panose="020B0604030504040204" pitchFamily="34" charset="-120"/>
              <a:ea typeface="Microsoft JhengHei" panose="020B0604030504040204" pitchFamily="34" charset="-120"/>
              <a:cs typeface="Noto Sans"/>
              <a:sym typeface="Noto Sans"/>
            </a:endParaRPr>
          </a:p>
          <a:p>
            <a:pPr algn="just">
              <a:lnSpc>
                <a:spcPct val="150000"/>
              </a:lnSpc>
            </a:pPr>
            <a:r>
              <a:rPr lang="zh-TW" altLang="en-US" sz="1200" dirty="0">
                <a:solidFill>
                  <a:schemeClr val="dk1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cs typeface="Noto Sans"/>
              </a:rPr>
              <a:t>「萬時歷險團」是一系列以國立臺灣歷史博物館常設展及特展為主題的解謎遊戲，將透過虛擬場景和人物帶領旅客穿越到各個歷史場景，展開沉浸式體驗的旅行。</a:t>
            </a:r>
          </a:p>
          <a:p>
            <a:pPr marL="0" marR="0" lvl="0" indent="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lang="zh-TW" altLang="en-US" sz="1200" b="0" i="0" u="none" strike="noStrike" cap="none" dirty="0">
              <a:solidFill>
                <a:schemeClr val="dk1"/>
              </a:solidFill>
              <a:latin typeface="微軟正黑體" panose="020B0604030504040204" pitchFamily="34" charset="-120"/>
              <a:ea typeface="Microsoft JhengHei" panose="020B0604030504040204" pitchFamily="34" charset="-120"/>
              <a:cs typeface="Noto Sans"/>
              <a:sym typeface="Noto Sans"/>
            </a:endParaRPr>
          </a:p>
          <a:p>
            <a:pPr algn="just">
              <a:lnSpc>
                <a:spcPct val="150000"/>
              </a:lnSpc>
              <a:buSzPts val="1400"/>
            </a:pPr>
            <a:r>
              <a:rPr lang="zh-TW" altLang="en-US" sz="1200" b="1" dirty="0">
                <a:solidFill>
                  <a:schemeClr val="dk1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cs typeface="Noto Sans"/>
                <a:sym typeface="Noto Sans TC"/>
              </a:rPr>
              <a:t>本資源包搭配之遊戲為</a:t>
            </a:r>
            <a:r>
              <a:rPr lang="en-US" altLang="zh-TW" sz="1200" b="1" dirty="0">
                <a:solidFill>
                  <a:schemeClr val="dk1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cs typeface="Noto Sans"/>
                <a:sym typeface="Noto Sans TC"/>
              </a:rPr>
              <a:t>《</a:t>
            </a:r>
            <a:r>
              <a:rPr lang="zh-TW" altLang="en-US" sz="1200" b="1" dirty="0">
                <a:solidFill>
                  <a:schemeClr val="dk1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cs typeface="Noto Sans"/>
                <a:sym typeface="Noto Sans TC"/>
              </a:rPr>
              <a:t>萬時歷險團：前進奧運篇</a:t>
            </a:r>
            <a:r>
              <a:rPr lang="en-US" altLang="zh-TW" sz="1200" b="1" dirty="0">
                <a:solidFill>
                  <a:schemeClr val="dk1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cs typeface="Noto Sans"/>
                <a:sym typeface="Noto Sans TC"/>
              </a:rPr>
              <a:t>》</a:t>
            </a:r>
            <a:r>
              <a:rPr lang="zh-TW" altLang="en-US" sz="1200" dirty="0">
                <a:solidFill>
                  <a:schemeClr val="dk1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cs typeface="Noto Sans"/>
              </a:rPr>
              <a:t>，玩家將</a:t>
            </a:r>
            <a:r>
              <a:rPr lang="zh-TW" altLang="en-US" sz="1200" dirty="0">
                <a:latin typeface="微軟正黑體" panose="020B0604030504040204" pitchFamily="34" charset="-120"/>
                <a:ea typeface="Microsoft JhengHei" panose="020B0604030504040204" pitchFamily="34" charset="-120"/>
                <a:cs typeface="Noto Sans" panose="020B0502040504020204" pitchFamily="34" charset="0"/>
              </a:rPr>
              <a:t>回到</a:t>
            </a:r>
            <a:r>
              <a:rPr lang="en-US" altLang="zh-TW" sz="1200" dirty="0">
                <a:latin typeface="微軟正黑體" panose="020B0604030504040204" pitchFamily="34" charset="-120"/>
                <a:ea typeface="Microsoft JhengHei" panose="020B0604030504040204" pitchFamily="34" charset="-120"/>
                <a:cs typeface="Noto Sans" panose="020B0502040504020204" pitchFamily="34" charset="0"/>
              </a:rPr>
              <a:t> 1947 </a:t>
            </a:r>
            <a:r>
              <a:rPr lang="zh-TW" altLang="en-US" sz="1200" dirty="0">
                <a:latin typeface="微軟正黑體" panose="020B0604030504040204" pitchFamily="34" charset="-120"/>
                <a:ea typeface="Microsoft JhengHei" panose="020B0604030504040204" pitchFamily="34" charset="-120"/>
                <a:cs typeface="Noto Sans" panose="020B0502040504020204" pitchFamily="34" charset="0"/>
              </a:rPr>
              <a:t>年後的臺灣，遇見運動少年陳慕賢，更成為他的田徑教練</a:t>
            </a:r>
            <a:r>
              <a:rPr lang="zh-TW" altLang="en-US" sz="1200" dirty="0">
                <a:solidFill>
                  <a:schemeClr val="dk1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cs typeface="Noto Sans"/>
              </a:rPr>
              <a:t>，並在「</a:t>
            </a:r>
            <a:r>
              <a:rPr lang="zh-TW" altLang="en-US" sz="1200" b="1" dirty="0">
                <a:solidFill>
                  <a:schemeClr val="bg2">
                    <a:lumMod val="50000"/>
                  </a:schemeClr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cs typeface="Noto Sans TC"/>
                <a:sym typeface="Noto Sans TC"/>
              </a:rPr>
              <a:t>東亞體育世界的臺日運動交流國際展</a:t>
            </a:r>
            <a:r>
              <a:rPr lang="zh-TW" altLang="en-US" sz="1200" dirty="0">
                <a:solidFill>
                  <a:schemeClr val="dk1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cs typeface="Noto Sans"/>
              </a:rPr>
              <a:t>」特展裡探索解謎，協助慕賢踏上奧運殿堂。</a:t>
            </a:r>
          </a:p>
          <a:p>
            <a:pPr marL="0" marR="0" lvl="0" indent="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lang="zh-TW" altLang="en-US" sz="1200" dirty="0">
              <a:solidFill>
                <a:schemeClr val="dk1"/>
              </a:solidFill>
              <a:latin typeface="微軟正黑體" panose="020B0604030504040204" pitchFamily="34" charset="-120"/>
              <a:ea typeface="Microsoft JhengHei" panose="020B0604030504040204" pitchFamily="34" charset="-120"/>
              <a:cs typeface="Noto Sans"/>
              <a:sym typeface="Noto Sans TC"/>
            </a:endParaRPr>
          </a:p>
          <a:p>
            <a:pPr algn="just">
              <a:lnSpc>
                <a:spcPct val="150000"/>
              </a:lnSpc>
            </a:pPr>
            <a:r>
              <a:rPr lang="zh-TW" altLang="en-US" sz="1200" dirty="0">
                <a:solidFill>
                  <a:schemeClr val="dk1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cs typeface="Noto Sans"/>
              </a:rPr>
              <a:t>資源包中包括教案手冊、延伸資料、遊戲介紹、課堂簡報等，期便於教師於課堂彈性使用</a:t>
            </a:r>
            <a:r>
              <a:rPr lang="zh-TW" altLang="en-US" sz="1200" dirty="0">
                <a:solidFill>
                  <a:schemeClr val="dk1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cs typeface="Noto Sans"/>
                <a:sym typeface="Noto Sans TC"/>
              </a:rPr>
              <a:t>，拓展歷史學習的廣度與深度，讓學生在遊戲當中深化知識學習、鍛鍊思考能力。</a:t>
            </a:r>
          </a:p>
        </p:txBody>
      </p:sp>
      <p:sp>
        <p:nvSpPr>
          <p:cNvPr id="5" name="Google Shape;203;p13">
            <a:extLst>
              <a:ext uri="{FF2B5EF4-FFF2-40B4-BE49-F238E27FC236}">
                <a16:creationId xmlns:a16="http://schemas.microsoft.com/office/drawing/2014/main" id="{0E8D4536-FC05-FB42-4389-7D6A526AC4E0}"/>
              </a:ext>
            </a:extLst>
          </p:cNvPr>
          <p:cNvSpPr txBox="1"/>
          <p:nvPr/>
        </p:nvSpPr>
        <p:spPr>
          <a:xfrm>
            <a:off x="715000" y="1037252"/>
            <a:ext cx="3856999" cy="39702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zh-TW" altLang="en-US" sz="1200" b="1" dirty="0">
                <a:solidFill>
                  <a:schemeClr val="dk1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</a:rPr>
              <a:t>▍</a:t>
            </a:r>
            <a:r>
              <a:rPr lang="zh-TW" altLang="en-US" sz="1200" b="1" dirty="0">
                <a:solidFill>
                  <a:schemeClr val="dk1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sym typeface="Microsoft JhengHei"/>
              </a:rPr>
              <a:t>教學適用對象：</a:t>
            </a:r>
            <a:r>
              <a:rPr lang="zh-TW" altLang="en-US" sz="1200" dirty="0">
                <a:solidFill>
                  <a:schemeClr val="dk1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sym typeface="Microsoft JhengHei"/>
              </a:rPr>
              <a:t>國民中學、高級中學</a:t>
            </a:r>
            <a:endParaRPr lang="en-US" altLang="zh-TW" sz="1200" dirty="0">
              <a:solidFill>
                <a:schemeClr val="dk1"/>
              </a:solidFill>
              <a:latin typeface="微軟正黑體" panose="020B0604030504040204" pitchFamily="34" charset="-120"/>
              <a:ea typeface="Microsoft JhengHei" panose="020B0604030504040204" pitchFamily="34" charset="-120"/>
              <a:sym typeface="Microsoft JhengHei"/>
            </a:endParaRPr>
          </a:p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TW" altLang="en-US" sz="1200" b="1" dirty="0">
                <a:solidFill>
                  <a:schemeClr val="dk1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</a:rPr>
              <a:t>▍</a:t>
            </a:r>
            <a:r>
              <a:rPr lang="zh-TW" altLang="en-US" sz="1200" b="1" dirty="0">
                <a:solidFill>
                  <a:schemeClr val="dk1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sym typeface="Microsoft JhengHei"/>
              </a:rPr>
              <a:t>總教學時間：</a:t>
            </a:r>
            <a:r>
              <a:rPr lang="en-US" altLang="zh-TW" sz="1200" dirty="0">
                <a:solidFill>
                  <a:schemeClr val="dk1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sym typeface="Microsoft JhengHei"/>
              </a:rPr>
              <a:t>45 </a:t>
            </a:r>
            <a:r>
              <a:rPr lang="zh-TW" altLang="en-US" sz="1200" dirty="0">
                <a:solidFill>
                  <a:schemeClr val="dk1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sym typeface="Microsoft JhengHei"/>
              </a:rPr>
              <a:t>分鐘（</a:t>
            </a:r>
            <a:r>
              <a:rPr lang="en-US" altLang="zh-TW" sz="1200" dirty="0">
                <a:solidFill>
                  <a:schemeClr val="dk1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sym typeface="Microsoft JhengHei"/>
              </a:rPr>
              <a:t>1 </a:t>
            </a:r>
            <a:r>
              <a:rPr lang="zh-TW" altLang="en-US" sz="1200" dirty="0">
                <a:solidFill>
                  <a:schemeClr val="dk1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sym typeface="Microsoft JhengHei"/>
              </a:rPr>
              <a:t>堂課）</a:t>
            </a:r>
            <a:endParaRPr lang="en-US" altLang="zh-TW" sz="1200" dirty="0">
              <a:solidFill>
                <a:schemeClr val="dk1"/>
              </a:solidFill>
              <a:latin typeface="微軟正黑體" panose="020B0604030504040204" pitchFamily="34" charset="-120"/>
              <a:ea typeface="Microsoft JhengHei" panose="020B0604030504040204" pitchFamily="34" charset="-120"/>
              <a:sym typeface="Microsoft JhengHei"/>
            </a:endParaRPr>
          </a:p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TW" altLang="en-US" sz="1200" b="1" dirty="0">
                <a:solidFill>
                  <a:schemeClr val="dk1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</a:rPr>
              <a:t>▍適合搭配課程：</a:t>
            </a:r>
            <a:r>
              <a:rPr lang="zh-TW" altLang="en-US" sz="1200" dirty="0">
                <a:solidFill>
                  <a:schemeClr val="dk1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</a:rPr>
              <a:t>歷史科、綜合選修課</a:t>
            </a:r>
            <a:endParaRPr sz="1200" dirty="0">
              <a:solidFill>
                <a:schemeClr val="dk1"/>
              </a:solidFill>
              <a:latin typeface="微軟正黑體" panose="020B0604030504040204" pitchFamily="34" charset="-120"/>
              <a:ea typeface="Microsoft JhengHei" panose="020B0604030504040204" pitchFamily="34" charset="-120"/>
            </a:endParaRPr>
          </a:p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TW" altLang="en-US" sz="1200" b="1" dirty="0">
                <a:solidFill>
                  <a:schemeClr val="dk1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</a:rPr>
              <a:t>▍</a:t>
            </a:r>
            <a:r>
              <a:rPr lang="zh-TW" altLang="en-US" sz="1200" b="1" dirty="0">
                <a:solidFill>
                  <a:schemeClr val="dk1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sym typeface="Microsoft JhengHei"/>
              </a:rPr>
              <a:t>學習評量方式</a:t>
            </a:r>
            <a:r>
              <a:rPr lang="zh-TW" altLang="en-US" sz="1200" dirty="0">
                <a:solidFill>
                  <a:schemeClr val="dk1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sym typeface="Microsoft JhengHei"/>
              </a:rPr>
              <a:t>：學生口說分享</a:t>
            </a:r>
            <a:endParaRPr lang="en-US" altLang="zh-TW" sz="1200" dirty="0">
              <a:solidFill>
                <a:schemeClr val="dk1"/>
              </a:solidFill>
              <a:latin typeface="微軟正黑體" panose="020B0604030504040204" pitchFamily="34" charset="-120"/>
              <a:ea typeface="Microsoft JhengHei" panose="020B0604030504040204" pitchFamily="34" charset="-120"/>
              <a:sym typeface="Microsoft JhengHei"/>
            </a:endParaRPr>
          </a:p>
          <a:p>
            <a:pPr>
              <a:lnSpc>
                <a:spcPct val="150000"/>
              </a:lnSpc>
            </a:pPr>
            <a:r>
              <a:rPr lang="zh-TW" altLang="en-US" sz="1200" b="1" dirty="0">
                <a:solidFill>
                  <a:schemeClr val="dk1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</a:rPr>
              <a:t>▍</a:t>
            </a:r>
            <a:r>
              <a:rPr lang="zh-TW" altLang="en-US" sz="1200" b="1" dirty="0">
                <a:solidFill>
                  <a:schemeClr val="dk1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sym typeface="Microsoft JhengHei"/>
              </a:rPr>
              <a:t>教材：</a:t>
            </a:r>
            <a:r>
              <a:rPr lang="zh-TW" altLang="en-US" sz="1200" dirty="0">
                <a:solidFill>
                  <a:schemeClr val="dk1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sym typeface="Microsoft JhengHei"/>
              </a:rPr>
              <a:t>線上遊戲、線上解謎網頁與課堂</a:t>
            </a:r>
            <a:r>
              <a:rPr lang="zh-TW" altLang="en-US" sz="1200" dirty="0" smtClean="0">
                <a:solidFill>
                  <a:schemeClr val="dk1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sym typeface="Microsoft JhengHei"/>
              </a:rPr>
              <a:t>簡報</a:t>
            </a:r>
            <a:endParaRPr lang="en-US" altLang="zh-TW" sz="1200" dirty="0">
              <a:solidFill>
                <a:schemeClr val="dk1"/>
              </a:solidFill>
              <a:latin typeface="微軟正黑體" panose="020B0604030504040204" pitchFamily="34" charset="-120"/>
              <a:ea typeface="Microsoft JhengHei" panose="020B0604030504040204" pitchFamily="34" charset="-120"/>
              <a:sym typeface="Microsoft JhengHei"/>
            </a:endParaRPr>
          </a:p>
          <a:p>
            <a:pPr>
              <a:lnSpc>
                <a:spcPct val="150000"/>
              </a:lnSpc>
            </a:pPr>
            <a:r>
              <a:rPr lang="zh-TW" altLang="en-US" sz="1200" b="1" dirty="0">
                <a:solidFill>
                  <a:schemeClr val="dk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▍</a:t>
            </a:r>
            <a:r>
              <a:rPr lang="zh-TW" altLang="en-US" sz="1200" b="1" dirty="0">
                <a:solidFill>
                  <a:schemeClr val="dk1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sym typeface="Microsoft JhengHei"/>
              </a:rPr>
              <a:t>教學目標：</a:t>
            </a:r>
            <a:endParaRPr lang="en-US" altLang="zh-TW" sz="1200" b="1" dirty="0">
              <a:solidFill>
                <a:schemeClr val="dk1"/>
              </a:solidFill>
              <a:latin typeface="微軟正黑體" panose="020B0604030504040204" pitchFamily="34" charset="-120"/>
              <a:ea typeface="Microsoft JhengHei" panose="020B0604030504040204" pitchFamily="34" charset="-120"/>
              <a:sym typeface="Microsoft JhengHei"/>
            </a:endParaRPr>
          </a:p>
          <a:p>
            <a:pPr>
              <a:lnSpc>
                <a:spcPct val="150000"/>
              </a:lnSpc>
            </a:pPr>
            <a:r>
              <a:rPr lang="zh-TW" altLang="en-US" sz="1200" dirty="0">
                <a:latin typeface="微軟正黑體" panose="020B0604030504040204" pitchFamily="34" charset="-120"/>
                <a:ea typeface="Microsoft JhengHei" panose="020B0604030504040204" pitchFamily="34" charset="-120"/>
              </a:rPr>
              <a:t>引導學生同理臺灣歷史人物處境，思考體育、時代與身</a:t>
            </a:r>
            <a:r>
              <a:rPr lang="zh-TW" altLang="en-US" sz="1200" dirty="0">
                <a:solidFill>
                  <a:schemeClr val="dk1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sym typeface="Microsoft JhengHei"/>
              </a:rPr>
              <a:t>分</a:t>
            </a:r>
            <a:r>
              <a:rPr lang="zh-TW" altLang="en-US" sz="1200" dirty="0">
                <a:latin typeface="微軟正黑體" panose="020B0604030504040204" pitchFamily="34" charset="-120"/>
                <a:ea typeface="Microsoft JhengHei" panose="020B0604030504040204" pitchFamily="34" charset="-120"/>
              </a:rPr>
              <a:t>認同的複雜性</a:t>
            </a:r>
            <a:r>
              <a:rPr lang="zh-TW" altLang="en-US" sz="1200" dirty="0" smtClean="0">
                <a:latin typeface="微軟正黑體" panose="020B0604030504040204" pitchFamily="34" charset="-120"/>
                <a:ea typeface="Microsoft JhengHei" panose="020B0604030504040204" pitchFamily="34" charset="-120"/>
              </a:rPr>
              <a:t>。</a:t>
            </a:r>
            <a:endParaRPr lang="en-US" altLang="zh-TW" sz="1200" b="0" i="0" u="none" strike="noStrike" cap="none" dirty="0">
              <a:solidFill>
                <a:schemeClr val="dk1"/>
              </a:solidFill>
              <a:latin typeface="微軟正黑體" panose="020B0604030504040204" pitchFamily="34" charset="-120"/>
              <a:ea typeface="Microsoft JhengHei" panose="020B0604030504040204" pitchFamily="34" charset="-120"/>
              <a:cs typeface="Microsoft JhengHei"/>
              <a:sym typeface="Microsoft JhengHei"/>
            </a:endParaRPr>
          </a:p>
          <a:p>
            <a:pPr>
              <a:lnSpc>
                <a:spcPct val="150000"/>
              </a:lnSpc>
            </a:pPr>
            <a:r>
              <a:rPr lang="zh-TW" altLang="en-US" sz="1200" b="1" dirty="0">
                <a:solidFill>
                  <a:schemeClr val="dk1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</a:rPr>
              <a:t>▍</a:t>
            </a:r>
            <a:r>
              <a:rPr lang="zh-TW" altLang="en-US" sz="1200" b="1" dirty="0">
                <a:solidFill>
                  <a:schemeClr val="dk1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sym typeface="Microsoft JhengHei"/>
              </a:rPr>
              <a:t>遊戲</a:t>
            </a:r>
            <a:r>
              <a:rPr lang="zh-TW" altLang="en-US" sz="1200" b="1" i="0" u="none" strike="noStrike" cap="none" dirty="0">
                <a:solidFill>
                  <a:schemeClr val="dk1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cs typeface="Microsoft JhengHei"/>
                <a:sym typeface="Microsoft JhengHei"/>
              </a:rPr>
              <a:t>顧問</a:t>
            </a:r>
            <a:r>
              <a:rPr lang="zh-TW" altLang="en-US" sz="1200" b="1" i="0" u="none" strike="noStrike" cap="none" dirty="0" smtClean="0">
                <a:solidFill>
                  <a:schemeClr val="dk1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cs typeface="Microsoft JhengHei"/>
                <a:sym typeface="Microsoft JhengHei"/>
              </a:rPr>
              <a:t>：</a:t>
            </a:r>
            <a:r>
              <a:rPr lang="en-US" altLang="zh-TW" sz="1200" b="1" i="0" u="none" strike="noStrike" cap="none" dirty="0" smtClean="0">
                <a:solidFill>
                  <a:schemeClr val="dk1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cs typeface="Microsoft JhengHei"/>
                <a:sym typeface="Microsoft JhengHei"/>
              </a:rPr>
              <a:t/>
            </a:r>
            <a:br>
              <a:rPr lang="en-US" altLang="zh-TW" sz="1200" b="1" i="0" u="none" strike="noStrike" cap="none" dirty="0" smtClean="0">
                <a:solidFill>
                  <a:schemeClr val="dk1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cs typeface="Microsoft JhengHei"/>
                <a:sym typeface="Microsoft JhengHei"/>
              </a:rPr>
            </a:br>
            <a:r>
              <a:rPr lang="zh-TW" altLang="en-US" sz="1200" i="0" u="none" strike="noStrike" cap="none" dirty="0" smtClean="0">
                <a:solidFill>
                  <a:schemeClr val="dk1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cs typeface="Microsoft JhengHei"/>
                <a:sym typeface="Microsoft JhengHei"/>
              </a:rPr>
              <a:t>國立</a:t>
            </a:r>
            <a:r>
              <a:rPr lang="zh-TW" altLang="en-US" sz="1200" i="0" u="none" strike="noStrike" cap="none" dirty="0">
                <a:solidFill>
                  <a:schemeClr val="dk1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cs typeface="Microsoft JhengHei"/>
                <a:sym typeface="Microsoft JhengHei"/>
              </a:rPr>
              <a:t>成功大學歷史學系博士候選人 林欣</a:t>
            </a:r>
            <a:r>
              <a:rPr lang="zh-TW" altLang="en-US" sz="1200" i="0" u="none" strike="noStrike" cap="none" dirty="0" smtClean="0">
                <a:solidFill>
                  <a:schemeClr val="dk1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cs typeface="Microsoft JhengHei"/>
                <a:sym typeface="Microsoft JhengHei"/>
              </a:rPr>
              <a:t>楷</a:t>
            </a:r>
            <a:r>
              <a:rPr lang="en-US" altLang="zh-TW" sz="1200" i="0" u="none" strike="noStrike" cap="none" dirty="0" smtClean="0">
                <a:solidFill>
                  <a:schemeClr val="dk1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cs typeface="Microsoft JhengHei"/>
                <a:sym typeface="Microsoft JhengHei"/>
              </a:rPr>
              <a:t/>
            </a:r>
            <a:br>
              <a:rPr lang="en-US" altLang="zh-TW" sz="1200" i="0" u="none" strike="noStrike" cap="none" dirty="0" smtClean="0">
                <a:solidFill>
                  <a:schemeClr val="dk1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cs typeface="Microsoft JhengHei"/>
                <a:sym typeface="Microsoft JhengHei"/>
              </a:rPr>
            </a:br>
            <a:r>
              <a:rPr lang="zh-TW" altLang="en-US" sz="1200" i="0" u="none" strike="noStrike" cap="none" dirty="0" smtClean="0">
                <a:solidFill>
                  <a:schemeClr val="dk1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cs typeface="Microsoft JhengHei"/>
                <a:sym typeface="Microsoft JhengHei"/>
              </a:rPr>
              <a:t>國立臺灣歷史博物館 陳明祥 助理研究員</a:t>
            </a:r>
            <a:endParaRPr lang="en-US" altLang="zh-TW" sz="1200" i="0" u="none" strike="noStrike" cap="none" dirty="0">
              <a:solidFill>
                <a:schemeClr val="dk1"/>
              </a:solidFill>
              <a:latin typeface="微軟正黑體" panose="020B0604030504040204" pitchFamily="34" charset="-120"/>
              <a:ea typeface="Microsoft JhengHei" panose="020B0604030504040204" pitchFamily="34" charset="-120"/>
              <a:cs typeface="Microsoft JhengHei"/>
              <a:sym typeface="Microsoft JhengHei"/>
            </a:endParaRPr>
          </a:p>
          <a:p>
            <a:pPr>
              <a:lnSpc>
                <a:spcPct val="150000"/>
              </a:lnSpc>
            </a:pPr>
            <a:r>
              <a:rPr lang="zh-TW" altLang="en-US" sz="1200" b="1" dirty="0">
                <a:solidFill>
                  <a:schemeClr val="dk1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</a:rPr>
              <a:t>▍指導單位：文化部、教育部、教育部因材網</a:t>
            </a:r>
            <a:endParaRPr lang="en-US" altLang="zh-TW" sz="1200" b="1" dirty="0">
              <a:solidFill>
                <a:schemeClr val="dk1"/>
              </a:solidFill>
              <a:latin typeface="微軟正黑體" panose="020B0604030504040204" pitchFamily="34" charset="-120"/>
              <a:ea typeface="Microsoft JhengHei" panose="020B0604030504040204" pitchFamily="34" charset="-120"/>
            </a:endParaRPr>
          </a:p>
          <a:p>
            <a:pPr>
              <a:lnSpc>
                <a:spcPct val="150000"/>
              </a:lnSpc>
            </a:pPr>
            <a:r>
              <a:rPr lang="zh-TW" altLang="en-US" sz="1200" b="1" dirty="0">
                <a:solidFill>
                  <a:schemeClr val="dk1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</a:rPr>
              <a:t>▍</a:t>
            </a:r>
            <a:r>
              <a:rPr lang="zh-TW" altLang="en-US" sz="1200" b="1" dirty="0">
                <a:solidFill>
                  <a:schemeClr val="dk1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sym typeface="Microsoft JhengHei"/>
              </a:rPr>
              <a:t>遊戲 </a:t>
            </a:r>
            <a:r>
              <a:rPr lang="en-US" altLang="zh-TW" sz="1200" b="1" dirty="0">
                <a:solidFill>
                  <a:schemeClr val="dk1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sym typeface="Microsoft JhengHei"/>
              </a:rPr>
              <a:t>&amp;</a:t>
            </a:r>
            <a:r>
              <a:rPr lang="zh-TW" altLang="en-US" sz="1200" b="1" dirty="0">
                <a:solidFill>
                  <a:schemeClr val="dk1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sym typeface="Microsoft JhengHei"/>
              </a:rPr>
              <a:t> 教案發行：國立臺灣歷史博物館</a:t>
            </a:r>
            <a:endParaRPr lang="en-US" altLang="zh-TW" sz="1200" b="1" dirty="0">
              <a:solidFill>
                <a:schemeClr val="dk1"/>
              </a:solidFill>
              <a:latin typeface="微軟正黑體" panose="020B0604030504040204" pitchFamily="34" charset="-120"/>
              <a:ea typeface="Microsoft JhengHei" panose="020B0604030504040204" pitchFamily="34" charset="-120"/>
              <a:sym typeface="Microsoft JhengHei"/>
            </a:endParaRPr>
          </a:p>
          <a:p>
            <a:pPr>
              <a:lnSpc>
                <a:spcPct val="150000"/>
              </a:lnSpc>
            </a:pPr>
            <a:r>
              <a:rPr lang="zh-TW" altLang="en-US" sz="1200" b="1" dirty="0">
                <a:solidFill>
                  <a:schemeClr val="dk1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</a:rPr>
              <a:t>▍</a:t>
            </a:r>
            <a:r>
              <a:rPr lang="zh-TW" altLang="en-US" sz="1200" b="1" dirty="0">
                <a:solidFill>
                  <a:schemeClr val="dk1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sym typeface="Microsoft JhengHei"/>
              </a:rPr>
              <a:t>遊戲設計 </a:t>
            </a:r>
            <a:r>
              <a:rPr lang="en-US" altLang="zh-TW" sz="1200" b="1" dirty="0">
                <a:solidFill>
                  <a:schemeClr val="dk1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sym typeface="Microsoft JhengHei"/>
              </a:rPr>
              <a:t>&amp;</a:t>
            </a:r>
            <a:r>
              <a:rPr lang="zh-TW" altLang="en-US" sz="1200" b="1" dirty="0">
                <a:solidFill>
                  <a:schemeClr val="dk1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sym typeface="Microsoft JhengHei"/>
              </a:rPr>
              <a:t> 統籌：聚樂邦</a:t>
            </a:r>
            <a:endParaRPr lang="en-US" altLang="zh-TW" sz="1200" b="1" dirty="0">
              <a:solidFill>
                <a:schemeClr val="dk1"/>
              </a:solidFill>
              <a:latin typeface="微軟正黑體" panose="020B0604030504040204" pitchFamily="34" charset="-120"/>
              <a:ea typeface="Microsoft JhengHei" panose="020B0604030504040204" pitchFamily="34" charset="-120"/>
              <a:sym typeface="Microsoft JhengHei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3">
          <a:extLst>
            <a:ext uri="{FF2B5EF4-FFF2-40B4-BE49-F238E27FC236}">
              <a16:creationId xmlns:a16="http://schemas.microsoft.com/office/drawing/2014/main" id="{38D4F539-688E-0C20-0DE0-AC47E82471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p13">
            <a:extLst>
              <a:ext uri="{FF2B5EF4-FFF2-40B4-BE49-F238E27FC236}">
                <a16:creationId xmlns:a16="http://schemas.microsoft.com/office/drawing/2014/main" id="{A5E5F96A-7558-5E62-3BA3-6FF2233D8EFE}"/>
              </a:ext>
            </a:extLst>
          </p:cNvPr>
          <p:cNvSpPr/>
          <p:nvPr/>
        </p:nvSpPr>
        <p:spPr>
          <a:xfrm rot="-2047773">
            <a:off x="1778000" y="313267"/>
            <a:ext cx="364067" cy="385554"/>
          </a:xfrm>
          <a:prstGeom prst="ellipse">
            <a:avLst/>
          </a:prstGeom>
          <a:solidFill>
            <a:srgbClr val="FEBD3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Microsoft JhengHei" panose="020B0604030504040204" pitchFamily="34" charset="-120"/>
              <a:ea typeface="Microsoft JhengHei" panose="020B0604030504040204" pitchFamily="34" charset="-120"/>
              <a:sym typeface="Arial"/>
            </a:endParaRPr>
          </a:p>
        </p:txBody>
      </p:sp>
      <p:sp>
        <p:nvSpPr>
          <p:cNvPr id="195" name="Google Shape;195;p13">
            <a:extLst>
              <a:ext uri="{FF2B5EF4-FFF2-40B4-BE49-F238E27FC236}">
                <a16:creationId xmlns:a16="http://schemas.microsoft.com/office/drawing/2014/main" id="{5458A23D-9E8F-64CB-7409-50871D198603}"/>
              </a:ext>
            </a:extLst>
          </p:cNvPr>
          <p:cNvSpPr/>
          <p:nvPr/>
        </p:nvSpPr>
        <p:spPr>
          <a:xfrm>
            <a:off x="-1" y="0"/>
            <a:ext cx="1515533" cy="5143500"/>
          </a:xfrm>
          <a:prstGeom prst="rect">
            <a:avLst/>
          </a:prstGeom>
          <a:solidFill>
            <a:srgbClr val="FEBD39"/>
          </a:solidFill>
          <a:ln>
            <a:noFill/>
          </a:ln>
        </p:spPr>
        <p:txBody>
          <a:bodyPr spcFirstLastPara="1" wrap="square" lIns="68550" tIns="34275" rIns="68550" bIns="3427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 b="0" i="0" u="none" strike="noStrike" cap="none">
              <a:solidFill>
                <a:schemeClr val="dk1"/>
              </a:solidFill>
              <a:latin typeface="Noto Sans TC"/>
              <a:ea typeface="Noto Sans TC"/>
              <a:cs typeface="Noto Sans TC"/>
              <a:sym typeface="Noto Sans TC"/>
            </a:endParaRPr>
          </a:p>
        </p:txBody>
      </p:sp>
      <p:sp>
        <p:nvSpPr>
          <p:cNvPr id="196" name="Google Shape;196;p13">
            <a:extLst>
              <a:ext uri="{FF2B5EF4-FFF2-40B4-BE49-F238E27FC236}">
                <a16:creationId xmlns:a16="http://schemas.microsoft.com/office/drawing/2014/main" id="{B74A389C-5EB2-997A-1B38-7D08B1EF44D8}"/>
              </a:ext>
            </a:extLst>
          </p:cNvPr>
          <p:cNvSpPr txBox="1"/>
          <p:nvPr/>
        </p:nvSpPr>
        <p:spPr>
          <a:xfrm>
            <a:off x="1842558" y="271625"/>
            <a:ext cx="5458884" cy="4271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50" tIns="34275" rIns="68550" bIns="34275" anchor="b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TW" sz="2100" b="1" i="0" u="none" strike="noStrike" cap="none" dirty="0">
                <a:solidFill>
                  <a:schemeClr val="bg2">
                    <a:lumMod val="50000"/>
                  </a:schemeClr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cs typeface="Microsoft JhengHei"/>
                <a:sym typeface="Microsoft JhengHei"/>
              </a:rPr>
              <a:t>四、教學內容</a:t>
            </a:r>
            <a:r>
              <a:rPr lang="zh-TW" altLang="en-US" sz="2100" b="1" i="0" u="none" strike="noStrike" cap="none" dirty="0">
                <a:solidFill>
                  <a:schemeClr val="bg2">
                    <a:lumMod val="50000"/>
                  </a:schemeClr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cs typeface="Microsoft JhengHei"/>
                <a:sym typeface="Microsoft JhengHei"/>
              </a:rPr>
              <a:t>架構</a:t>
            </a:r>
            <a:endParaRPr sz="1050" b="0" i="0" u="none" strike="noStrike" cap="none" dirty="0">
              <a:solidFill>
                <a:schemeClr val="bg2">
                  <a:lumMod val="50000"/>
                </a:schemeClr>
              </a:solidFill>
              <a:latin typeface="微軟正黑體" panose="020B0604030504040204" pitchFamily="34" charset="-120"/>
              <a:ea typeface="Microsoft JhengHei" panose="020B0604030504040204" pitchFamily="34" charset="-120"/>
              <a:sym typeface="Arial"/>
            </a:endParaRPr>
          </a:p>
        </p:txBody>
      </p:sp>
      <p:sp>
        <p:nvSpPr>
          <p:cNvPr id="2" name="文字方塊 1">
            <a:extLst>
              <a:ext uri="{FF2B5EF4-FFF2-40B4-BE49-F238E27FC236}">
                <a16:creationId xmlns:a16="http://schemas.microsoft.com/office/drawing/2014/main" id="{08051EDF-EE14-2F75-75B6-A8041DBB24B9}"/>
              </a:ext>
            </a:extLst>
          </p:cNvPr>
          <p:cNvSpPr txBox="1"/>
          <p:nvPr/>
        </p:nvSpPr>
        <p:spPr>
          <a:xfrm>
            <a:off x="42828" y="1492350"/>
            <a:ext cx="130809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rtl="0"/>
            <a:r>
              <a:rPr lang="zh-TW" altLang="en-US" sz="2000" b="1" dirty="0">
                <a:solidFill>
                  <a:srgbClr val="3F3F3F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</a:rPr>
              <a:t>教案手冊</a:t>
            </a:r>
            <a:endParaRPr lang="zh-TW" altLang="en-US" dirty="0">
              <a:latin typeface="微軟正黑體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3" name="Google Shape;8479;p37">
            <a:extLst>
              <a:ext uri="{FF2B5EF4-FFF2-40B4-BE49-F238E27FC236}">
                <a16:creationId xmlns:a16="http://schemas.microsoft.com/office/drawing/2014/main" id="{3D034E99-94BE-31E2-A959-A65030A6C39B}"/>
              </a:ext>
            </a:extLst>
          </p:cNvPr>
          <p:cNvSpPr txBox="1">
            <a:spLocks/>
          </p:cNvSpPr>
          <p:nvPr/>
        </p:nvSpPr>
        <p:spPr>
          <a:xfrm>
            <a:off x="256059" y="1892329"/>
            <a:ext cx="1308098" cy="389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zh-TW" altLang="en-US" dirty="0">
                <a:solidFill>
                  <a:schemeClr val="bg1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</a:rPr>
              <a:t>線上展覽介紹</a:t>
            </a:r>
          </a:p>
        </p:txBody>
      </p:sp>
      <p:sp>
        <p:nvSpPr>
          <p:cNvPr id="4" name="Google Shape;8482;p37">
            <a:extLst>
              <a:ext uri="{FF2B5EF4-FFF2-40B4-BE49-F238E27FC236}">
                <a16:creationId xmlns:a16="http://schemas.microsoft.com/office/drawing/2014/main" id="{3E16F520-6528-295C-EB0D-3127A2C4AD6A}"/>
              </a:ext>
            </a:extLst>
          </p:cNvPr>
          <p:cNvSpPr txBox="1">
            <a:spLocks/>
          </p:cNvSpPr>
          <p:nvPr/>
        </p:nvSpPr>
        <p:spPr>
          <a:xfrm>
            <a:off x="256059" y="2274173"/>
            <a:ext cx="1392319" cy="389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zh-TW" altLang="en-US" dirty="0">
                <a:solidFill>
                  <a:schemeClr val="bg1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</a:rPr>
              <a:t>遊戲介紹</a:t>
            </a:r>
          </a:p>
        </p:txBody>
      </p:sp>
      <p:sp>
        <p:nvSpPr>
          <p:cNvPr id="5" name="Google Shape;8484;p37">
            <a:extLst>
              <a:ext uri="{FF2B5EF4-FFF2-40B4-BE49-F238E27FC236}">
                <a16:creationId xmlns:a16="http://schemas.microsoft.com/office/drawing/2014/main" id="{27AB9352-AABA-F088-C343-3F3166924501}"/>
              </a:ext>
            </a:extLst>
          </p:cNvPr>
          <p:cNvSpPr txBox="1">
            <a:spLocks/>
          </p:cNvSpPr>
          <p:nvPr/>
        </p:nvSpPr>
        <p:spPr>
          <a:xfrm>
            <a:off x="256059" y="2673025"/>
            <a:ext cx="1344142" cy="389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zh-TW" altLang="en-US" dirty="0">
                <a:solidFill>
                  <a:schemeClr val="bg1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</a:rPr>
              <a:t>教學目標</a:t>
            </a:r>
          </a:p>
        </p:txBody>
      </p:sp>
      <p:sp>
        <p:nvSpPr>
          <p:cNvPr id="6" name="Google Shape;8486;p37">
            <a:extLst>
              <a:ext uri="{FF2B5EF4-FFF2-40B4-BE49-F238E27FC236}">
                <a16:creationId xmlns:a16="http://schemas.microsoft.com/office/drawing/2014/main" id="{3F130893-043A-80A7-4BEB-4A7FAA70DBA9}"/>
              </a:ext>
            </a:extLst>
          </p:cNvPr>
          <p:cNvSpPr txBox="1">
            <a:spLocks/>
          </p:cNvSpPr>
          <p:nvPr/>
        </p:nvSpPr>
        <p:spPr>
          <a:xfrm>
            <a:off x="256059" y="3062060"/>
            <a:ext cx="1259473" cy="389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zh-TW" alt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軟正黑體" panose="020B0604030504040204" pitchFamily="34" charset="-120"/>
                <a:ea typeface="Microsoft JhengHei" panose="020B0604030504040204" pitchFamily="34" charset="-120"/>
              </a:rPr>
              <a:t>教學內容架構</a:t>
            </a:r>
          </a:p>
        </p:txBody>
      </p:sp>
      <p:sp>
        <p:nvSpPr>
          <p:cNvPr id="7" name="Google Shape;8488;p37">
            <a:extLst>
              <a:ext uri="{FF2B5EF4-FFF2-40B4-BE49-F238E27FC236}">
                <a16:creationId xmlns:a16="http://schemas.microsoft.com/office/drawing/2014/main" id="{5B1E83B5-DAD2-D0EF-E604-68CFFAFDA704}"/>
              </a:ext>
            </a:extLst>
          </p:cNvPr>
          <p:cNvSpPr txBox="1">
            <a:spLocks/>
          </p:cNvSpPr>
          <p:nvPr/>
        </p:nvSpPr>
        <p:spPr>
          <a:xfrm>
            <a:off x="256059" y="3451094"/>
            <a:ext cx="1344142" cy="485905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zh-TW" altLang="en-US" dirty="0">
                <a:solidFill>
                  <a:schemeClr val="bg1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cs typeface="Microsoft JhengHei"/>
                <a:sym typeface="Microsoft JhengHei"/>
              </a:rPr>
              <a:t>延伸資料與相關連結</a:t>
            </a:r>
            <a:endParaRPr lang="zh-TW" altLang="en-US" dirty="0">
              <a:solidFill>
                <a:schemeClr val="bg1"/>
              </a:solidFill>
              <a:latin typeface="微軟正黑體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8" name="Google Shape;9631;p76">
            <a:extLst>
              <a:ext uri="{FF2B5EF4-FFF2-40B4-BE49-F238E27FC236}">
                <a16:creationId xmlns:a16="http://schemas.microsoft.com/office/drawing/2014/main" id="{9F90DF5C-CD72-A4AE-01B1-82FF091D56B0}"/>
              </a:ext>
            </a:extLst>
          </p:cNvPr>
          <p:cNvSpPr/>
          <p:nvPr/>
        </p:nvSpPr>
        <p:spPr>
          <a:xfrm>
            <a:off x="132845" y="3156019"/>
            <a:ext cx="174337" cy="174337"/>
          </a:xfrm>
          <a:custGeom>
            <a:avLst/>
            <a:gdLst/>
            <a:ahLst/>
            <a:cxnLst/>
            <a:rect l="l" t="t" r="r" b="b"/>
            <a:pathLst>
              <a:path w="208163" h="208163" extrusionOk="0">
                <a:moveTo>
                  <a:pt x="79632" y="48546"/>
                </a:moveTo>
                <a:cubicBezTo>
                  <a:pt x="80399" y="48546"/>
                  <a:pt x="81191" y="48783"/>
                  <a:pt x="81877" y="49126"/>
                </a:cubicBezTo>
                <a:lnTo>
                  <a:pt x="158203" y="101306"/>
                </a:lnTo>
                <a:cubicBezTo>
                  <a:pt x="159036" y="101861"/>
                  <a:pt x="159591" y="102971"/>
                  <a:pt x="159591" y="104081"/>
                </a:cubicBezTo>
                <a:cubicBezTo>
                  <a:pt x="159591" y="105191"/>
                  <a:pt x="159036" y="106302"/>
                  <a:pt x="158203" y="106857"/>
                </a:cubicBezTo>
                <a:lnTo>
                  <a:pt x="81877" y="159036"/>
                </a:lnTo>
                <a:cubicBezTo>
                  <a:pt x="81045" y="159314"/>
                  <a:pt x="80489" y="159591"/>
                  <a:pt x="79934" y="159591"/>
                </a:cubicBezTo>
                <a:cubicBezTo>
                  <a:pt x="79379" y="159591"/>
                  <a:pt x="78547" y="159591"/>
                  <a:pt x="78269" y="159314"/>
                </a:cubicBezTo>
                <a:cubicBezTo>
                  <a:pt x="77159" y="158481"/>
                  <a:pt x="76326" y="157371"/>
                  <a:pt x="76326" y="156260"/>
                </a:cubicBezTo>
                <a:lnTo>
                  <a:pt x="76326" y="52179"/>
                </a:lnTo>
                <a:cubicBezTo>
                  <a:pt x="76326" y="50792"/>
                  <a:pt x="77159" y="49681"/>
                  <a:pt x="78269" y="48849"/>
                </a:cubicBezTo>
                <a:cubicBezTo>
                  <a:pt x="78693" y="48637"/>
                  <a:pt x="79158" y="48546"/>
                  <a:pt x="79632" y="48546"/>
                </a:cubicBezTo>
                <a:close/>
                <a:moveTo>
                  <a:pt x="104081" y="0"/>
                </a:moveTo>
                <a:cubicBezTo>
                  <a:pt x="46628" y="0"/>
                  <a:pt x="0" y="46628"/>
                  <a:pt x="0" y="104081"/>
                </a:cubicBezTo>
                <a:cubicBezTo>
                  <a:pt x="0" y="161534"/>
                  <a:pt x="46628" y="208162"/>
                  <a:pt x="104081" y="208162"/>
                </a:cubicBezTo>
                <a:cubicBezTo>
                  <a:pt x="161534" y="208162"/>
                  <a:pt x="208162" y="161534"/>
                  <a:pt x="208162" y="104081"/>
                </a:cubicBezTo>
                <a:cubicBezTo>
                  <a:pt x="208162" y="46628"/>
                  <a:pt x="161534" y="0"/>
                  <a:pt x="104081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7" name="Google Shape;225;p14">
            <a:extLst>
              <a:ext uri="{FF2B5EF4-FFF2-40B4-BE49-F238E27FC236}">
                <a16:creationId xmlns:a16="http://schemas.microsoft.com/office/drawing/2014/main" id="{56ECF450-152A-3023-7C2D-8B17D40F55FA}"/>
              </a:ext>
            </a:extLst>
          </p:cNvPr>
          <p:cNvSpPr/>
          <p:nvPr/>
        </p:nvSpPr>
        <p:spPr>
          <a:xfrm>
            <a:off x="1876426" y="903213"/>
            <a:ext cx="270030" cy="270030"/>
          </a:xfrm>
          <a:prstGeom prst="ellipse">
            <a:avLst/>
          </a:prstGeom>
          <a:solidFill>
            <a:srgbClr val="FEBD39"/>
          </a:solidFill>
          <a:ln w="38100" cap="flat" cmpd="sng">
            <a:solidFill>
              <a:srgbClr val="FEBD39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68550" tIns="34275" rIns="68550" bIns="342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TW" b="0" i="0" u="none" strike="noStrike" cap="none" dirty="0">
                <a:solidFill>
                  <a:schemeClr val="dk1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cs typeface="Calibri"/>
                <a:sym typeface="Calibri"/>
              </a:rPr>
              <a:t>1</a:t>
            </a:r>
            <a:endParaRPr b="0" i="0" u="none" strike="noStrike" cap="none" dirty="0">
              <a:solidFill>
                <a:schemeClr val="dk1"/>
              </a:solidFill>
              <a:latin typeface="微軟正黑體" panose="020B0604030504040204" pitchFamily="34" charset="-120"/>
              <a:ea typeface="Microsoft JhengHei" panose="020B0604030504040204" pitchFamily="34" charset="-120"/>
              <a:cs typeface="Calibri"/>
              <a:sym typeface="Calibri"/>
            </a:endParaRPr>
          </a:p>
        </p:txBody>
      </p:sp>
      <p:sp>
        <p:nvSpPr>
          <p:cNvPr id="18" name="Google Shape;226;p14">
            <a:extLst>
              <a:ext uri="{FF2B5EF4-FFF2-40B4-BE49-F238E27FC236}">
                <a16:creationId xmlns:a16="http://schemas.microsoft.com/office/drawing/2014/main" id="{88BA4D31-6174-DB67-46E4-50998A478B2B}"/>
              </a:ext>
            </a:extLst>
          </p:cNvPr>
          <p:cNvSpPr txBox="1"/>
          <p:nvPr/>
        </p:nvSpPr>
        <p:spPr>
          <a:xfrm>
            <a:off x="2187214" y="854312"/>
            <a:ext cx="6575786" cy="39933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50" tIns="34275" rIns="68550" bIns="34275" anchor="t" anchorCtr="0">
            <a:sp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TW" b="1" i="0" u="none" strike="noStrike" cap="none" dirty="0">
                <a:solidFill>
                  <a:srgbClr val="000000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cs typeface="Microsoft JhengHei"/>
                <a:sym typeface="Microsoft JhengHei"/>
              </a:rPr>
              <a:t>遊戲說明</a:t>
            </a:r>
            <a:r>
              <a:rPr lang="zh-TW" altLang="en-US" b="1" i="0" u="none" strike="noStrike" cap="none" dirty="0">
                <a:solidFill>
                  <a:srgbClr val="000000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cs typeface="Microsoft JhengHei"/>
                <a:sym typeface="Microsoft JhengHei"/>
              </a:rPr>
              <a:t>  </a:t>
            </a:r>
            <a:r>
              <a:rPr lang="en-US" altLang="zh-TW" b="1" u="sng" dirty="0">
                <a:latin typeface="微軟正黑體" panose="020B0604030504040204" pitchFamily="34" charset="-120"/>
                <a:ea typeface="Microsoft JhengHei" panose="020B0604030504040204" pitchFamily="34" charset="-120"/>
                <a:cs typeface="Microsoft JhengHei"/>
                <a:sym typeface="Microsoft JhengHei"/>
              </a:rPr>
              <a:t>5</a:t>
            </a:r>
            <a:r>
              <a:rPr lang="zh-TW" altLang="en-US" b="1" u="sng" dirty="0">
                <a:latin typeface="微軟正黑體" panose="020B0604030504040204" pitchFamily="34" charset="-120"/>
                <a:ea typeface="Microsoft JhengHei" panose="020B0604030504040204" pitchFamily="34" charset="-120"/>
                <a:cs typeface="Microsoft JhengHei"/>
                <a:sym typeface="Microsoft JhengHei"/>
              </a:rPr>
              <a:t> </a:t>
            </a:r>
            <a:r>
              <a:rPr lang="zh-TW" b="1" i="0" u="sng" strike="noStrike" cap="none" dirty="0">
                <a:solidFill>
                  <a:srgbClr val="000000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cs typeface="Microsoft JhengHei"/>
                <a:sym typeface="Microsoft JhengHei"/>
              </a:rPr>
              <a:t>分鐘</a:t>
            </a:r>
            <a:endParaRPr lang="zh-TW" altLang="en-US" b="1" i="0" u="sng" strike="noStrike" cap="none" dirty="0">
              <a:solidFill>
                <a:srgbClr val="000000"/>
              </a:solidFill>
              <a:latin typeface="微軟正黑體" panose="020B0604030504040204" pitchFamily="34" charset="-120"/>
              <a:ea typeface="Microsoft JhengHei" panose="020B0604030504040204" pitchFamily="34" charset="-120"/>
              <a:cs typeface="Microsoft JhengHei"/>
              <a:sym typeface="Microsoft JhengHei"/>
            </a:endParaRPr>
          </a:p>
          <a:p>
            <a:pPr marL="0" marR="0" lvl="0" indent="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TW" sz="1200" b="0" i="0" u="none" strike="noStrike" cap="none" dirty="0">
                <a:solidFill>
                  <a:srgbClr val="000000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cs typeface="Microsoft JhengHei"/>
                <a:sym typeface="Microsoft JhengHei"/>
              </a:rPr>
              <a:t>1-1 </a:t>
            </a:r>
            <a:r>
              <a:rPr lang="zh-TW" altLang="en-US" sz="1200" dirty="0">
                <a:latin typeface="微軟正黑體" panose="020B0604030504040204" pitchFamily="34" charset="-120"/>
                <a:ea typeface="Microsoft JhengHei" panose="020B0604030504040204" pitchFamily="34" charset="-120"/>
                <a:cs typeface="Microsoft JhengHei"/>
                <a:sym typeface="Microsoft JhengHei"/>
              </a:rPr>
              <a:t>教師透過</a:t>
            </a:r>
            <a:r>
              <a:rPr lang="zh-TW" altLang="en-US" sz="1200" b="0" i="0" u="none" strike="noStrike" cap="none" dirty="0">
                <a:solidFill>
                  <a:srgbClr val="000000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cs typeface="Microsoft JhengHei"/>
                <a:sym typeface="Microsoft JhengHei"/>
              </a:rPr>
              <a:t>提問來引入課程｜</a:t>
            </a:r>
            <a:r>
              <a:rPr lang="en-US" altLang="zh-TW" sz="1200" dirty="0">
                <a:latin typeface="微軟正黑體" panose="020B0604030504040204" pitchFamily="34" charset="-120"/>
                <a:ea typeface="Microsoft JhengHei" panose="020B0604030504040204" pitchFamily="34" charset="-120"/>
                <a:cs typeface="Microsoft JhengHei"/>
                <a:sym typeface="Microsoft JhengHei"/>
              </a:rPr>
              <a:t>3 </a:t>
            </a:r>
            <a:r>
              <a:rPr lang="zh-TW" altLang="en-US" sz="1200" b="0" i="0" u="none" strike="noStrike" cap="none" dirty="0">
                <a:solidFill>
                  <a:srgbClr val="000000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cs typeface="Microsoft JhengHei"/>
                <a:sym typeface="Microsoft JhengHei"/>
              </a:rPr>
              <a:t>分鐘</a:t>
            </a:r>
            <a:endParaRPr lang="en-US" altLang="zh-TW" sz="1200" b="0" i="0" u="none" strike="noStrike" cap="none" dirty="0">
              <a:solidFill>
                <a:srgbClr val="000000"/>
              </a:solidFill>
              <a:latin typeface="微軟正黑體" panose="020B0604030504040204" pitchFamily="34" charset="-120"/>
              <a:ea typeface="Microsoft JhengHei" panose="020B0604030504040204" pitchFamily="34" charset="-120"/>
              <a:cs typeface="Microsoft JhengHei"/>
              <a:sym typeface="Microsoft JhengHei"/>
            </a:endParaRPr>
          </a:p>
          <a:p>
            <a:pPr marL="171450" marR="0" lvl="0" indent="-17145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TW" altLang="en-US" sz="1200" b="0" i="0" u="none" strike="noStrike" cap="none" dirty="0">
                <a:solidFill>
                  <a:srgbClr val="000000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cs typeface="Microsoft JhengHei"/>
                <a:sym typeface="Microsoft JhengHei"/>
              </a:rPr>
              <a:t>教師提問：「如果你想在二戰剛結束不久的 </a:t>
            </a:r>
            <a:r>
              <a:rPr lang="en-US" altLang="zh-TW" sz="1200" b="0" i="0" u="none" strike="noStrike" cap="none" dirty="0">
                <a:solidFill>
                  <a:srgbClr val="000000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cs typeface="Microsoft JhengHei"/>
                <a:sym typeface="Microsoft JhengHei"/>
              </a:rPr>
              <a:t>1947</a:t>
            </a:r>
            <a:r>
              <a:rPr lang="zh-TW" altLang="en-US" sz="1200" b="0" i="0" u="none" strike="noStrike" cap="none" dirty="0">
                <a:solidFill>
                  <a:srgbClr val="000000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cs typeface="Microsoft JhengHei"/>
                <a:sym typeface="Microsoft JhengHei"/>
              </a:rPr>
              <a:t> 年成為一位運動選手，但學校只有一塊爛草地、沒有跑鞋、沒有教練，該怎麼朝向運動員發展？」</a:t>
            </a:r>
            <a:endParaRPr lang="en-US" altLang="zh-TW" sz="1200" dirty="0">
              <a:latin typeface="微軟正黑體" panose="020B0604030504040204" pitchFamily="34" charset="-120"/>
              <a:ea typeface="Microsoft JhengHei" panose="020B0604030504040204" pitchFamily="34" charset="-120"/>
              <a:cs typeface="Microsoft JhengHei"/>
              <a:sym typeface="Microsoft JhengHei"/>
            </a:endParaRPr>
          </a:p>
          <a:p>
            <a:pPr marL="171450" marR="0" lvl="0" indent="-17145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TW" altLang="en-US" sz="1200" b="0" i="0" u="none" strike="noStrike" cap="none" dirty="0">
                <a:solidFill>
                  <a:srgbClr val="000000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cs typeface="Microsoft JhengHei"/>
                <a:sym typeface="Microsoft JhengHei"/>
              </a:rPr>
              <a:t>可從學生是否有在關注現代臺灣運動選手、奧運賽事、棒球賽事等面向切入，引發學生好奇。</a:t>
            </a:r>
            <a:endParaRPr lang="en-US" altLang="zh-TW" sz="1200" dirty="0">
              <a:latin typeface="微軟正黑體" panose="020B0604030504040204" pitchFamily="34" charset="-120"/>
              <a:ea typeface="Microsoft JhengHei" panose="020B0604030504040204" pitchFamily="34" charset="-120"/>
              <a:cs typeface="Microsoft JhengHei"/>
              <a:sym typeface="Microsoft JhengHei"/>
            </a:endParaRPr>
          </a:p>
          <a:p>
            <a:pPr marL="171450" marR="0" lvl="0" indent="-17145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TW" altLang="en-US" sz="1200" b="0" i="0" u="none" strike="noStrike" cap="none" dirty="0">
                <a:solidFill>
                  <a:srgbClr val="000000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cs typeface="Microsoft JhengHei"/>
                <a:sym typeface="Microsoft JhengHei"/>
              </a:rPr>
              <a:t>請 </a:t>
            </a:r>
            <a:r>
              <a:rPr lang="en-US" altLang="zh-TW" sz="1200" b="0" i="0" u="none" strike="noStrike" cap="none" dirty="0">
                <a:solidFill>
                  <a:srgbClr val="000000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cs typeface="Microsoft JhengHei"/>
                <a:sym typeface="Microsoft JhengHei"/>
              </a:rPr>
              <a:t>2–3</a:t>
            </a:r>
            <a:r>
              <a:rPr lang="zh-TW" altLang="en-US" sz="1200" b="0" i="0" u="none" strike="noStrike" cap="none" dirty="0">
                <a:solidFill>
                  <a:srgbClr val="000000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cs typeface="Microsoft JhengHei"/>
                <a:sym typeface="Microsoft JhengHei"/>
              </a:rPr>
              <a:t> 位學生針對「運動員如何發展與訓練」發表想法，如：「我會去操場練習」／「可能會放棄吧」／「問朋友怎麼鍛鍊」／「去網路查資料」。</a:t>
            </a:r>
            <a:endParaRPr lang="en-US" altLang="zh-TW" sz="1200" dirty="0">
              <a:latin typeface="微軟正黑體" panose="020B0604030504040204" pitchFamily="34" charset="-120"/>
              <a:ea typeface="Microsoft JhengHei" panose="020B0604030504040204" pitchFamily="34" charset="-120"/>
              <a:cs typeface="Microsoft JhengHei"/>
              <a:sym typeface="Microsoft JhengHei"/>
            </a:endParaRPr>
          </a:p>
          <a:p>
            <a:pPr marL="171450" marR="0" lvl="0" indent="-17145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TW" altLang="en-US" sz="1200" b="0" i="0" u="none" strike="noStrike" cap="none" dirty="0">
                <a:solidFill>
                  <a:srgbClr val="000000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cs typeface="Microsoft JhengHei"/>
                <a:sym typeface="Microsoft JhengHei"/>
              </a:rPr>
              <a:t>教師指出：「</a:t>
            </a:r>
            <a:r>
              <a:rPr lang="zh-TW" altLang="en-US" sz="1200" dirty="0">
                <a:latin typeface="微軟正黑體" panose="020B0604030504040204" pitchFamily="34" charset="-120"/>
                <a:ea typeface="Microsoft JhengHei" panose="020B0604030504040204" pitchFamily="34" charset="-120"/>
                <a:cs typeface="Microsoft JhengHei"/>
                <a:sym typeface="Microsoft JhengHei"/>
              </a:rPr>
              <a:t>二戰後的臺灣，</a:t>
            </a:r>
            <a:r>
              <a:rPr lang="zh-TW" altLang="en-US" sz="1200" b="0" i="0" u="none" strike="noStrike" cap="none" dirty="0">
                <a:solidFill>
                  <a:srgbClr val="000000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cs typeface="Microsoft JhengHei"/>
                <a:sym typeface="Microsoft JhengHei"/>
              </a:rPr>
              <a:t>沒有網路和 </a:t>
            </a:r>
            <a:r>
              <a:rPr lang="en-US" altLang="zh-TW" sz="1200" b="0" i="0" u="none" strike="noStrike" cap="none" dirty="0">
                <a:solidFill>
                  <a:srgbClr val="000000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cs typeface="Microsoft JhengHei"/>
                <a:sym typeface="Microsoft JhengHei"/>
              </a:rPr>
              <a:t>YouTube</a:t>
            </a:r>
            <a:r>
              <a:rPr lang="zh-TW" altLang="en-US" sz="1200" b="0" i="0" u="none" strike="noStrike" cap="none" dirty="0">
                <a:solidFill>
                  <a:srgbClr val="000000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cs typeface="Microsoft JhengHei"/>
                <a:sym typeface="Microsoft JhengHei"/>
              </a:rPr>
              <a:t>，甚至連操場都不一定有</a:t>
            </a:r>
            <a:r>
              <a:rPr lang="zh-TW" altLang="en-US" sz="1200" dirty="0">
                <a:latin typeface="微軟正黑體" panose="020B0604030504040204" pitchFamily="34" charset="-120"/>
                <a:ea typeface="Microsoft JhengHei" panose="020B0604030504040204" pitchFamily="34" charset="-120"/>
                <a:cs typeface="Microsoft JhengHei"/>
                <a:sym typeface="Microsoft JhengHei"/>
              </a:rPr>
              <a:t>，運動設施和資源遠不如現在，很多選手都是在沒有完善設備的情況下靠自己摸索訓練。」</a:t>
            </a:r>
            <a:endParaRPr lang="en-US" altLang="zh-TW" sz="1200" dirty="0">
              <a:latin typeface="微軟正黑體" panose="020B0604030504040204" pitchFamily="34" charset="-120"/>
              <a:ea typeface="Microsoft JhengHei" panose="020B0604030504040204" pitchFamily="34" charset="-120"/>
              <a:cs typeface="Microsoft JhengHei"/>
              <a:sym typeface="Microsoft JhengHei"/>
            </a:endParaRPr>
          </a:p>
          <a:p>
            <a:pPr marL="28688" marR="0" lvl="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</a:pPr>
            <a:endParaRPr lang="en-US" altLang="zh-TW" sz="1200" dirty="0">
              <a:latin typeface="微軟正黑體" panose="020B0604030504040204" pitchFamily="34" charset="-120"/>
              <a:ea typeface="Microsoft JhengHei" panose="020B0604030504040204" pitchFamily="34" charset="-120"/>
              <a:cs typeface="Microsoft JhengHei"/>
              <a:sym typeface="Microsoft JhengHei"/>
            </a:endParaRPr>
          </a:p>
          <a:p>
            <a:pPr marL="28688" marR="0" lvl="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</a:pPr>
            <a:r>
              <a:rPr lang="en-US" altLang="zh-TW" sz="1200" b="0" i="0" u="none" strike="noStrike" cap="none" dirty="0">
                <a:solidFill>
                  <a:srgbClr val="0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Microsoft JhengHei"/>
                <a:sym typeface="Microsoft JhengHei"/>
              </a:rPr>
              <a:t>1-2</a:t>
            </a:r>
            <a:r>
              <a:rPr lang="zh-TW" altLang="en-US" sz="1200" dirty="0">
                <a:latin typeface="微軟正黑體" panose="020B0604030504040204" pitchFamily="34" charset="-120"/>
                <a:ea typeface="Microsoft JhengHei" panose="020B0604030504040204" pitchFamily="34" charset="-120"/>
                <a:cs typeface="Microsoft JhengHei"/>
                <a:sym typeface="Microsoft JhengHei"/>
              </a:rPr>
              <a:t> 遊戲前準備｜</a:t>
            </a:r>
            <a:r>
              <a:rPr lang="en-US" altLang="zh-TW" sz="1200" dirty="0">
                <a:latin typeface="微軟正黑體" panose="020B0604030504040204" pitchFamily="34" charset="-120"/>
                <a:ea typeface="Microsoft JhengHei" panose="020B0604030504040204" pitchFamily="34" charset="-120"/>
                <a:cs typeface="Microsoft JhengHei"/>
                <a:sym typeface="Microsoft JhengHei"/>
              </a:rPr>
              <a:t>2</a:t>
            </a:r>
            <a:r>
              <a:rPr lang="zh-TW" altLang="en-US" sz="1200" dirty="0">
                <a:latin typeface="微軟正黑體" panose="020B0604030504040204" pitchFamily="34" charset="-120"/>
                <a:ea typeface="Microsoft JhengHei" panose="020B0604030504040204" pitchFamily="34" charset="-120"/>
                <a:cs typeface="Microsoft JhengHei"/>
                <a:sym typeface="Microsoft JhengHei"/>
              </a:rPr>
              <a:t> 分鐘</a:t>
            </a:r>
            <a:endParaRPr lang="en-US" altLang="zh-TW" sz="1200" dirty="0">
              <a:latin typeface="微軟正黑體" panose="020B0604030504040204" pitchFamily="34" charset="-120"/>
              <a:ea typeface="Microsoft JhengHei" panose="020B0604030504040204" pitchFamily="34" charset="-120"/>
              <a:cs typeface="Microsoft JhengHei"/>
              <a:sym typeface="Microsoft JhengHei"/>
            </a:endParaRPr>
          </a:p>
          <a:p>
            <a:pPr marL="200138" marR="0" lvl="0" indent="-17145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 pitchFamily="34" charset="0"/>
              <a:buChar char="•"/>
            </a:pPr>
            <a:r>
              <a:rPr lang="zh-TW" altLang="en-US" sz="1200" dirty="0">
                <a:latin typeface="微軟正黑體" panose="020B0604030504040204" pitchFamily="34" charset="-120"/>
                <a:ea typeface="Microsoft JhengHei" panose="020B0604030504040204" pitchFamily="34" charset="-120"/>
                <a:cs typeface="Microsoft JhengHei"/>
                <a:sym typeface="Microsoft JhengHei"/>
              </a:rPr>
              <a:t>將全班學生 </a:t>
            </a:r>
            <a:r>
              <a:rPr lang="en-US" altLang="zh-TW" sz="1200" dirty="0">
                <a:latin typeface="微軟正黑體" panose="020B0604030504040204" pitchFamily="34" charset="-120"/>
                <a:ea typeface="Microsoft JhengHei" panose="020B0604030504040204" pitchFamily="34" charset="-120"/>
                <a:cs typeface="Microsoft JhengHei"/>
                <a:sym typeface="Microsoft JhengHei"/>
              </a:rPr>
              <a:t>3-4</a:t>
            </a:r>
            <a:r>
              <a:rPr lang="zh-TW" altLang="en-US" sz="1200" dirty="0">
                <a:latin typeface="微軟正黑體" panose="020B0604030504040204" pitchFamily="34" charset="-120"/>
                <a:ea typeface="Microsoft JhengHei" panose="020B0604030504040204" pitchFamily="34" charset="-120"/>
                <a:cs typeface="Microsoft JhengHei"/>
                <a:sym typeface="Microsoft JhengHei"/>
              </a:rPr>
              <a:t> 人分成一組，確保每組有 </a:t>
            </a:r>
            <a:r>
              <a:rPr lang="en-US" altLang="zh-TW" sz="1200" dirty="0">
                <a:latin typeface="微軟正黑體" panose="020B0604030504040204" pitchFamily="34" charset="-120"/>
                <a:ea typeface="Microsoft JhengHei" panose="020B0604030504040204" pitchFamily="34" charset="-120"/>
                <a:cs typeface="Microsoft JhengHei"/>
                <a:sym typeface="Microsoft JhengHei"/>
              </a:rPr>
              <a:t>2</a:t>
            </a:r>
            <a:r>
              <a:rPr lang="zh-TW" altLang="en-US" sz="1200" dirty="0">
                <a:latin typeface="微軟正黑體" panose="020B0604030504040204" pitchFamily="34" charset="-120"/>
                <a:ea typeface="Microsoft JhengHei" panose="020B0604030504040204" pitchFamily="34" charset="-120"/>
                <a:cs typeface="Microsoft JhengHei"/>
                <a:sym typeface="Microsoft JhengHei"/>
              </a:rPr>
              <a:t> 台可上網之行動裝置（手機＋平板）。</a:t>
            </a:r>
            <a:endParaRPr lang="en-US" altLang="zh-TW" sz="1200" dirty="0">
              <a:latin typeface="微軟正黑體" panose="020B0604030504040204" pitchFamily="34" charset="-120"/>
              <a:ea typeface="Microsoft JhengHei" panose="020B0604030504040204" pitchFamily="34" charset="-120"/>
              <a:cs typeface="Microsoft JhengHei"/>
              <a:sym typeface="Microsoft JhengHei"/>
            </a:endParaRPr>
          </a:p>
          <a:p>
            <a:pPr marL="200138" marR="0" lvl="0" indent="-17145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 pitchFamily="34" charset="0"/>
              <a:buChar char="•"/>
            </a:pPr>
            <a:r>
              <a:rPr lang="zh-TW" altLang="en-US" sz="1200" dirty="0">
                <a:latin typeface="微軟正黑體" panose="020B0604030504040204" pitchFamily="34" charset="-120"/>
                <a:ea typeface="Microsoft JhengHei" panose="020B0604030504040204" pitchFamily="34" charset="-120"/>
                <a:cs typeface="Microsoft JhengHei"/>
                <a:sym typeface="Microsoft JhengHei"/>
              </a:rPr>
              <a:t>請學生用平板掃描課程簡報之 </a:t>
            </a:r>
            <a:r>
              <a:rPr lang="en-US" altLang="zh-TW" sz="1200" dirty="0">
                <a:latin typeface="微軟正黑體" panose="020B0604030504040204" pitchFamily="34" charset="-120"/>
                <a:ea typeface="Microsoft JhengHei" panose="020B0604030504040204" pitchFamily="34" charset="-120"/>
                <a:cs typeface="Microsoft JhengHei"/>
                <a:sym typeface="Microsoft JhengHei"/>
              </a:rPr>
              <a:t>QR Code</a:t>
            </a:r>
            <a:r>
              <a:rPr lang="zh-TW" altLang="en-US" sz="1200" dirty="0">
                <a:latin typeface="微軟正黑體" panose="020B0604030504040204" pitchFamily="34" charset="-120"/>
                <a:ea typeface="Microsoft JhengHei" panose="020B0604030504040204" pitchFamily="34" charset="-120"/>
                <a:cs typeface="Microsoft JhengHei"/>
                <a:sym typeface="Microsoft JhengHei"/>
              </a:rPr>
              <a:t>，打開線上展廳連結；以及請學生用手機掃描課程簡報之 </a:t>
            </a:r>
            <a:r>
              <a:rPr lang="en-US" altLang="zh-TW" sz="1200" dirty="0">
                <a:latin typeface="微軟正黑體" panose="020B0604030504040204" pitchFamily="34" charset="-120"/>
                <a:ea typeface="Microsoft JhengHei" panose="020B0604030504040204" pitchFamily="34" charset="-120"/>
                <a:cs typeface="Microsoft JhengHei"/>
                <a:sym typeface="Microsoft JhengHei"/>
              </a:rPr>
              <a:t>QR Code</a:t>
            </a:r>
            <a:r>
              <a:rPr lang="zh-TW" altLang="en-US" sz="1200" dirty="0">
                <a:latin typeface="微軟正黑體" panose="020B0604030504040204" pitchFamily="34" charset="-120"/>
                <a:ea typeface="Microsoft JhengHei" panose="020B0604030504040204" pitchFamily="34" charset="-120"/>
                <a:cs typeface="Microsoft JhengHei"/>
                <a:sym typeface="Microsoft JhengHei"/>
              </a:rPr>
              <a:t>，打開遊戲連結。</a:t>
            </a:r>
            <a:endParaRPr lang="en-US" altLang="zh-TW" sz="1200" dirty="0">
              <a:latin typeface="微軟正黑體" panose="020B0604030504040204" pitchFamily="34" charset="-120"/>
              <a:ea typeface="Microsoft JhengHei" panose="020B0604030504040204" pitchFamily="34" charset="-120"/>
              <a:cs typeface="Microsoft JhengHei"/>
              <a:sym typeface="Microsoft JhengHei"/>
            </a:endParaRPr>
          </a:p>
        </p:txBody>
      </p:sp>
      <p:pic>
        <p:nvPicPr>
          <p:cNvPr id="19" name="圖片 18" descr="一張含有 美工圖案, 藝術 的圖片&#10;&#10;AI 產生的內容可能不正確。">
            <a:extLst>
              <a:ext uri="{FF2B5EF4-FFF2-40B4-BE49-F238E27FC236}">
                <a16:creationId xmlns:a16="http://schemas.microsoft.com/office/drawing/2014/main" id="{D4626FCB-4A62-43D9-A390-0CA2452F513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99361" y="-26918"/>
            <a:ext cx="676961" cy="676961"/>
          </a:xfrm>
          <a:prstGeom prst="rect">
            <a:avLst/>
          </a:prstGeom>
        </p:spPr>
      </p:pic>
      <p:sp>
        <p:nvSpPr>
          <p:cNvPr id="9" name="文字方塊 8">
            <a:extLst>
              <a:ext uri="{FF2B5EF4-FFF2-40B4-BE49-F238E27FC236}">
                <a16:creationId xmlns:a16="http://schemas.microsoft.com/office/drawing/2014/main" id="{A5355B67-7AD8-669E-FC5F-30E0834DE86D}"/>
              </a:ext>
            </a:extLst>
          </p:cNvPr>
          <p:cNvSpPr txBox="1"/>
          <p:nvPr/>
        </p:nvSpPr>
        <p:spPr>
          <a:xfrm>
            <a:off x="8737600" y="4835723"/>
            <a:ext cx="406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TW" dirty="0">
                <a:latin typeface="微軟正黑體" panose="020B0604030504040204" pitchFamily="34" charset="-120"/>
              </a:rPr>
              <a:t>16</a:t>
            </a:r>
            <a:endParaRPr kumimoji="1" lang="zh-TW" altLang="en-US" dirty="0">
              <a:latin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44983630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3">
          <a:extLst>
            <a:ext uri="{FF2B5EF4-FFF2-40B4-BE49-F238E27FC236}">
              <a16:creationId xmlns:a16="http://schemas.microsoft.com/office/drawing/2014/main" id="{9DD6CD17-65D8-C29E-37CC-A245908206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p13">
            <a:extLst>
              <a:ext uri="{FF2B5EF4-FFF2-40B4-BE49-F238E27FC236}">
                <a16:creationId xmlns:a16="http://schemas.microsoft.com/office/drawing/2014/main" id="{91C0FE02-F03E-2B72-6EC5-0DFEA8D3304B}"/>
              </a:ext>
            </a:extLst>
          </p:cNvPr>
          <p:cNvSpPr/>
          <p:nvPr/>
        </p:nvSpPr>
        <p:spPr>
          <a:xfrm rot="-2047773">
            <a:off x="1778000" y="313267"/>
            <a:ext cx="364067" cy="385554"/>
          </a:xfrm>
          <a:prstGeom prst="ellipse">
            <a:avLst/>
          </a:prstGeom>
          <a:solidFill>
            <a:srgbClr val="FEBD3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Microsoft JhengHei" panose="020B0604030504040204" pitchFamily="34" charset="-120"/>
              <a:ea typeface="Microsoft JhengHei" panose="020B0604030504040204" pitchFamily="34" charset="-120"/>
              <a:sym typeface="Arial"/>
            </a:endParaRPr>
          </a:p>
        </p:txBody>
      </p:sp>
      <p:sp>
        <p:nvSpPr>
          <p:cNvPr id="195" name="Google Shape;195;p13">
            <a:extLst>
              <a:ext uri="{FF2B5EF4-FFF2-40B4-BE49-F238E27FC236}">
                <a16:creationId xmlns:a16="http://schemas.microsoft.com/office/drawing/2014/main" id="{2A0A9099-51FB-1934-67C3-5E3965D6888B}"/>
              </a:ext>
            </a:extLst>
          </p:cNvPr>
          <p:cNvSpPr/>
          <p:nvPr/>
        </p:nvSpPr>
        <p:spPr>
          <a:xfrm>
            <a:off x="-1" y="0"/>
            <a:ext cx="1515533" cy="5143500"/>
          </a:xfrm>
          <a:prstGeom prst="rect">
            <a:avLst/>
          </a:prstGeom>
          <a:solidFill>
            <a:srgbClr val="FEBD39"/>
          </a:solidFill>
          <a:ln>
            <a:noFill/>
          </a:ln>
        </p:spPr>
        <p:txBody>
          <a:bodyPr spcFirstLastPara="1" wrap="square" lIns="68550" tIns="34275" rIns="68550" bIns="3427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 b="0" i="0" u="none" strike="noStrike" cap="none">
              <a:solidFill>
                <a:schemeClr val="dk1"/>
              </a:solidFill>
              <a:latin typeface="Noto Sans TC"/>
              <a:ea typeface="Noto Sans TC"/>
              <a:cs typeface="Noto Sans TC"/>
              <a:sym typeface="Noto Sans TC"/>
            </a:endParaRPr>
          </a:p>
        </p:txBody>
      </p:sp>
      <p:sp>
        <p:nvSpPr>
          <p:cNvPr id="196" name="Google Shape;196;p13">
            <a:extLst>
              <a:ext uri="{FF2B5EF4-FFF2-40B4-BE49-F238E27FC236}">
                <a16:creationId xmlns:a16="http://schemas.microsoft.com/office/drawing/2014/main" id="{34499BD4-315B-8D19-6D1B-0EC10ED82BCB}"/>
              </a:ext>
            </a:extLst>
          </p:cNvPr>
          <p:cNvSpPr txBox="1"/>
          <p:nvPr/>
        </p:nvSpPr>
        <p:spPr>
          <a:xfrm>
            <a:off x="1842558" y="271625"/>
            <a:ext cx="5458884" cy="4271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50" tIns="34275" rIns="68550" bIns="34275" anchor="b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TW" sz="2100" b="1" i="0" u="none" strike="noStrike" cap="none" dirty="0">
                <a:solidFill>
                  <a:schemeClr val="bg2">
                    <a:lumMod val="50000"/>
                  </a:schemeClr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cs typeface="Microsoft JhengHei"/>
                <a:sym typeface="Microsoft JhengHei"/>
              </a:rPr>
              <a:t>四、教學內容</a:t>
            </a:r>
            <a:r>
              <a:rPr lang="zh-TW" altLang="en-US" sz="2100" b="1" i="0" u="none" strike="noStrike" cap="none" dirty="0">
                <a:solidFill>
                  <a:schemeClr val="bg2">
                    <a:lumMod val="50000"/>
                  </a:schemeClr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cs typeface="Microsoft JhengHei"/>
                <a:sym typeface="Microsoft JhengHei"/>
              </a:rPr>
              <a:t>架構</a:t>
            </a:r>
            <a:endParaRPr sz="1050" b="0" i="0" u="none" strike="noStrike" cap="none" dirty="0">
              <a:solidFill>
                <a:schemeClr val="bg2">
                  <a:lumMod val="50000"/>
                </a:schemeClr>
              </a:solidFill>
              <a:latin typeface="微軟正黑體" panose="020B0604030504040204" pitchFamily="34" charset="-120"/>
              <a:ea typeface="Microsoft JhengHei" panose="020B0604030504040204" pitchFamily="34" charset="-120"/>
              <a:sym typeface="Arial"/>
            </a:endParaRPr>
          </a:p>
        </p:txBody>
      </p:sp>
      <p:sp>
        <p:nvSpPr>
          <p:cNvPr id="2" name="文字方塊 1">
            <a:extLst>
              <a:ext uri="{FF2B5EF4-FFF2-40B4-BE49-F238E27FC236}">
                <a16:creationId xmlns:a16="http://schemas.microsoft.com/office/drawing/2014/main" id="{B708B33B-3360-120A-4C71-8F0E4D0E96E5}"/>
              </a:ext>
            </a:extLst>
          </p:cNvPr>
          <p:cNvSpPr txBox="1"/>
          <p:nvPr/>
        </p:nvSpPr>
        <p:spPr>
          <a:xfrm>
            <a:off x="42828" y="1492350"/>
            <a:ext cx="130809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rtl="0"/>
            <a:r>
              <a:rPr lang="zh-TW" altLang="en-US" sz="2000" b="1" dirty="0">
                <a:solidFill>
                  <a:srgbClr val="3F3F3F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</a:rPr>
              <a:t>教案手冊</a:t>
            </a:r>
            <a:endParaRPr lang="zh-TW" altLang="en-US" dirty="0">
              <a:latin typeface="微軟正黑體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3" name="Google Shape;8479;p37">
            <a:extLst>
              <a:ext uri="{FF2B5EF4-FFF2-40B4-BE49-F238E27FC236}">
                <a16:creationId xmlns:a16="http://schemas.microsoft.com/office/drawing/2014/main" id="{52128A5A-2730-585B-56E8-773312DCACAA}"/>
              </a:ext>
            </a:extLst>
          </p:cNvPr>
          <p:cNvSpPr txBox="1">
            <a:spLocks/>
          </p:cNvSpPr>
          <p:nvPr/>
        </p:nvSpPr>
        <p:spPr>
          <a:xfrm>
            <a:off x="256059" y="1892329"/>
            <a:ext cx="1308098" cy="389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zh-TW" altLang="en-US" dirty="0">
                <a:solidFill>
                  <a:schemeClr val="bg1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</a:rPr>
              <a:t>線上展覽介紹</a:t>
            </a:r>
          </a:p>
        </p:txBody>
      </p:sp>
      <p:sp>
        <p:nvSpPr>
          <p:cNvPr id="4" name="Google Shape;8482;p37">
            <a:extLst>
              <a:ext uri="{FF2B5EF4-FFF2-40B4-BE49-F238E27FC236}">
                <a16:creationId xmlns:a16="http://schemas.microsoft.com/office/drawing/2014/main" id="{9D6597AE-E429-99CF-81D2-979CA2636124}"/>
              </a:ext>
            </a:extLst>
          </p:cNvPr>
          <p:cNvSpPr txBox="1">
            <a:spLocks/>
          </p:cNvSpPr>
          <p:nvPr/>
        </p:nvSpPr>
        <p:spPr>
          <a:xfrm>
            <a:off x="256059" y="2274173"/>
            <a:ext cx="1392319" cy="389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zh-TW" altLang="en-US" dirty="0">
                <a:solidFill>
                  <a:schemeClr val="bg1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</a:rPr>
              <a:t>遊戲介紹</a:t>
            </a:r>
          </a:p>
        </p:txBody>
      </p:sp>
      <p:sp>
        <p:nvSpPr>
          <p:cNvPr id="5" name="Google Shape;8484;p37">
            <a:extLst>
              <a:ext uri="{FF2B5EF4-FFF2-40B4-BE49-F238E27FC236}">
                <a16:creationId xmlns:a16="http://schemas.microsoft.com/office/drawing/2014/main" id="{5236F76A-FD2F-75A2-D0A7-94E8E86AF4F6}"/>
              </a:ext>
            </a:extLst>
          </p:cNvPr>
          <p:cNvSpPr txBox="1">
            <a:spLocks/>
          </p:cNvSpPr>
          <p:nvPr/>
        </p:nvSpPr>
        <p:spPr>
          <a:xfrm>
            <a:off x="256059" y="2673025"/>
            <a:ext cx="1344142" cy="389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zh-TW" altLang="en-US" dirty="0">
                <a:solidFill>
                  <a:schemeClr val="bg1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</a:rPr>
              <a:t>教學目標</a:t>
            </a:r>
          </a:p>
        </p:txBody>
      </p:sp>
      <p:sp>
        <p:nvSpPr>
          <p:cNvPr id="6" name="Google Shape;8486;p37">
            <a:extLst>
              <a:ext uri="{FF2B5EF4-FFF2-40B4-BE49-F238E27FC236}">
                <a16:creationId xmlns:a16="http://schemas.microsoft.com/office/drawing/2014/main" id="{035FDD78-BCCB-988B-A4E4-150BD46DEE03}"/>
              </a:ext>
            </a:extLst>
          </p:cNvPr>
          <p:cNvSpPr txBox="1">
            <a:spLocks/>
          </p:cNvSpPr>
          <p:nvPr/>
        </p:nvSpPr>
        <p:spPr>
          <a:xfrm>
            <a:off x="256059" y="3062060"/>
            <a:ext cx="1259473" cy="389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zh-TW" alt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軟正黑體" panose="020B0604030504040204" pitchFamily="34" charset="-120"/>
                <a:ea typeface="Microsoft JhengHei" panose="020B0604030504040204" pitchFamily="34" charset="-120"/>
              </a:rPr>
              <a:t>教學內容架構</a:t>
            </a:r>
          </a:p>
        </p:txBody>
      </p:sp>
      <p:sp>
        <p:nvSpPr>
          <p:cNvPr id="7" name="Google Shape;8488;p37">
            <a:extLst>
              <a:ext uri="{FF2B5EF4-FFF2-40B4-BE49-F238E27FC236}">
                <a16:creationId xmlns:a16="http://schemas.microsoft.com/office/drawing/2014/main" id="{6AC51B63-E09F-1D91-39DA-EC6628046B09}"/>
              </a:ext>
            </a:extLst>
          </p:cNvPr>
          <p:cNvSpPr txBox="1">
            <a:spLocks/>
          </p:cNvSpPr>
          <p:nvPr/>
        </p:nvSpPr>
        <p:spPr>
          <a:xfrm>
            <a:off x="256059" y="3451094"/>
            <a:ext cx="1344142" cy="485905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zh-TW" altLang="en-US" dirty="0">
                <a:solidFill>
                  <a:schemeClr val="bg1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cs typeface="Microsoft JhengHei"/>
                <a:sym typeface="Microsoft JhengHei"/>
              </a:rPr>
              <a:t>延伸資料與相關連結</a:t>
            </a:r>
            <a:endParaRPr lang="zh-TW" altLang="en-US" dirty="0">
              <a:solidFill>
                <a:schemeClr val="bg1"/>
              </a:solidFill>
              <a:latin typeface="微軟正黑體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8" name="Google Shape;9631;p76">
            <a:extLst>
              <a:ext uri="{FF2B5EF4-FFF2-40B4-BE49-F238E27FC236}">
                <a16:creationId xmlns:a16="http://schemas.microsoft.com/office/drawing/2014/main" id="{D45BD70E-431C-36AE-0146-26169EBEAD3A}"/>
              </a:ext>
            </a:extLst>
          </p:cNvPr>
          <p:cNvSpPr/>
          <p:nvPr/>
        </p:nvSpPr>
        <p:spPr>
          <a:xfrm>
            <a:off x="132845" y="3156019"/>
            <a:ext cx="174337" cy="174337"/>
          </a:xfrm>
          <a:custGeom>
            <a:avLst/>
            <a:gdLst/>
            <a:ahLst/>
            <a:cxnLst/>
            <a:rect l="l" t="t" r="r" b="b"/>
            <a:pathLst>
              <a:path w="208163" h="208163" extrusionOk="0">
                <a:moveTo>
                  <a:pt x="79632" y="48546"/>
                </a:moveTo>
                <a:cubicBezTo>
                  <a:pt x="80399" y="48546"/>
                  <a:pt x="81191" y="48783"/>
                  <a:pt x="81877" y="49126"/>
                </a:cubicBezTo>
                <a:lnTo>
                  <a:pt x="158203" y="101306"/>
                </a:lnTo>
                <a:cubicBezTo>
                  <a:pt x="159036" y="101861"/>
                  <a:pt x="159591" y="102971"/>
                  <a:pt x="159591" y="104081"/>
                </a:cubicBezTo>
                <a:cubicBezTo>
                  <a:pt x="159591" y="105191"/>
                  <a:pt x="159036" y="106302"/>
                  <a:pt x="158203" y="106857"/>
                </a:cubicBezTo>
                <a:lnTo>
                  <a:pt x="81877" y="159036"/>
                </a:lnTo>
                <a:cubicBezTo>
                  <a:pt x="81045" y="159314"/>
                  <a:pt x="80489" y="159591"/>
                  <a:pt x="79934" y="159591"/>
                </a:cubicBezTo>
                <a:cubicBezTo>
                  <a:pt x="79379" y="159591"/>
                  <a:pt x="78547" y="159591"/>
                  <a:pt x="78269" y="159314"/>
                </a:cubicBezTo>
                <a:cubicBezTo>
                  <a:pt x="77159" y="158481"/>
                  <a:pt x="76326" y="157371"/>
                  <a:pt x="76326" y="156260"/>
                </a:cubicBezTo>
                <a:lnTo>
                  <a:pt x="76326" y="52179"/>
                </a:lnTo>
                <a:cubicBezTo>
                  <a:pt x="76326" y="50792"/>
                  <a:pt x="77159" y="49681"/>
                  <a:pt x="78269" y="48849"/>
                </a:cubicBezTo>
                <a:cubicBezTo>
                  <a:pt x="78693" y="48637"/>
                  <a:pt x="79158" y="48546"/>
                  <a:pt x="79632" y="48546"/>
                </a:cubicBezTo>
                <a:close/>
                <a:moveTo>
                  <a:pt x="104081" y="0"/>
                </a:moveTo>
                <a:cubicBezTo>
                  <a:pt x="46628" y="0"/>
                  <a:pt x="0" y="46628"/>
                  <a:pt x="0" y="104081"/>
                </a:cubicBezTo>
                <a:cubicBezTo>
                  <a:pt x="0" y="161534"/>
                  <a:pt x="46628" y="208162"/>
                  <a:pt x="104081" y="208162"/>
                </a:cubicBezTo>
                <a:cubicBezTo>
                  <a:pt x="161534" y="208162"/>
                  <a:pt x="208162" y="161534"/>
                  <a:pt x="208162" y="104081"/>
                </a:cubicBezTo>
                <a:cubicBezTo>
                  <a:pt x="208162" y="46628"/>
                  <a:pt x="161534" y="0"/>
                  <a:pt x="104081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7" name="Google Shape;225;p14">
            <a:extLst>
              <a:ext uri="{FF2B5EF4-FFF2-40B4-BE49-F238E27FC236}">
                <a16:creationId xmlns:a16="http://schemas.microsoft.com/office/drawing/2014/main" id="{1EA70258-C59F-7ADA-8A26-DE7F85CF2B96}"/>
              </a:ext>
            </a:extLst>
          </p:cNvPr>
          <p:cNvSpPr/>
          <p:nvPr/>
        </p:nvSpPr>
        <p:spPr>
          <a:xfrm>
            <a:off x="1859492" y="903213"/>
            <a:ext cx="270030" cy="270030"/>
          </a:xfrm>
          <a:prstGeom prst="ellipse">
            <a:avLst/>
          </a:prstGeom>
          <a:solidFill>
            <a:srgbClr val="FEBD39"/>
          </a:solidFill>
          <a:ln w="38100" cap="flat" cmpd="sng">
            <a:solidFill>
              <a:srgbClr val="FEBD39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68550" tIns="34275" rIns="68550" bIns="342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>
                <a:solidFill>
                  <a:schemeClr val="dk1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cs typeface="Calibri"/>
                <a:sym typeface="Calibri"/>
              </a:rPr>
              <a:t>2</a:t>
            </a:r>
            <a:endParaRPr b="0" i="0" u="none" strike="noStrike" cap="none" dirty="0">
              <a:solidFill>
                <a:schemeClr val="dk1"/>
              </a:solidFill>
              <a:latin typeface="微軟正黑體" panose="020B0604030504040204" pitchFamily="34" charset="-120"/>
              <a:ea typeface="Microsoft JhengHei" panose="020B0604030504040204" pitchFamily="34" charset="-120"/>
              <a:cs typeface="Calibri"/>
              <a:sym typeface="Calibri"/>
            </a:endParaRPr>
          </a:p>
        </p:txBody>
      </p:sp>
      <p:sp>
        <p:nvSpPr>
          <p:cNvPr id="9" name="文字方塊 8">
            <a:extLst>
              <a:ext uri="{FF2B5EF4-FFF2-40B4-BE49-F238E27FC236}">
                <a16:creationId xmlns:a16="http://schemas.microsoft.com/office/drawing/2014/main" id="{343E2F6E-B9A4-F920-6567-50A03E53D753}"/>
              </a:ext>
            </a:extLst>
          </p:cNvPr>
          <p:cNvSpPr txBox="1"/>
          <p:nvPr/>
        </p:nvSpPr>
        <p:spPr>
          <a:xfrm>
            <a:off x="2148535" y="903213"/>
            <a:ext cx="2279529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TW" altLang="en-US" b="1" i="0" u="none" strike="noStrike" cap="none" dirty="0">
                <a:solidFill>
                  <a:srgbClr val="000000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cs typeface="Microsoft JhengHei"/>
                <a:sym typeface="Microsoft JhengHei"/>
              </a:rPr>
              <a:t>分組進行</a:t>
            </a:r>
            <a:r>
              <a:rPr lang="zh-TW" altLang="zh-TW" b="1" i="0" u="none" strike="noStrike" cap="none" dirty="0">
                <a:solidFill>
                  <a:srgbClr val="000000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cs typeface="Microsoft JhengHei"/>
                <a:sym typeface="Microsoft JhengHei"/>
              </a:rPr>
              <a:t>遊戲</a:t>
            </a:r>
            <a:r>
              <a:rPr lang="zh-TW" altLang="en-US" b="1" i="0" u="none" strike="noStrike" cap="none" dirty="0">
                <a:solidFill>
                  <a:srgbClr val="000000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cs typeface="Microsoft JhengHei"/>
                <a:sym typeface="Microsoft JhengHei"/>
              </a:rPr>
              <a:t>  </a:t>
            </a:r>
            <a:r>
              <a:rPr lang="en-US" altLang="zh-TW" b="1" i="0" u="sng" strike="noStrike" cap="none" dirty="0">
                <a:solidFill>
                  <a:srgbClr val="000000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cs typeface="Microsoft JhengHei"/>
                <a:sym typeface="Microsoft JhengHei"/>
              </a:rPr>
              <a:t>30</a:t>
            </a:r>
            <a:r>
              <a:rPr lang="zh-TW" altLang="en-US" b="1" i="0" u="sng" strike="noStrike" cap="none" dirty="0">
                <a:solidFill>
                  <a:srgbClr val="000000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cs typeface="Microsoft JhengHei"/>
                <a:sym typeface="Microsoft JhengHei"/>
              </a:rPr>
              <a:t> </a:t>
            </a:r>
            <a:r>
              <a:rPr lang="zh-TW" altLang="zh-TW" b="1" i="0" u="sng" strike="noStrike" cap="none" dirty="0">
                <a:solidFill>
                  <a:srgbClr val="000000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cs typeface="Microsoft JhengHei"/>
                <a:sym typeface="Microsoft JhengHei"/>
              </a:rPr>
              <a:t>分鐘</a:t>
            </a:r>
            <a:endParaRPr lang="zh-TW" altLang="en-US" dirty="0">
              <a:latin typeface="微軟正黑體" panose="020B0604030504040204" pitchFamily="34" charset="-120"/>
              <a:ea typeface="Microsoft JhengHei" panose="020B0604030504040204" pitchFamily="34" charset="-120"/>
            </a:endParaRPr>
          </a:p>
        </p:txBody>
      </p:sp>
      <p:graphicFrame>
        <p:nvGraphicFramePr>
          <p:cNvPr id="10" name="表格 9">
            <a:extLst>
              <a:ext uri="{FF2B5EF4-FFF2-40B4-BE49-F238E27FC236}">
                <a16:creationId xmlns:a16="http://schemas.microsoft.com/office/drawing/2014/main" id="{5EBB9DCB-9D31-3BA0-A168-2B202B7EA9D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3310175"/>
              </p:ext>
            </p:extLst>
          </p:nvPr>
        </p:nvGraphicFramePr>
        <p:xfrm>
          <a:off x="2215091" y="1323552"/>
          <a:ext cx="6564842" cy="3506784"/>
        </p:xfrm>
        <a:graphic>
          <a:graphicData uri="http://schemas.openxmlformats.org/drawingml/2006/table">
            <a:tbl>
              <a:tblPr>
                <a:tableStyleId>{CE7E29D9-323E-4F54-A812-FCD5D351350B}</a:tableStyleId>
              </a:tblPr>
              <a:tblGrid>
                <a:gridCol w="1562822">
                  <a:extLst>
                    <a:ext uri="{9D8B030D-6E8A-4147-A177-3AD203B41FA5}">
                      <a16:colId xmlns:a16="http://schemas.microsoft.com/office/drawing/2014/main" val="4219729502"/>
                    </a:ext>
                  </a:extLst>
                </a:gridCol>
                <a:gridCol w="5002020">
                  <a:extLst>
                    <a:ext uri="{9D8B030D-6E8A-4147-A177-3AD203B41FA5}">
                      <a16:colId xmlns:a16="http://schemas.microsoft.com/office/drawing/2014/main" val="2976229306"/>
                    </a:ext>
                  </a:extLst>
                </a:gridCol>
              </a:tblGrid>
              <a:tr h="269000">
                <a:tc>
                  <a:txBody>
                    <a:bodyPr/>
                    <a:lstStyle/>
                    <a:p>
                      <a:r>
                        <a:rPr lang="zh-TW" altLang="en-US" sz="1200" b="1" dirty="0"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遊戲階段</a:t>
                      </a:r>
                    </a:p>
                  </a:txBody>
                  <a:tcPr marL="80700" marR="80700" marT="40350" marB="40350" anchor="ctr">
                    <a:solidFill>
                      <a:srgbClr val="FEBE3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TW" altLang="en-US" sz="1200" b="1" dirty="0"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教師引導與任務補充</a:t>
                      </a:r>
                    </a:p>
                  </a:txBody>
                  <a:tcPr marL="80700" marR="80700" marT="40350" marB="40350" anchor="ctr">
                    <a:solidFill>
                      <a:srgbClr val="FEBE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84549517"/>
                  </a:ext>
                </a:extLst>
              </a:tr>
              <a:tr h="744248">
                <a:tc>
                  <a:txBody>
                    <a:bodyPr/>
                    <a:lstStyle/>
                    <a:p>
                      <a:r>
                        <a:rPr lang="zh-TW" altLang="en-US" sz="1200" dirty="0"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前導：開始旅程</a:t>
                      </a:r>
                    </a:p>
                  </a:txBody>
                  <a:tcPr marL="80700" marR="80700" marT="40350" marB="4035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zh-TW" altLang="en-US" sz="1200" dirty="0"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引導學生仔細閱讀遊戲注意事項，並提醒學生可查看獲得之「物件」，或利用展場平面圖快速找到展品，以及閱讀「物件」內容獲得故事劇情補充。</a:t>
                      </a:r>
                    </a:p>
                  </a:txBody>
                  <a:tcPr marL="80700" marR="80700" marT="40350" marB="40350" anchor="ctr"/>
                </a:tc>
                <a:extLst>
                  <a:ext uri="{0D108BD9-81ED-4DB2-BD59-A6C34878D82A}">
                    <a16:rowId xmlns:a16="http://schemas.microsoft.com/office/drawing/2014/main" val="2528481597"/>
                  </a:ext>
                </a:extLst>
              </a:tr>
              <a:tr h="833900">
                <a:tc>
                  <a:txBody>
                    <a:bodyPr/>
                    <a:lstStyle/>
                    <a:p>
                      <a:r>
                        <a:rPr lang="zh-TW" altLang="en-US" sz="1200" dirty="0"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第一關：基礎練習</a:t>
                      </a:r>
                    </a:p>
                  </a:txBody>
                  <a:tcPr marL="80700" marR="80700" marT="40350" marB="4035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zh-TW" altLang="en-US" sz="1200" dirty="0"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教師可視情況補充「雙六遊戲曾為日治時期少年的娛樂方式」，以及「雙六遊戲玩法類似大富翁」等遊戲提示。</a:t>
                      </a:r>
                    </a:p>
                  </a:txBody>
                  <a:tcPr marL="80700" marR="80700" marT="40350" marB="40350" anchor="ctr"/>
                </a:tc>
                <a:extLst>
                  <a:ext uri="{0D108BD9-81ED-4DB2-BD59-A6C34878D82A}">
                    <a16:rowId xmlns:a16="http://schemas.microsoft.com/office/drawing/2014/main" val="3757271205"/>
                  </a:ext>
                </a:extLst>
              </a:tr>
              <a:tr h="833900">
                <a:tc>
                  <a:txBody>
                    <a:bodyPr/>
                    <a:lstStyle/>
                    <a:p>
                      <a:r>
                        <a:rPr lang="zh-TW" altLang="en-US" sz="1200" dirty="0"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第二關：超越挑戰</a:t>
                      </a:r>
                    </a:p>
                  </a:txBody>
                  <a:tcPr marL="80700" marR="80700" marT="40350" marB="4035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zh-TW" altLang="en-US" sz="1200" b="0" dirty="0"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教師可視情況提醒學生閱讀「</a:t>
                      </a:r>
                      <a:r>
                        <a:rPr lang="en-US" altLang="zh-TW" sz="1200" b="0" dirty="0"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1948</a:t>
                      </a:r>
                      <a:r>
                        <a:rPr lang="zh-TW" altLang="en-US" sz="1200" b="0" dirty="0"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全國運動會」及「</a:t>
                      </a:r>
                      <a:r>
                        <a:rPr lang="en-US" altLang="zh-TW" sz="1200" b="0" dirty="0"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1939</a:t>
                      </a:r>
                      <a:r>
                        <a:rPr lang="zh-TW" altLang="en-US" sz="1200" b="0" dirty="0"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滿洲國成立十週年紀念運動大會」物件內容。</a:t>
                      </a:r>
                    </a:p>
                  </a:txBody>
                  <a:tcPr marL="80700" marR="80700" marT="40350" marB="40350" anchor="ctr"/>
                </a:tc>
                <a:extLst>
                  <a:ext uri="{0D108BD9-81ED-4DB2-BD59-A6C34878D82A}">
                    <a16:rowId xmlns:a16="http://schemas.microsoft.com/office/drawing/2014/main" val="3810152415"/>
                  </a:ext>
                </a:extLst>
              </a:tr>
              <a:tr h="699915">
                <a:tc>
                  <a:txBody>
                    <a:bodyPr/>
                    <a:lstStyle/>
                    <a:p>
                      <a:r>
                        <a:rPr lang="zh-TW" altLang="en-US" sz="1200" dirty="0"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第三關：聖火傳遞</a:t>
                      </a:r>
                    </a:p>
                  </a:txBody>
                  <a:tcPr marL="80700" marR="80700" marT="40350" marB="4035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zh-TW" altLang="en-US" sz="1200" b="0" dirty="0"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教師可視情況提醒學生閱讀「</a:t>
                      </a:r>
                      <a:r>
                        <a:rPr lang="ja-JP" altLang="en-US" sz="1200" b="0"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幻之東京奧運」物件內容。</a:t>
                      </a:r>
                      <a:endParaRPr lang="zh-TW" altLang="en-US" sz="1200" dirty="0">
                        <a:latin typeface="Microsoft JhengHei" panose="020B0604030504040204" pitchFamily="34" charset="-120"/>
                        <a:ea typeface="Microsoft JhengHei" panose="020B0604030504040204" pitchFamily="34" charset="-120"/>
                      </a:endParaRPr>
                    </a:p>
                  </a:txBody>
                  <a:tcPr marL="80700" marR="80700" marT="40350" marB="40350" anchor="ctr"/>
                </a:tc>
                <a:extLst>
                  <a:ext uri="{0D108BD9-81ED-4DB2-BD59-A6C34878D82A}">
                    <a16:rowId xmlns:a16="http://schemas.microsoft.com/office/drawing/2014/main" val="1320175744"/>
                  </a:ext>
                </a:extLst>
              </a:tr>
            </a:tbl>
          </a:graphicData>
        </a:graphic>
      </p:graphicFrame>
      <p:pic>
        <p:nvPicPr>
          <p:cNvPr id="11" name="圖片 10" descr="一張含有 美工圖案, 藝術 的圖片&#10;&#10;AI 產生的內容可能不正確。">
            <a:extLst>
              <a:ext uri="{FF2B5EF4-FFF2-40B4-BE49-F238E27FC236}">
                <a16:creationId xmlns:a16="http://schemas.microsoft.com/office/drawing/2014/main" id="{4CB80DD3-D6D7-B66B-9AC7-691C23ED387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99361" y="-26918"/>
            <a:ext cx="676961" cy="676961"/>
          </a:xfrm>
          <a:prstGeom prst="rect">
            <a:avLst/>
          </a:prstGeom>
        </p:spPr>
      </p:pic>
      <p:sp>
        <p:nvSpPr>
          <p:cNvPr id="12" name="文字方塊 11">
            <a:extLst>
              <a:ext uri="{FF2B5EF4-FFF2-40B4-BE49-F238E27FC236}">
                <a16:creationId xmlns:a16="http://schemas.microsoft.com/office/drawing/2014/main" id="{DEFFE6BE-0657-2B9A-8E27-3048B8AE2D0C}"/>
              </a:ext>
            </a:extLst>
          </p:cNvPr>
          <p:cNvSpPr txBox="1"/>
          <p:nvPr/>
        </p:nvSpPr>
        <p:spPr>
          <a:xfrm>
            <a:off x="8737600" y="4835723"/>
            <a:ext cx="406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TW" dirty="0">
                <a:latin typeface="微軟正黑體" panose="020B0604030504040204" pitchFamily="34" charset="-120"/>
              </a:rPr>
              <a:t>17</a:t>
            </a:r>
            <a:endParaRPr kumimoji="1" lang="zh-TW" altLang="en-US" dirty="0">
              <a:latin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0367488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3">
          <a:extLst>
            <a:ext uri="{FF2B5EF4-FFF2-40B4-BE49-F238E27FC236}">
              <a16:creationId xmlns:a16="http://schemas.microsoft.com/office/drawing/2014/main" id="{8A07B340-6E50-3B8D-0EE1-EEABF1E4D2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p13">
            <a:extLst>
              <a:ext uri="{FF2B5EF4-FFF2-40B4-BE49-F238E27FC236}">
                <a16:creationId xmlns:a16="http://schemas.microsoft.com/office/drawing/2014/main" id="{8E164E39-21EA-B464-D81F-74B37CAEC25F}"/>
              </a:ext>
            </a:extLst>
          </p:cNvPr>
          <p:cNvSpPr/>
          <p:nvPr/>
        </p:nvSpPr>
        <p:spPr>
          <a:xfrm rot="-2047773">
            <a:off x="1778000" y="313267"/>
            <a:ext cx="364067" cy="385554"/>
          </a:xfrm>
          <a:prstGeom prst="ellipse">
            <a:avLst/>
          </a:prstGeom>
          <a:solidFill>
            <a:srgbClr val="FEBD3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Microsoft JhengHei" panose="020B0604030504040204" pitchFamily="34" charset="-120"/>
              <a:ea typeface="Microsoft JhengHei" panose="020B0604030504040204" pitchFamily="34" charset="-120"/>
              <a:sym typeface="Arial"/>
            </a:endParaRPr>
          </a:p>
        </p:txBody>
      </p:sp>
      <p:sp>
        <p:nvSpPr>
          <p:cNvPr id="195" name="Google Shape;195;p13">
            <a:extLst>
              <a:ext uri="{FF2B5EF4-FFF2-40B4-BE49-F238E27FC236}">
                <a16:creationId xmlns:a16="http://schemas.microsoft.com/office/drawing/2014/main" id="{E734AFAD-AA9F-4025-15AD-EDF2EADC4ACE}"/>
              </a:ext>
            </a:extLst>
          </p:cNvPr>
          <p:cNvSpPr/>
          <p:nvPr/>
        </p:nvSpPr>
        <p:spPr>
          <a:xfrm>
            <a:off x="-1" y="0"/>
            <a:ext cx="1515533" cy="5143500"/>
          </a:xfrm>
          <a:prstGeom prst="rect">
            <a:avLst/>
          </a:prstGeom>
          <a:solidFill>
            <a:srgbClr val="FEBD39"/>
          </a:solidFill>
          <a:ln>
            <a:noFill/>
          </a:ln>
        </p:spPr>
        <p:txBody>
          <a:bodyPr spcFirstLastPara="1" wrap="square" lIns="68550" tIns="34275" rIns="68550" bIns="3427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 b="0" i="0" u="none" strike="noStrike" cap="none">
              <a:solidFill>
                <a:schemeClr val="dk1"/>
              </a:solidFill>
              <a:latin typeface="Noto Sans TC"/>
              <a:ea typeface="Noto Sans TC"/>
              <a:cs typeface="Noto Sans TC"/>
              <a:sym typeface="Noto Sans TC"/>
            </a:endParaRPr>
          </a:p>
        </p:txBody>
      </p:sp>
      <p:sp>
        <p:nvSpPr>
          <p:cNvPr id="196" name="Google Shape;196;p13">
            <a:extLst>
              <a:ext uri="{FF2B5EF4-FFF2-40B4-BE49-F238E27FC236}">
                <a16:creationId xmlns:a16="http://schemas.microsoft.com/office/drawing/2014/main" id="{41812C03-AA58-C25B-D340-61D68DD0E619}"/>
              </a:ext>
            </a:extLst>
          </p:cNvPr>
          <p:cNvSpPr txBox="1"/>
          <p:nvPr/>
        </p:nvSpPr>
        <p:spPr>
          <a:xfrm>
            <a:off x="1842558" y="271625"/>
            <a:ext cx="5458884" cy="4271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50" tIns="34275" rIns="68550" bIns="34275" anchor="b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TW" sz="2100" b="1" i="0" u="none" strike="noStrike" cap="none" dirty="0">
                <a:solidFill>
                  <a:schemeClr val="bg2">
                    <a:lumMod val="50000"/>
                  </a:schemeClr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cs typeface="Microsoft JhengHei"/>
                <a:sym typeface="Microsoft JhengHei"/>
              </a:rPr>
              <a:t>四、教學內容</a:t>
            </a:r>
            <a:r>
              <a:rPr lang="zh-TW" altLang="en-US" sz="2100" b="1" i="0" u="none" strike="noStrike" cap="none" dirty="0">
                <a:solidFill>
                  <a:schemeClr val="bg2">
                    <a:lumMod val="50000"/>
                  </a:schemeClr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cs typeface="Microsoft JhengHei"/>
                <a:sym typeface="Microsoft JhengHei"/>
              </a:rPr>
              <a:t>架構</a:t>
            </a:r>
            <a:endParaRPr sz="1050" b="0" i="0" u="none" strike="noStrike" cap="none" dirty="0">
              <a:solidFill>
                <a:schemeClr val="bg2">
                  <a:lumMod val="50000"/>
                </a:schemeClr>
              </a:solidFill>
              <a:latin typeface="微軟正黑體" panose="020B0604030504040204" pitchFamily="34" charset="-120"/>
              <a:ea typeface="Microsoft JhengHei" panose="020B0604030504040204" pitchFamily="34" charset="-120"/>
              <a:sym typeface="Arial"/>
            </a:endParaRPr>
          </a:p>
        </p:txBody>
      </p:sp>
      <p:sp>
        <p:nvSpPr>
          <p:cNvPr id="2" name="文字方塊 1">
            <a:extLst>
              <a:ext uri="{FF2B5EF4-FFF2-40B4-BE49-F238E27FC236}">
                <a16:creationId xmlns:a16="http://schemas.microsoft.com/office/drawing/2014/main" id="{D0AD98EA-301E-1040-887F-FD4867361CE9}"/>
              </a:ext>
            </a:extLst>
          </p:cNvPr>
          <p:cNvSpPr txBox="1"/>
          <p:nvPr/>
        </p:nvSpPr>
        <p:spPr>
          <a:xfrm>
            <a:off x="42828" y="1492350"/>
            <a:ext cx="130809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rtl="0"/>
            <a:r>
              <a:rPr lang="zh-TW" altLang="en-US" sz="2000" b="1" dirty="0">
                <a:solidFill>
                  <a:srgbClr val="3F3F3F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</a:rPr>
              <a:t>教案手冊</a:t>
            </a:r>
            <a:endParaRPr lang="zh-TW" altLang="en-US" dirty="0">
              <a:latin typeface="微軟正黑體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3" name="Google Shape;8479;p37">
            <a:extLst>
              <a:ext uri="{FF2B5EF4-FFF2-40B4-BE49-F238E27FC236}">
                <a16:creationId xmlns:a16="http://schemas.microsoft.com/office/drawing/2014/main" id="{FB415CBA-8E19-4ED3-5310-35B55DDCBFD8}"/>
              </a:ext>
            </a:extLst>
          </p:cNvPr>
          <p:cNvSpPr txBox="1">
            <a:spLocks/>
          </p:cNvSpPr>
          <p:nvPr/>
        </p:nvSpPr>
        <p:spPr>
          <a:xfrm>
            <a:off x="256059" y="1892329"/>
            <a:ext cx="1308098" cy="389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zh-TW" altLang="en-US" dirty="0">
                <a:solidFill>
                  <a:schemeClr val="bg1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</a:rPr>
              <a:t>線上展覽介紹</a:t>
            </a:r>
          </a:p>
        </p:txBody>
      </p:sp>
      <p:sp>
        <p:nvSpPr>
          <p:cNvPr id="4" name="Google Shape;8482;p37">
            <a:extLst>
              <a:ext uri="{FF2B5EF4-FFF2-40B4-BE49-F238E27FC236}">
                <a16:creationId xmlns:a16="http://schemas.microsoft.com/office/drawing/2014/main" id="{9738AA26-C590-6A25-096D-E6C68C372C85}"/>
              </a:ext>
            </a:extLst>
          </p:cNvPr>
          <p:cNvSpPr txBox="1">
            <a:spLocks/>
          </p:cNvSpPr>
          <p:nvPr/>
        </p:nvSpPr>
        <p:spPr>
          <a:xfrm>
            <a:off x="256059" y="2274173"/>
            <a:ext cx="1392319" cy="389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zh-TW" altLang="en-US" dirty="0">
                <a:solidFill>
                  <a:schemeClr val="bg1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</a:rPr>
              <a:t>遊戲介紹</a:t>
            </a:r>
          </a:p>
        </p:txBody>
      </p:sp>
      <p:sp>
        <p:nvSpPr>
          <p:cNvPr id="5" name="Google Shape;8484;p37">
            <a:extLst>
              <a:ext uri="{FF2B5EF4-FFF2-40B4-BE49-F238E27FC236}">
                <a16:creationId xmlns:a16="http://schemas.microsoft.com/office/drawing/2014/main" id="{34F0AFC1-45A5-5FC0-2868-FB736929CA7C}"/>
              </a:ext>
            </a:extLst>
          </p:cNvPr>
          <p:cNvSpPr txBox="1">
            <a:spLocks/>
          </p:cNvSpPr>
          <p:nvPr/>
        </p:nvSpPr>
        <p:spPr>
          <a:xfrm>
            <a:off x="256059" y="2673025"/>
            <a:ext cx="1344142" cy="389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zh-TW" altLang="en-US" dirty="0">
                <a:solidFill>
                  <a:schemeClr val="bg1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</a:rPr>
              <a:t>教學目標</a:t>
            </a:r>
          </a:p>
        </p:txBody>
      </p:sp>
      <p:sp>
        <p:nvSpPr>
          <p:cNvPr id="6" name="Google Shape;8486;p37">
            <a:extLst>
              <a:ext uri="{FF2B5EF4-FFF2-40B4-BE49-F238E27FC236}">
                <a16:creationId xmlns:a16="http://schemas.microsoft.com/office/drawing/2014/main" id="{D0EBDFF3-3780-C9AC-EDB9-829DA88E8940}"/>
              </a:ext>
            </a:extLst>
          </p:cNvPr>
          <p:cNvSpPr txBox="1">
            <a:spLocks/>
          </p:cNvSpPr>
          <p:nvPr/>
        </p:nvSpPr>
        <p:spPr>
          <a:xfrm>
            <a:off x="256059" y="3062060"/>
            <a:ext cx="1259473" cy="389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zh-TW" alt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軟正黑體" panose="020B0604030504040204" pitchFamily="34" charset="-120"/>
                <a:ea typeface="Microsoft JhengHei" panose="020B0604030504040204" pitchFamily="34" charset="-120"/>
              </a:rPr>
              <a:t>教學內容架構</a:t>
            </a:r>
          </a:p>
        </p:txBody>
      </p:sp>
      <p:sp>
        <p:nvSpPr>
          <p:cNvPr id="7" name="Google Shape;8488;p37">
            <a:extLst>
              <a:ext uri="{FF2B5EF4-FFF2-40B4-BE49-F238E27FC236}">
                <a16:creationId xmlns:a16="http://schemas.microsoft.com/office/drawing/2014/main" id="{EFF559DE-038E-5BBE-39A0-DFD31FCE405D}"/>
              </a:ext>
            </a:extLst>
          </p:cNvPr>
          <p:cNvSpPr txBox="1">
            <a:spLocks/>
          </p:cNvSpPr>
          <p:nvPr/>
        </p:nvSpPr>
        <p:spPr>
          <a:xfrm>
            <a:off x="256059" y="3451094"/>
            <a:ext cx="1344142" cy="485905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zh-TW" altLang="en-US" dirty="0">
                <a:solidFill>
                  <a:schemeClr val="bg1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cs typeface="Microsoft JhengHei"/>
                <a:sym typeface="Microsoft JhengHei"/>
              </a:rPr>
              <a:t>延伸資料與相關連結</a:t>
            </a:r>
            <a:endParaRPr lang="zh-TW" altLang="en-US" dirty="0">
              <a:solidFill>
                <a:schemeClr val="bg1"/>
              </a:solidFill>
              <a:latin typeface="微軟正黑體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8" name="Google Shape;9631;p76">
            <a:extLst>
              <a:ext uri="{FF2B5EF4-FFF2-40B4-BE49-F238E27FC236}">
                <a16:creationId xmlns:a16="http://schemas.microsoft.com/office/drawing/2014/main" id="{F5272D74-D0AF-1975-FDD8-6CEBF906DC96}"/>
              </a:ext>
            </a:extLst>
          </p:cNvPr>
          <p:cNvSpPr/>
          <p:nvPr/>
        </p:nvSpPr>
        <p:spPr>
          <a:xfrm>
            <a:off x="132845" y="3156019"/>
            <a:ext cx="174337" cy="174337"/>
          </a:xfrm>
          <a:custGeom>
            <a:avLst/>
            <a:gdLst/>
            <a:ahLst/>
            <a:cxnLst/>
            <a:rect l="l" t="t" r="r" b="b"/>
            <a:pathLst>
              <a:path w="208163" h="208163" extrusionOk="0">
                <a:moveTo>
                  <a:pt x="79632" y="48546"/>
                </a:moveTo>
                <a:cubicBezTo>
                  <a:pt x="80399" y="48546"/>
                  <a:pt x="81191" y="48783"/>
                  <a:pt x="81877" y="49126"/>
                </a:cubicBezTo>
                <a:lnTo>
                  <a:pt x="158203" y="101306"/>
                </a:lnTo>
                <a:cubicBezTo>
                  <a:pt x="159036" y="101861"/>
                  <a:pt x="159591" y="102971"/>
                  <a:pt x="159591" y="104081"/>
                </a:cubicBezTo>
                <a:cubicBezTo>
                  <a:pt x="159591" y="105191"/>
                  <a:pt x="159036" y="106302"/>
                  <a:pt x="158203" y="106857"/>
                </a:cubicBezTo>
                <a:lnTo>
                  <a:pt x="81877" y="159036"/>
                </a:lnTo>
                <a:cubicBezTo>
                  <a:pt x="81045" y="159314"/>
                  <a:pt x="80489" y="159591"/>
                  <a:pt x="79934" y="159591"/>
                </a:cubicBezTo>
                <a:cubicBezTo>
                  <a:pt x="79379" y="159591"/>
                  <a:pt x="78547" y="159591"/>
                  <a:pt x="78269" y="159314"/>
                </a:cubicBezTo>
                <a:cubicBezTo>
                  <a:pt x="77159" y="158481"/>
                  <a:pt x="76326" y="157371"/>
                  <a:pt x="76326" y="156260"/>
                </a:cubicBezTo>
                <a:lnTo>
                  <a:pt x="76326" y="52179"/>
                </a:lnTo>
                <a:cubicBezTo>
                  <a:pt x="76326" y="50792"/>
                  <a:pt x="77159" y="49681"/>
                  <a:pt x="78269" y="48849"/>
                </a:cubicBezTo>
                <a:cubicBezTo>
                  <a:pt x="78693" y="48637"/>
                  <a:pt x="79158" y="48546"/>
                  <a:pt x="79632" y="48546"/>
                </a:cubicBezTo>
                <a:close/>
                <a:moveTo>
                  <a:pt x="104081" y="0"/>
                </a:moveTo>
                <a:cubicBezTo>
                  <a:pt x="46628" y="0"/>
                  <a:pt x="0" y="46628"/>
                  <a:pt x="0" y="104081"/>
                </a:cubicBezTo>
                <a:cubicBezTo>
                  <a:pt x="0" y="161534"/>
                  <a:pt x="46628" y="208162"/>
                  <a:pt x="104081" y="208162"/>
                </a:cubicBezTo>
                <a:cubicBezTo>
                  <a:pt x="161534" y="208162"/>
                  <a:pt x="208162" y="161534"/>
                  <a:pt x="208162" y="104081"/>
                </a:cubicBezTo>
                <a:cubicBezTo>
                  <a:pt x="208162" y="46628"/>
                  <a:pt x="161534" y="0"/>
                  <a:pt x="104081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7" name="Google Shape;225;p14">
            <a:extLst>
              <a:ext uri="{FF2B5EF4-FFF2-40B4-BE49-F238E27FC236}">
                <a16:creationId xmlns:a16="http://schemas.microsoft.com/office/drawing/2014/main" id="{2FB2498D-25B8-5CF2-DD2C-919C06EA52CC}"/>
              </a:ext>
            </a:extLst>
          </p:cNvPr>
          <p:cNvSpPr/>
          <p:nvPr/>
        </p:nvSpPr>
        <p:spPr>
          <a:xfrm>
            <a:off x="1876426" y="903213"/>
            <a:ext cx="270030" cy="270030"/>
          </a:xfrm>
          <a:prstGeom prst="ellipse">
            <a:avLst/>
          </a:prstGeom>
          <a:solidFill>
            <a:srgbClr val="FEBD39"/>
          </a:solidFill>
          <a:ln w="38100" cap="flat" cmpd="sng">
            <a:solidFill>
              <a:srgbClr val="FEBD39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68550" tIns="34275" rIns="68550" bIns="342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b="0" i="0" u="none" strike="noStrike" cap="none" dirty="0">
                <a:solidFill>
                  <a:schemeClr val="dk1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cs typeface="Calibri"/>
                <a:sym typeface="Calibri"/>
              </a:rPr>
              <a:t>3</a:t>
            </a:r>
            <a:endParaRPr b="0" i="0" u="none" strike="noStrike" cap="none" dirty="0">
              <a:solidFill>
                <a:schemeClr val="dk1"/>
              </a:solidFill>
              <a:latin typeface="微軟正黑體" panose="020B0604030504040204" pitchFamily="34" charset="-120"/>
              <a:ea typeface="Microsoft JhengHei" panose="020B0604030504040204" pitchFamily="34" charset="-120"/>
              <a:cs typeface="Calibri"/>
              <a:sym typeface="Calibri"/>
            </a:endParaRPr>
          </a:p>
        </p:txBody>
      </p:sp>
      <p:sp>
        <p:nvSpPr>
          <p:cNvPr id="9" name="文字方塊 8">
            <a:extLst>
              <a:ext uri="{FF2B5EF4-FFF2-40B4-BE49-F238E27FC236}">
                <a16:creationId xmlns:a16="http://schemas.microsoft.com/office/drawing/2014/main" id="{C7249916-003F-8AEB-372A-1ADED641BC20}"/>
              </a:ext>
            </a:extLst>
          </p:cNvPr>
          <p:cNvSpPr txBox="1"/>
          <p:nvPr/>
        </p:nvSpPr>
        <p:spPr>
          <a:xfrm>
            <a:off x="2553308" y="903213"/>
            <a:ext cx="4105119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TW" altLang="zh-TW" b="1" i="0" u="none" strike="noStrike" cap="none" dirty="0">
                <a:solidFill>
                  <a:srgbClr val="000000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cs typeface="Microsoft JhengHei"/>
                <a:sym typeface="Microsoft JhengHei"/>
              </a:rPr>
              <a:t>遊戲</a:t>
            </a:r>
            <a:r>
              <a:rPr lang="zh-TW" altLang="en-US" b="1" i="0" u="none" strike="noStrike" cap="none" dirty="0">
                <a:solidFill>
                  <a:srgbClr val="000000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cs typeface="Microsoft JhengHei"/>
                <a:sym typeface="Microsoft JhengHei"/>
              </a:rPr>
              <a:t>後思考與討論＋學生口說分享  </a:t>
            </a:r>
            <a:r>
              <a:rPr lang="en-US" altLang="zh-TW" b="1" u="sng" dirty="0">
                <a:latin typeface="微軟正黑體" panose="020B0604030504040204" pitchFamily="34" charset="-120"/>
                <a:ea typeface="Microsoft JhengHei" panose="020B0604030504040204" pitchFamily="34" charset="-120"/>
                <a:cs typeface="Microsoft JhengHei"/>
                <a:sym typeface="Microsoft JhengHei"/>
              </a:rPr>
              <a:t>1</a:t>
            </a:r>
            <a:r>
              <a:rPr lang="en-US" altLang="zh-TW" b="1" i="0" u="sng" strike="noStrike" cap="none" dirty="0">
                <a:solidFill>
                  <a:srgbClr val="000000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cs typeface="Microsoft JhengHei"/>
                <a:sym typeface="Microsoft JhengHei"/>
              </a:rPr>
              <a:t>0</a:t>
            </a:r>
            <a:r>
              <a:rPr lang="zh-TW" altLang="zh-TW" b="1" i="0" u="sng" strike="noStrike" cap="none" dirty="0">
                <a:solidFill>
                  <a:srgbClr val="000000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cs typeface="Microsoft JhengHei"/>
                <a:sym typeface="Microsoft JhengHei"/>
              </a:rPr>
              <a:t>分鐘</a:t>
            </a:r>
            <a:endParaRPr lang="zh-TW" altLang="en-US" dirty="0">
              <a:latin typeface="微軟正黑體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1" name="Google Shape;225;p14">
            <a:extLst>
              <a:ext uri="{FF2B5EF4-FFF2-40B4-BE49-F238E27FC236}">
                <a16:creationId xmlns:a16="http://schemas.microsoft.com/office/drawing/2014/main" id="{59F7432C-FBAC-4820-1690-D8CF21B6F7A7}"/>
              </a:ext>
            </a:extLst>
          </p:cNvPr>
          <p:cNvSpPr/>
          <p:nvPr/>
        </p:nvSpPr>
        <p:spPr>
          <a:xfrm>
            <a:off x="2252745" y="903213"/>
            <a:ext cx="270030" cy="270030"/>
          </a:xfrm>
          <a:prstGeom prst="ellipse">
            <a:avLst/>
          </a:prstGeom>
          <a:solidFill>
            <a:srgbClr val="FEBD39"/>
          </a:solidFill>
          <a:ln w="38100" cap="flat" cmpd="sng">
            <a:solidFill>
              <a:srgbClr val="FEBD39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68550" tIns="34275" rIns="68550" bIns="342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>
                <a:solidFill>
                  <a:schemeClr val="dk1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cs typeface="Calibri"/>
                <a:sym typeface="Calibri"/>
              </a:rPr>
              <a:t>4</a:t>
            </a:r>
            <a:endParaRPr b="0" i="0" u="none" strike="noStrike" cap="none" dirty="0">
              <a:solidFill>
                <a:schemeClr val="dk1"/>
              </a:solidFill>
              <a:latin typeface="微軟正黑體" panose="020B0604030504040204" pitchFamily="34" charset="-120"/>
              <a:ea typeface="Microsoft JhengHei" panose="020B0604030504040204" pitchFamily="34" charset="-120"/>
              <a:cs typeface="Calibri"/>
              <a:sym typeface="Calibri"/>
            </a:endParaRPr>
          </a:p>
        </p:txBody>
      </p:sp>
      <p:sp>
        <p:nvSpPr>
          <p:cNvPr id="12" name="文字方塊 11">
            <a:extLst>
              <a:ext uri="{FF2B5EF4-FFF2-40B4-BE49-F238E27FC236}">
                <a16:creationId xmlns:a16="http://schemas.microsoft.com/office/drawing/2014/main" id="{95CDD355-92F1-1FDE-5CEC-7D67FE4A1164}"/>
              </a:ext>
            </a:extLst>
          </p:cNvPr>
          <p:cNvSpPr txBox="1"/>
          <p:nvPr/>
        </p:nvSpPr>
        <p:spPr>
          <a:xfrm>
            <a:off x="2601933" y="1210990"/>
            <a:ext cx="6254202" cy="38134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TW" sz="1200" dirty="0">
                <a:latin typeface="微軟正黑體" panose="020B0604030504040204" pitchFamily="34" charset="-120"/>
                <a:ea typeface="Microsoft JhengHei" panose="020B0604030504040204" pitchFamily="34" charset="-120"/>
              </a:rPr>
              <a:t>1-1 </a:t>
            </a:r>
            <a:r>
              <a:rPr lang="zh-TW" altLang="en-US" sz="1200" dirty="0">
                <a:latin typeface="微軟正黑體" panose="020B0604030504040204" pitchFamily="34" charset="-120"/>
                <a:ea typeface="Microsoft JhengHei" panose="020B0604030504040204" pitchFamily="34" charset="-120"/>
              </a:rPr>
              <a:t>教師引導學生閱讀「遊戲後解謎網頁」｜</a:t>
            </a:r>
            <a:r>
              <a:rPr lang="en-US" altLang="zh-TW" sz="1200" dirty="0">
                <a:latin typeface="微軟正黑體" panose="020B0604030504040204" pitchFamily="34" charset="-120"/>
                <a:ea typeface="Microsoft JhengHei" panose="020B0604030504040204" pitchFamily="34" charset="-120"/>
              </a:rPr>
              <a:t>2</a:t>
            </a:r>
            <a:r>
              <a:rPr lang="zh-TW" altLang="en-US" sz="1200" dirty="0">
                <a:latin typeface="微軟正黑體" panose="020B0604030504040204" pitchFamily="34" charset="-120"/>
                <a:ea typeface="Microsoft JhengHei" panose="020B0604030504040204" pitchFamily="34" charset="-120"/>
              </a:rPr>
              <a:t> 分鐘</a:t>
            </a:r>
            <a:endParaRPr lang="en-US" altLang="zh-TW" sz="1200" dirty="0">
              <a:latin typeface="微軟正黑體" panose="020B0604030504040204" pitchFamily="34" charset="-120"/>
              <a:ea typeface="Microsoft JhengHei" panose="020B0604030504040204" pitchFamily="34" charset="-120"/>
            </a:endParaRP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TW" altLang="en-US" sz="1200" dirty="0">
                <a:latin typeface="微軟正黑體" panose="020B0604030504040204" pitchFamily="34" charset="-120"/>
                <a:ea typeface="Microsoft JhengHei" panose="020B0604030504040204" pitchFamily="34" charset="-120"/>
              </a:rPr>
              <a:t>請學生閱讀</a:t>
            </a:r>
            <a:r>
              <a:rPr lang="zh-TW" altLang="en-US" sz="1200" b="1" dirty="0">
                <a:latin typeface="微軟正黑體" panose="020B0604030504040204" pitchFamily="34" charset="-120"/>
                <a:ea typeface="Microsoft JhengHei" panose="020B0604030504040204" pitchFamily="34" charset="-120"/>
              </a:rPr>
              <a:t>「張星賢介紹」</a:t>
            </a:r>
            <a:r>
              <a:rPr lang="zh-TW" altLang="en-US" sz="1200" dirty="0">
                <a:latin typeface="微軟正黑體" panose="020B0604030504040204" pitchFamily="34" charset="-120"/>
                <a:ea typeface="Microsoft JhengHei" panose="020B0604030504040204" pitchFamily="34" charset="-120"/>
              </a:rPr>
              <a:t>與</a:t>
            </a:r>
            <a:r>
              <a:rPr lang="zh-TW" altLang="en-US" sz="1200" b="1" dirty="0">
                <a:latin typeface="微軟正黑體" panose="020B0604030504040204" pitchFamily="34" charset="-120"/>
                <a:ea typeface="Microsoft JhengHei" panose="020B0604030504040204" pitchFamily="34" charset="-120"/>
              </a:rPr>
              <a:t>「陳英郎介紹」</a:t>
            </a:r>
            <a:r>
              <a:rPr lang="zh-TW" altLang="en-US" sz="1200" dirty="0">
                <a:latin typeface="微軟正黑體" panose="020B0604030504040204" pitchFamily="34" charset="-120"/>
                <a:ea typeface="Microsoft JhengHei" panose="020B0604030504040204" pitchFamily="34" charset="-120"/>
              </a:rPr>
              <a:t>。</a:t>
            </a:r>
            <a:endParaRPr lang="en-US" altLang="zh-TW" sz="1200" dirty="0">
              <a:latin typeface="微軟正黑體" panose="020B0604030504040204" pitchFamily="34" charset="-120"/>
              <a:ea typeface="Microsoft JhengHei" panose="020B0604030504040204" pitchFamily="34" charset="-120"/>
            </a:endParaRP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TW" altLang="en-US" sz="1200" dirty="0">
                <a:latin typeface="微軟正黑體" panose="020B0604030504040204" pitchFamily="34" charset="-120"/>
                <a:ea typeface="Microsoft JhengHei" panose="020B0604030504040204" pitchFamily="34" charset="-120"/>
              </a:rPr>
              <a:t>若還有時間，可以請學生自行閱讀網頁上感興趣之資訊。</a:t>
            </a:r>
            <a:endParaRPr lang="en-US" altLang="zh-TW" sz="1200" dirty="0">
              <a:latin typeface="微軟正黑體" panose="020B0604030504040204" pitchFamily="34" charset="-120"/>
              <a:ea typeface="Microsoft JhengHei" panose="020B0604030504040204" pitchFamily="34" charset="-120"/>
            </a:endParaRP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altLang="zh-TW" sz="1200" dirty="0">
              <a:latin typeface="微軟正黑體" panose="020B0604030504040204" pitchFamily="34" charset="-120"/>
              <a:ea typeface="Microsoft JhengHei" panose="020B0604030504040204" pitchFamily="34" charset="-120"/>
            </a:endParaRPr>
          </a:p>
          <a:p>
            <a:pPr>
              <a:lnSpc>
                <a:spcPct val="150000"/>
              </a:lnSpc>
            </a:pPr>
            <a:r>
              <a:rPr lang="en-US" altLang="zh-TW" sz="1200" dirty="0">
                <a:latin typeface="微軟正黑體" panose="020B0604030504040204" pitchFamily="34" charset="-120"/>
                <a:ea typeface="Microsoft JhengHei" panose="020B0604030504040204" pitchFamily="34" charset="-120"/>
              </a:rPr>
              <a:t>1-2 </a:t>
            </a:r>
            <a:r>
              <a:rPr lang="zh-TW" altLang="en-US" sz="12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教師引導學生分組討論以下兩個問題｜</a:t>
            </a:r>
            <a:r>
              <a:rPr lang="en-US" altLang="zh-TW" sz="1200" dirty="0">
                <a:latin typeface="微軟正黑體" panose="020B0604030504040204" pitchFamily="34" charset="-120"/>
                <a:ea typeface="Microsoft JhengHei" panose="020B0604030504040204" pitchFamily="34" charset="-120"/>
              </a:rPr>
              <a:t>3 </a:t>
            </a:r>
            <a:r>
              <a:rPr lang="zh-TW" altLang="en-US" sz="1200" dirty="0">
                <a:latin typeface="微軟正黑體" panose="020B0604030504040204" pitchFamily="34" charset="-120"/>
                <a:ea typeface="Microsoft JhengHei" panose="020B0604030504040204" pitchFamily="34" charset="-120"/>
              </a:rPr>
              <a:t>分鐘</a:t>
            </a:r>
            <a:endParaRPr lang="en-US" altLang="zh-TW" sz="1200" dirty="0">
              <a:latin typeface="微軟正黑體" panose="020B0604030504040204" pitchFamily="34" charset="-120"/>
              <a:ea typeface="Microsoft JhengHei" panose="020B0604030504040204" pitchFamily="34" charset="-120"/>
            </a:endParaRP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TW" altLang="en-US" sz="1200" dirty="0">
                <a:latin typeface="微軟正黑體" panose="020B0604030504040204" pitchFamily="34" charset="-120"/>
                <a:ea typeface="Microsoft JhengHei" panose="020B0604030504040204" pitchFamily="34" charset="-120"/>
              </a:rPr>
              <a:t>想像你是張星賢，當你在國際賽場上為「不是你自己選擇的國家」時，你會有什麼感受？你會怎麼介紹自己的身分？</a:t>
            </a:r>
            <a:endParaRPr lang="en-US" altLang="zh-TW" sz="1200" dirty="0">
              <a:latin typeface="微軟正黑體" panose="020B0604030504040204" pitchFamily="34" charset="-120"/>
              <a:ea typeface="Microsoft JhengHei" panose="020B0604030504040204" pitchFamily="34" charset="-120"/>
            </a:endParaRP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TW" altLang="en-US" sz="1200" dirty="0">
                <a:latin typeface="微軟正黑體" panose="020B0604030504040204" pitchFamily="34" charset="-120"/>
                <a:ea typeface="Microsoft JhengHei" panose="020B0604030504040204" pitchFamily="34" charset="-120"/>
              </a:rPr>
              <a:t>過去臺灣出身的運動員有時代表日本，有時代表中華民國，今天則代表中華臺北，你覺得「代表的名字」會影響一位選手對自己是誰的認同嗎？為什麼？</a:t>
            </a:r>
            <a:endParaRPr lang="en-US" altLang="zh-TW" sz="1200" dirty="0">
              <a:latin typeface="微軟正黑體" panose="020B0604030504040204" pitchFamily="34" charset="-120"/>
              <a:ea typeface="Microsoft JhengHei" panose="020B0604030504040204" pitchFamily="34" charset="-120"/>
            </a:endParaRP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TW" altLang="en-US" sz="1200" dirty="0">
                <a:latin typeface="微軟正黑體" panose="020B0604030504040204" pitchFamily="34" charset="-120"/>
                <a:ea typeface="Microsoft JhengHei" panose="020B0604030504040204" pitchFamily="34" charset="-120"/>
              </a:rPr>
              <a:t>如果你是一位運動員，你覺得：個人參賽比較重要？還是代表的國家比較重要？</a:t>
            </a:r>
            <a:endParaRPr lang="en-US" altLang="zh-TW" sz="1200" dirty="0">
              <a:latin typeface="微軟正黑體" panose="020B0604030504040204" pitchFamily="34" charset="-120"/>
              <a:ea typeface="Microsoft JhengHei" panose="020B0604030504040204" pitchFamily="34" charset="-12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altLang="zh-TW" sz="1200" dirty="0">
              <a:latin typeface="微軟正黑體" panose="020B0604030504040204" pitchFamily="34" charset="-120"/>
              <a:ea typeface="Microsoft JhengHei" panose="020B0604030504040204" pitchFamily="34" charset="-120"/>
            </a:endParaRPr>
          </a:p>
          <a:p>
            <a:pPr>
              <a:lnSpc>
                <a:spcPct val="150000"/>
              </a:lnSpc>
            </a:pPr>
            <a:r>
              <a:rPr lang="en-US" altLang="zh-TW" sz="1200" dirty="0">
                <a:latin typeface="微軟正黑體" panose="020B0604030504040204" pitchFamily="34" charset="-120"/>
                <a:ea typeface="Microsoft JhengHei" panose="020B0604030504040204" pitchFamily="34" charset="-120"/>
              </a:rPr>
              <a:t>1-3 </a:t>
            </a:r>
            <a:r>
              <a:rPr lang="zh-TW" altLang="en-US" sz="12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學生口說分享觀點｜</a:t>
            </a:r>
            <a:r>
              <a:rPr lang="en-US" altLang="zh-TW" sz="1200" dirty="0">
                <a:latin typeface="微軟正黑體" panose="020B0604030504040204" pitchFamily="34" charset="-120"/>
                <a:ea typeface="Microsoft JhengHei" panose="020B0604030504040204" pitchFamily="34" charset="-120"/>
              </a:rPr>
              <a:t>5 </a:t>
            </a:r>
            <a:r>
              <a:rPr lang="zh-TW" altLang="en-US" sz="1200" dirty="0">
                <a:latin typeface="微軟正黑體" panose="020B0604030504040204" pitchFamily="34" charset="-120"/>
                <a:ea typeface="Microsoft JhengHei" panose="020B0604030504040204" pitchFamily="34" charset="-120"/>
              </a:rPr>
              <a:t>分鐘</a:t>
            </a:r>
            <a:endParaRPr lang="en-US" altLang="zh-TW" sz="1200" dirty="0">
              <a:latin typeface="微軟正黑體" panose="020B0604030504040204" pitchFamily="34" charset="-120"/>
              <a:ea typeface="Microsoft JhengHei" panose="020B0604030504040204" pitchFamily="34" charset="-120"/>
            </a:endParaRP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TW" altLang="en-US" sz="1200" dirty="0">
                <a:latin typeface="微軟正黑體" panose="020B0604030504040204" pitchFamily="34" charset="-120"/>
                <a:ea typeface="Microsoft JhengHei" panose="020B0604030504040204" pitchFamily="34" charset="-120"/>
              </a:rPr>
              <a:t>學生直接舉手回應（若無學生主動舉手，每組指派一人回答剛才討論的答案）</a:t>
            </a:r>
            <a:endParaRPr lang="en-US" altLang="zh-TW" sz="1200" dirty="0">
              <a:latin typeface="微軟正黑體" panose="020B0604030504040204" pitchFamily="34" charset="-120"/>
              <a:ea typeface="Microsoft JhengHei" panose="020B0604030504040204" pitchFamily="34" charset="-120"/>
            </a:endParaRPr>
          </a:p>
          <a:p>
            <a:pPr>
              <a:lnSpc>
                <a:spcPct val="150000"/>
              </a:lnSpc>
            </a:pPr>
            <a:endParaRPr lang="zh-TW" altLang="en-US" sz="1050" dirty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pic>
        <p:nvPicPr>
          <p:cNvPr id="13" name="圖片 12" descr="一張含有 美工圖案, 藝術 的圖片&#10;&#10;AI 產生的內容可能不正確。">
            <a:extLst>
              <a:ext uri="{FF2B5EF4-FFF2-40B4-BE49-F238E27FC236}">
                <a16:creationId xmlns:a16="http://schemas.microsoft.com/office/drawing/2014/main" id="{A11F4ED0-32C8-A931-8A25-3D942DC0172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99361" y="-26918"/>
            <a:ext cx="676961" cy="676961"/>
          </a:xfrm>
          <a:prstGeom prst="rect">
            <a:avLst/>
          </a:prstGeom>
        </p:spPr>
      </p:pic>
      <p:sp>
        <p:nvSpPr>
          <p:cNvPr id="10" name="文字方塊 9">
            <a:extLst>
              <a:ext uri="{FF2B5EF4-FFF2-40B4-BE49-F238E27FC236}">
                <a16:creationId xmlns:a16="http://schemas.microsoft.com/office/drawing/2014/main" id="{893CC4F1-DCE8-15F3-C616-98F65E037442}"/>
              </a:ext>
            </a:extLst>
          </p:cNvPr>
          <p:cNvSpPr txBox="1"/>
          <p:nvPr/>
        </p:nvSpPr>
        <p:spPr>
          <a:xfrm>
            <a:off x="8737600" y="4835723"/>
            <a:ext cx="406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TW" dirty="0">
                <a:latin typeface="微軟正黑體" panose="020B0604030504040204" pitchFamily="34" charset="-120"/>
              </a:rPr>
              <a:t>18</a:t>
            </a:r>
            <a:endParaRPr kumimoji="1" lang="zh-TW" altLang="en-US" dirty="0">
              <a:latin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51434295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6">
          <a:extLst>
            <a:ext uri="{FF2B5EF4-FFF2-40B4-BE49-F238E27FC236}">
              <a16:creationId xmlns:a16="http://schemas.microsoft.com/office/drawing/2014/main" id="{5892ADAF-B1E9-61C2-A5F9-AFEEA8ED54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Google Shape;237;p15">
            <a:extLst>
              <a:ext uri="{FF2B5EF4-FFF2-40B4-BE49-F238E27FC236}">
                <a16:creationId xmlns:a16="http://schemas.microsoft.com/office/drawing/2014/main" id="{71B35D58-3464-3B50-C62C-3274A9A0F742}"/>
              </a:ext>
            </a:extLst>
          </p:cNvPr>
          <p:cNvSpPr/>
          <p:nvPr/>
        </p:nvSpPr>
        <p:spPr>
          <a:xfrm rot="-2047773">
            <a:off x="1778000" y="313267"/>
            <a:ext cx="364067" cy="385554"/>
          </a:xfrm>
          <a:prstGeom prst="ellipse">
            <a:avLst/>
          </a:prstGeom>
          <a:solidFill>
            <a:srgbClr val="FEBD3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Microsoft JhengHei" panose="020B0604030504040204" pitchFamily="34" charset="-120"/>
              <a:ea typeface="Microsoft JhengHei" panose="020B0604030504040204" pitchFamily="34" charset="-120"/>
              <a:sym typeface="Arial"/>
            </a:endParaRPr>
          </a:p>
        </p:txBody>
      </p:sp>
      <p:sp>
        <p:nvSpPr>
          <p:cNvPr id="238" name="Google Shape;238;p15">
            <a:extLst>
              <a:ext uri="{FF2B5EF4-FFF2-40B4-BE49-F238E27FC236}">
                <a16:creationId xmlns:a16="http://schemas.microsoft.com/office/drawing/2014/main" id="{BCCCB7C6-C33E-96DD-0B6F-C222EB18DAC6}"/>
              </a:ext>
            </a:extLst>
          </p:cNvPr>
          <p:cNvSpPr txBox="1"/>
          <p:nvPr/>
        </p:nvSpPr>
        <p:spPr>
          <a:xfrm>
            <a:off x="1842558" y="271625"/>
            <a:ext cx="5458884" cy="4271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50" tIns="34275" rIns="68550" bIns="34275" anchor="b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TW" sz="2100" b="1" i="0" u="none" strike="noStrike" cap="none" dirty="0">
                <a:solidFill>
                  <a:schemeClr val="bg2">
                    <a:lumMod val="50000"/>
                  </a:schemeClr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cs typeface="Microsoft JhengHei"/>
                <a:sym typeface="Microsoft JhengHei"/>
              </a:rPr>
              <a:t>五、延伸資料與相關連結</a:t>
            </a:r>
            <a:endParaRPr sz="1050" b="0" i="0" u="none" strike="noStrike" cap="none" dirty="0">
              <a:solidFill>
                <a:schemeClr val="bg2">
                  <a:lumMod val="50000"/>
                </a:schemeClr>
              </a:solidFill>
              <a:latin typeface="微軟正黑體" panose="020B0604030504040204" pitchFamily="34" charset="-120"/>
              <a:ea typeface="Microsoft JhengHei" panose="020B0604030504040204" pitchFamily="34" charset="-120"/>
              <a:sym typeface="Arial"/>
            </a:endParaRPr>
          </a:p>
        </p:txBody>
      </p:sp>
      <p:sp>
        <p:nvSpPr>
          <p:cNvPr id="240" name="Google Shape;240;p15">
            <a:extLst>
              <a:ext uri="{FF2B5EF4-FFF2-40B4-BE49-F238E27FC236}">
                <a16:creationId xmlns:a16="http://schemas.microsoft.com/office/drawing/2014/main" id="{628F2320-E7B4-B657-0A9E-6534C02B36A4}"/>
              </a:ext>
            </a:extLst>
          </p:cNvPr>
          <p:cNvSpPr/>
          <p:nvPr/>
        </p:nvSpPr>
        <p:spPr>
          <a:xfrm>
            <a:off x="-1" y="0"/>
            <a:ext cx="1515533" cy="5143500"/>
          </a:xfrm>
          <a:prstGeom prst="rect">
            <a:avLst/>
          </a:prstGeom>
          <a:solidFill>
            <a:srgbClr val="FEBD39"/>
          </a:solidFill>
          <a:ln>
            <a:noFill/>
          </a:ln>
        </p:spPr>
        <p:txBody>
          <a:bodyPr spcFirstLastPara="1" wrap="square" lIns="68550" tIns="34275" rIns="68550" bIns="3427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 b="0" i="0" u="none" strike="noStrike" cap="none">
              <a:solidFill>
                <a:schemeClr val="dk1"/>
              </a:solidFill>
              <a:latin typeface="Noto Sans TC"/>
              <a:ea typeface="Noto Sans TC"/>
              <a:cs typeface="Noto Sans TC"/>
              <a:sym typeface="Noto Sans TC"/>
            </a:endParaRPr>
          </a:p>
        </p:txBody>
      </p:sp>
      <p:sp>
        <p:nvSpPr>
          <p:cNvPr id="4" name="文字方塊 3">
            <a:extLst>
              <a:ext uri="{FF2B5EF4-FFF2-40B4-BE49-F238E27FC236}">
                <a16:creationId xmlns:a16="http://schemas.microsoft.com/office/drawing/2014/main" id="{650A89E8-2ED0-AAB0-D55A-968E2A3E5B38}"/>
              </a:ext>
            </a:extLst>
          </p:cNvPr>
          <p:cNvSpPr txBox="1"/>
          <p:nvPr/>
        </p:nvSpPr>
        <p:spPr>
          <a:xfrm>
            <a:off x="1701190" y="877608"/>
            <a:ext cx="1177477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/>
            <a:r>
              <a:rPr lang="zh-TW" altLang="en-US" sz="1600" dirty="0">
                <a:latin typeface="微軟正黑體" panose="020B0604030504040204" pitchFamily="34" charset="-120"/>
                <a:ea typeface="Microsoft JhengHei" panose="020B0604030504040204" pitchFamily="34" charset="-120"/>
              </a:rPr>
              <a:t>影音：</a:t>
            </a:r>
            <a:endParaRPr lang="en-US" altLang="zh-TW" sz="1600" dirty="0">
              <a:latin typeface="微軟正黑體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3" name="文字方塊 2">
            <a:extLst>
              <a:ext uri="{FF2B5EF4-FFF2-40B4-BE49-F238E27FC236}">
                <a16:creationId xmlns:a16="http://schemas.microsoft.com/office/drawing/2014/main" id="{A7F98DEA-6F45-0649-FA27-B85559D6FA11}"/>
              </a:ext>
            </a:extLst>
          </p:cNvPr>
          <p:cNvSpPr txBox="1"/>
          <p:nvPr/>
        </p:nvSpPr>
        <p:spPr>
          <a:xfrm>
            <a:off x="42828" y="1492350"/>
            <a:ext cx="130809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rtl="0"/>
            <a:r>
              <a:rPr lang="zh-TW" altLang="en-US" sz="2000" b="1" dirty="0">
                <a:solidFill>
                  <a:srgbClr val="3F3F3F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</a:rPr>
              <a:t>教案手冊</a:t>
            </a:r>
            <a:endParaRPr lang="zh-TW" altLang="en-US" dirty="0">
              <a:latin typeface="微軟正黑體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6" name="Google Shape;8479;p37">
            <a:extLst>
              <a:ext uri="{FF2B5EF4-FFF2-40B4-BE49-F238E27FC236}">
                <a16:creationId xmlns:a16="http://schemas.microsoft.com/office/drawing/2014/main" id="{2F4E53B2-9F1C-275A-58BE-D011517667F9}"/>
              </a:ext>
            </a:extLst>
          </p:cNvPr>
          <p:cNvSpPr txBox="1">
            <a:spLocks/>
          </p:cNvSpPr>
          <p:nvPr/>
        </p:nvSpPr>
        <p:spPr>
          <a:xfrm>
            <a:off x="256059" y="1892329"/>
            <a:ext cx="1308098" cy="389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zh-TW" altLang="en-US" dirty="0">
                <a:solidFill>
                  <a:schemeClr val="bg1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</a:rPr>
              <a:t>線上展覽介紹</a:t>
            </a:r>
          </a:p>
        </p:txBody>
      </p:sp>
      <p:sp>
        <p:nvSpPr>
          <p:cNvPr id="7" name="Google Shape;8482;p37">
            <a:extLst>
              <a:ext uri="{FF2B5EF4-FFF2-40B4-BE49-F238E27FC236}">
                <a16:creationId xmlns:a16="http://schemas.microsoft.com/office/drawing/2014/main" id="{A129CFAE-21E5-3C3C-F564-76DCF9FC3A31}"/>
              </a:ext>
            </a:extLst>
          </p:cNvPr>
          <p:cNvSpPr txBox="1">
            <a:spLocks/>
          </p:cNvSpPr>
          <p:nvPr/>
        </p:nvSpPr>
        <p:spPr>
          <a:xfrm>
            <a:off x="256059" y="2274173"/>
            <a:ext cx="1392319" cy="389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zh-TW" altLang="en-US" dirty="0">
                <a:solidFill>
                  <a:schemeClr val="bg1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</a:rPr>
              <a:t>遊戲介紹</a:t>
            </a:r>
          </a:p>
        </p:txBody>
      </p:sp>
      <p:sp>
        <p:nvSpPr>
          <p:cNvPr id="8" name="Google Shape;8484;p37">
            <a:extLst>
              <a:ext uri="{FF2B5EF4-FFF2-40B4-BE49-F238E27FC236}">
                <a16:creationId xmlns:a16="http://schemas.microsoft.com/office/drawing/2014/main" id="{EEB2F1A8-7391-339E-4202-C43BA52B0C4D}"/>
              </a:ext>
            </a:extLst>
          </p:cNvPr>
          <p:cNvSpPr txBox="1">
            <a:spLocks/>
          </p:cNvSpPr>
          <p:nvPr/>
        </p:nvSpPr>
        <p:spPr>
          <a:xfrm>
            <a:off x="256059" y="2673025"/>
            <a:ext cx="1344142" cy="389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zh-TW" altLang="en-US" dirty="0">
                <a:solidFill>
                  <a:schemeClr val="bg1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</a:rPr>
              <a:t>教學目標</a:t>
            </a:r>
          </a:p>
        </p:txBody>
      </p:sp>
      <p:sp>
        <p:nvSpPr>
          <p:cNvPr id="9" name="Google Shape;8486;p37">
            <a:extLst>
              <a:ext uri="{FF2B5EF4-FFF2-40B4-BE49-F238E27FC236}">
                <a16:creationId xmlns:a16="http://schemas.microsoft.com/office/drawing/2014/main" id="{74CD5589-E30C-471B-79B3-659AE9763769}"/>
              </a:ext>
            </a:extLst>
          </p:cNvPr>
          <p:cNvSpPr txBox="1">
            <a:spLocks/>
          </p:cNvSpPr>
          <p:nvPr/>
        </p:nvSpPr>
        <p:spPr>
          <a:xfrm>
            <a:off x="256059" y="3062060"/>
            <a:ext cx="1259473" cy="389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zh-TW" altLang="en-US" dirty="0">
                <a:solidFill>
                  <a:schemeClr val="bg1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</a:rPr>
              <a:t>教學內容架構</a:t>
            </a:r>
          </a:p>
        </p:txBody>
      </p:sp>
      <p:sp>
        <p:nvSpPr>
          <p:cNvPr id="10" name="Google Shape;8488;p37">
            <a:extLst>
              <a:ext uri="{FF2B5EF4-FFF2-40B4-BE49-F238E27FC236}">
                <a16:creationId xmlns:a16="http://schemas.microsoft.com/office/drawing/2014/main" id="{DA2EF909-AF38-B366-1B2C-2956292DD0CD}"/>
              </a:ext>
            </a:extLst>
          </p:cNvPr>
          <p:cNvSpPr txBox="1">
            <a:spLocks/>
          </p:cNvSpPr>
          <p:nvPr/>
        </p:nvSpPr>
        <p:spPr>
          <a:xfrm>
            <a:off x="256059" y="3451094"/>
            <a:ext cx="1344142" cy="485905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zh-TW" altLang="en-US" b="1" dirty="0">
                <a:solidFill>
                  <a:schemeClr val="bg2">
                    <a:lumMod val="50000"/>
                  </a:schemeClr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cs typeface="Microsoft JhengHei"/>
                <a:sym typeface="Microsoft JhengHei"/>
              </a:rPr>
              <a:t>延伸資料與相關連結</a:t>
            </a:r>
            <a:endParaRPr lang="zh-TW" altLang="en-US" b="1" dirty="0">
              <a:solidFill>
                <a:schemeClr val="bg2">
                  <a:lumMod val="50000"/>
                </a:schemeClr>
              </a:solidFill>
              <a:latin typeface="微軟正黑體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1" name="Google Shape;9631;p76">
            <a:extLst>
              <a:ext uri="{FF2B5EF4-FFF2-40B4-BE49-F238E27FC236}">
                <a16:creationId xmlns:a16="http://schemas.microsoft.com/office/drawing/2014/main" id="{F38D2941-E26F-1F3F-14F2-C010EACE9BA2}"/>
              </a:ext>
            </a:extLst>
          </p:cNvPr>
          <p:cNvSpPr/>
          <p:nvPr/>
        </p:nvSpPr>
        <p:spPr>
          <a:xfrm>
            <a:off x="132845" y="3486219"/>
            <a:ext cx="174337" cy="174337"/>
          </a:xfrm>
          <a:custGeom>
            <a:avLst/>
            <a:gdLst/>
            <a:ahLst/>
            <a:cxnLst/>
            <a:rect l="l" t="t" r="r" b="b"/>
            <a:pathLst>
              <a:path w="208163" h="208163" extrusionOk="0">
                <a:moveTo>
                  <a:pt x="79632" y="48546"/>
                </a:moveTo>
                <a:cubicBezTo>
                  <a:pt x="80399" y="48546"/>
                  <a:pt x="81191" y="48783"/>
                  <a:pt x="81877" y="49126"/>
                </a:cubicBezTo>
                <a:lnTo>
                  <a:pt x="158203" y="101306"/>
                </a:lnTo>
                <a:cubicBezTo>
                  <a:pt x="159036" y="101861"/>
                  <a:pt x="159591" y="102971"/>
                  <a:pt x="159591" y="104081"/>
                </a:cubicBezTo>
                <a:cubicBezTo>
                  <a:pt x="159591" y="105191"/>
                  <a:pt x="159036" y="106302"/>
                  <a:pt x="158203" y="106857"/>
                </a:cubicBezTo>
                <a:lnTo>
                  <a:pt x="81877" y="159036"/>
                </a:lnTo>
                <a:cubicBezTo>
                  <a:pt x="81045" y="159314"/>
                  <a:pt x="80489" y="159591"/>
                  <a:pt x="79934" y="159591"/>
                </a:cubicBezTo>
                <a:cubicBezTo>
                  <a:pt x="79379" y="159591"/>
                  <a:pt x="78547" y="159591"/>
                  <a:pt x="78269" y="159314"/>
                </a:cubicBezTo>
                <a:cubicBezTo>
                  <a:pt x="77159" y="158481"/>
                  <a:pt x="76326" y="157371"/>
                  <a:pt x="76326" y="156260"/>
                </a:cubicBezTo>
                <a:lnTo>
                  <a:pt x="76326" y="52179"/>
                </a:lnTo>
                <a:cubicBezTo>
                  <a:pt x="76326" y="50792"/>
                  <a:pt x="77159" y="49681"/>
                  <a:pt x="78269" y="48849"/>
                </a:cubicBezTo>
                <a:cubicBezTo>
                  <a:pt x="78693" y="48637"/>
                  <a:pt x="79158" y="48546"/>
                  <a:pt x="79632" y="48546"/>
                </a:cubicBezTo>
                <a:close/>
                <a:moveTo>
                  <a:pt x="104081" y="0"/>
                </a:moveTo>
                <a:cubicBezTo>
                  <a:pt x="46628" y="0"/>
                  <a:pt x="0" y="46628"/>
                  <a:pt x="0" y="104081"/>
                </a:cubicBezTo>
                <a:cubicBezTo>
                  <a:pt x="0" y="161534"/>
                  <a:pt x="46628" y="208162"/>
                  <a:pt x="104081" y="208162"/>
                </a:cubicBezTo>
                <a:cubicBezTo>
                  <a:pt x="161534" y="208162"/>
                  <a:pt x="208162" y="161534"/>
                  <a:pt x="208162" y="104081"/>
                </a:cubicBezTo>
                <a:cubicBezTo>
                  <a:pt x="208162" y="46628"/>
                  <a:pt x="161534" y="0"/>
                  <a:pt x="104081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pic>
        <p:nvPicPr>
          <p:cNvPr id="12" name="圖片 11" descr="一張含有 圓形, 螢幕擷取畫面, 圖形, 黃色 的圖片&#10;&#10;AI 產生的內容可能不正確。">
            <a:extLst>
              <a:ext uri="{FF2B5EF4-FFF2-40B4-BE49-F238E27FC236}">
                <a16:creationId xmlns:a16="http://schemas.microsoft.com/office/drawing/2014/main" id="{41EAFA06-A15F-B21D-9CFC-C351B719969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22217" y="-33266"/>
            <a:ext cx="721783" cy="721783"/>
          </a:xfrm>
          <a:prstGeom prst="rect">
            <a:avLst/>
          </a:prstGeom>
        </p:spPr>
      </p:pic>
      <p:sp>
        <p:nvSpPr>
          <p:cNvPr id="14" name="文字方塊 13">
            <a:extLst>
              <a:ext uri="{FF2B5EF4-FFF2-40B4-BE49-F238E27FC236}">
                <a16:creationId xmlns:a16="http://schemas.microsoft.com/office/drawing/2014/main" id="{2C04EB23-D5EB-C118-2F01-03E2AA2C1EBD}"/>
              </a:ext>
            </a:extLst>
          </p:cNvPr>
          <p:cNvSpPr txBox="1"/>
          <p:nvPr/>
        </p:nvSpPr>
        <p:spPr>
          <a:xfrm>
            <a:off x="1665234" y="2048779"/>
            <a:ext cx="1177477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/>
            <a:r>
              <a:rPr lang="zh-TW" altLang="en-US" sz="1600" dirty="0">
                <a:latin typeface="微軟正黑體" panose="020B0604030504040204" pitchFamily="34" charset="-120"/>
                <a:ea typeface="Microsoft JhengHei" panose="020B0604030504040204" pitchFamily="34" charset="-120"/>
              </a:rPr>
              <a:t>書籍：</a:t>
            </a:r>
            <a:endParaRPr lang="en-US" altLang="zh-TW" sz="1600" dirty="0">
              <a:latin typeface="微軟正黑體" panose="020B0604030504040204" pitchFamily="34" charset="-120"/>
              <a:ea typeface="Microsoft JhengHei" panose="020B0604030504040204" pitchFamily="34" charset="-120"/>
            </a:endParaRPr>
          </a:p>
        </p:txBody>
      </p:sp>
      <p:pic>
        <p:nvPicPr>
          <p:cNvPr id="16" name="圖片 15" descr="一張含有 文字, 字型, 螢幕擷取畫面 的圖片&#10;&#10;AI 產生的內容可能不正確。">
            <a:extLst>
              <a:ext uri="{FF2B5EF4-FFF2-40B4-BE49-F238E27FC236}">
                <a16:creationId xmlns:a16="http://schemas.microsoft.com/office/drawing/2014/main" id="{0168492F-C20C-CD9B-4ED2-E3348083679E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r="67115" b="10964"/>
          <a:stretch/>
        </p:blipFill>
        <p:spPr>
          <a:xfrm>
            <a:off x="1752790" y="1248191"/>
            <a:ext cx="2378086" cy="1478561"/>
          </a:xfrm>
          <a:prstGeom prst="rect">
            <a:avLst/>
          </a:prstGeom>
        </p:spPr>
      </p:pic>
      <p:sp>
        <p:nvSpPr>
          <p:cNvPr id="2" name="文字方塊 1">
            <a:extLst>
              <a:ext uri="{FF2B5EF4-FFF2-40B4-BE49-F238E27FC236}">
                <a16:creationId xmlns:a16="http://schemas.microsoft.com/office/drawing/2014/main" id="{C3BB8B0E-84F6-B6E9-8F6F-E4CB1B68F6E6}"/>
              </a:ext>
            </a:extLst>
          </p:cNvPr>
          <p:cNvSpPr txBox="1"/>
          <p:nvPr/>
        </p:nvSpPr>
        <p:spPr>
          <a:xfrm>
            <a:off x="4104418" y="1644020"/>
            <a:ext cx="4178435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rtl="0"/>
            <a:r>
              <a:rPr lang="zh-TW" altLang="en-US" sz="1200" b="0" i="0" u="none" strike="noStrike" dirty="0">
                <a:solidFill>
                  <a:srgbClr val="131313"/>
                </a:solidFill>
                <a:effectLst/>
                <a:latin typeface="微軟正黑體" panose="020B0604030504040204" pitchFamily="34" charset="-120"/>
                <a:ea typeface="Microsoft JhengHei" panose="020B0604030504040204" pitchFamily="34" charset="-120"/>
              </a:rPr>
              <a:t>由國立臺灣歷史博物館所主推的潛力 </a:t>
            </a:r>
            <a:r>
              <a:rPr lang="en-US" altLang="zh-TW" sz="1200" b="0" i="0" u="none" strike="noStrike" dirty="0">
                <a:solidFill>
                  <a:srgbClr val="131313"/>
                </a:solidFill>
                <a:effectLst/>
                <a:latin typeface="微軟正黑體" panose="020B0604030504040204" pitchFamily="34" charset="-120"/>
                <a:ea typeface="Microsoft JhengHei" panose="020B0604030504040204" pitchFamily="34" charset="-120"/>
              </a:rPr>
              <a:t>IP〈</a:t>
            </a:r>
            <a:r>
              <a:rPr lang="zh-TW" altLang="en-US" sz="1200" b="0" i="0" u="none" strike="noStrike" dirty="0">
                <a:solidFill>
                  <a:srgbClr val="131313"/>
                </a:solidFill>
                <a:effectLst/>
                <a:latin typeface="微軟正黑體" panose="020B0604030504040204" pitchFamily="34" charset="-120"/>
                <a:ea typeface="Microsoft JhengHei" panose="020B0604030504040204" pitchFamily="34" charset="-120"/>
              </a:rPr>
              <a:t>第一位登上奧運舞台的臺灣人張星賢</a:t>
            </a:r>
            <a:r>
              <a:rPr lang="en-US" altLang="zh-TW" sz="1200" b="0" i="0" u="none" strike="noStrike" dirty="0">
                <a:solidFill>
                  <a:srgbClr val="131313"/>
                </a:solidFill>
                <a:effectLst/>
                <a:latin typeface="微軟正黑體" panose="020B0604030504040204" pitchFamily="34" charset="-120"/>
                <a:ea typeface="Microsoft JhengHei" panose="020B0604030504040204" pitchFamily="34" charset="-120"/>
              </a:rPr>
              <a:t>〉</a:t>
            </a:r>
            <a:r>
              <a:rPr lang="zh-TW" altLang="en-US" sz="1200" b="0" i="0" u="none" strike="noStrike" dirty="0">
                <a:solidFill>
                  <a:srgbClr val="131313"/>
                </a:solidFill>
                <a:effectLst/>
                <a:latin typeface="微軟正黑體" panose="020B0604030504040204" pitchFamily="34" charset="-120"/>
                <a:ea typeface="Microsoft JhengHei" panose="020B0604030504040204" pitchFamily="34" charset="-120"/>
              </a:rPr>
              <a:t>形象影片，講述日治時期誕生於臺中的張星賢，如何屢破紀錄、脫穎而出，最後在 </a:t>
            </a:r>
            <a:r>
              <a:rPr lang="en-US" altLang="zh-TW" sz="1200" b="0" i="0" u="none" strike="noStrike" dirty="0">
                <a:solidFill>
                  <a:srgbClr val="131313"/>
                </a:solidFill>
                <a:effectLst/>
                <a:latin typeface="微軟正黑體" panose="020B0604030504040204" pitchFamily="34" charset="-120"/>
                <a:ea typeface="Microsoft JhengHei" panose="020B0604030504040204" pitchFamily="34" charset="-120"/>
              </a:rPr>
              <a:t>1932</a:t>
            </a:r>
            <a:r>
              <a:rPr lang="zh-TW" altLang="en-US" sz="1200" b="0" i="0" u="none" strike="noStrike" dirty="0">
                <a:solidFill>
                  <a:srgbClr val="131313"/>
                </a:solidFill>
                <a:effectLst/>
                <a:latin typeface="微軟正黑體" panose="020B0604030504040204" pitchFamily="34" charset="-120"/>
                <a:ea typeface="Microsoft JhengHei" panose="020B0604030504040204" pitchFamily="34" charset="-120"/>
              </a:rPr>
              <a:t> 年代表日本隊參加洛杉磯奧運，是首位踏上奧運舞台的臺灣人，隨後他也在 </a:t>
            </a:r>
            <a:r>
              <a:rPr lang="en-US" altLang="zh-TW" sz="1200" b="0" i="0" u="none" strike="noStrike" dirty="0">
                <a:solidFill>
                  <a:srgbClr val="131313"/>
                </a:solidFill>
                <a:effectLst/>
                <a:latin typeface="微軟正黑體" panose="020B0604030504040204" pitchFamily="34" charset="-120"/>
                <a:ea typeface="Microsoft JhengHei" panose="020B0604030504040204" pitchFamily="34" charset="-120"/>
              </a:rPr>
              <a:t>1936</a:t>
            </a:r>
            <a:r>
              <a:rPr lang="zh-TW" altLang="en-US" sz="1200" b="0" i="0" u="none" strike="noStrike" dirty="0">
                <a:solidFill>
                  <a:srgbClr val="131313"/>
                </a:solidFill>
                <a:effectLst/>
                <a:latin typeface="微軟正黑體" panose="020B0604030504040204" pitchFamily="34" charset="-120"/>
                <a:ea typeface="Microsoft JhengHei" panose="020B0604030504040204" pitchFamily="34" charset="-120"/>
              </a:rPr>
              <a:t> 年代表滿洲國參加柏林奧運。</a:t>
            </a:r>
            <a:endParaRPr lang="zh-TW" altLang="en-US" sz="600" dirty="0">
              <a:effectLst/>
              <a:latin typeface="微軟正黑體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3" name="Google Shape;364;p37">
            <a:extLst>
              <a:ext uri="{FF2B5EF4-FFF2-40B4-BE49-F238E27FC236}">
                <a16:creationId xmlns:a16="http://schemas.microsoft.com/office/drawing/2014/main" id="{1D0E6ECF-AB6A-EE93-83ED-0F30B7A603F1}"/>
              </a:ext>
            </a:extLst>
          </p:cNvPr>
          <p:cNvSpPr txBox="1"/>
          <p:nvPr/>
        </p:nvSpPr>
        <p:spPr>
          <a:xfrm>
            <a:off x="4130876" y="1263958"/>
            <a:ext cx="3428502" cy="57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50" tIns="34275" rIns="68550" bIns="34275" anchor="t" anchorCtr="0">
            <a:noAutofit/>
          </a:bodyPr>
          <a:lstStyle/>
          <a:p>
            <a:r>
              <a:rPr lang="zh-TW" altLang="en-US" b="1" i="0" dirty="0">
                <a:solidFill>
                  <a:srgbClr val="0F0F0F"/>
                </a:solidFill>
                <a:effectLst/>
                <a:latin typeface="微軟正黑體" panose="020B0604030504040204" pitchFamily="34" charset="-120"/>
                <a:ea typeface="Microsoft JhengHei" panose="020B0604030504040204" pitchFamily="34" charset="-120"/>
                <a:hlinkClick r:id="rId5"/>
              </a:rPr>
              <a:t>第一位登上奧運舞台的臺灣人張星賢</a:t>
            </a:r>
            <a:endParaRPr lang="zh-TW" altLang="en-US" b="1" i="0" dirty="0">
              <a:solidFill>
                <a:srgbClr val="0F0F0F"/>
              </a:solidFill>
              <a:effectLst/>
              <a:latin typeface="微軟正黑體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5" name="文字方塊 14">
            <a:extLst>
              <a:ext uri="{FF2B5EF4-FFF2-40B4-BE49-F238E27FC236}">
                <a16:creationId xmlns:a16="http://schemas.microsoft.com/office/drawing/2014/main" id="{8F475D15-64D0-5D3C-771C-04F6812F8F12}"/>
              </a:ext>
            </a:extLst>
          </p:cNvPr>
          <p:cNvSpPr txBox="1"/>
          <p:nvPr/>
        </p:nvSpPr>
        <p:spPr>
          <a:xfrm>
            <a:off x="4226404" y="3169455"/>
            <a:ext cx="4188310" cy="13487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zh-TW" altLang="en-US" sz="1200" dirty="0">
                <a:latin typeface="微軟正黑體" panose="020B0604030504040204" pitchFamily="34" charset="-120"/>
                <a:ea typeface="Microsoft JhengHei" panose="020B0604030504040204" pitchFamily="34" charset="-120"/>
              </a:rPr>
              <a:t>本</a:t>
            </a:r>
            <a:r>
              <a:rPr lang="zh-TW" altLang="zh-TW" sz="1200" dirty="0">
                <a:latin typeface="微軟正黑體" panose="020B0604030504040204" pitchFamily="34" charset="-120"/>
                <a:ea typeface="Microsoft JhengHei" panose="020B0604030504040204" pitchFamily="34" charset="-120"/>
              </a:rPr>
              <a:t>電影</a:t>
            </a:r>
            <a:r>
              <a:rPr lang="zh-TW" altLang="en-US" sz="1200" dirty="0">
                <a:latin typeface="微軟正黑體" panose="020B0604030504040204" pitchFamily="34" charset="-120"/>
                <a:ea typeface="Microsoft JhengHei" panose="020B0604030504040204" pitchFamily="34" charset="-120"/>
              </a:rPr>
              <a:t>為真實事件改編，描述的是</a:t>
            </a:r>
            <a:r>
              <a:rPr lang="zh-TW" altLang="zh-TW" sz="1200" dirty="0">
                <a:latin typeface="微軟正黑體" panose="020B0604030504040204" pitchFamily="34" charset="-120"/>
                <a:ea typeface="Microsoft JhengHei" panose="020B0604030504040204" pitchFamily="34" charset="-120"/>
              </a:rPr>
              <a:t>與臺灣</a:t>
            </a:r>
            <a:r>
              <a:rPr lang="zh-TW" altLang="en-US" sz="1200" dirty="0">
                <a:latin typeface="微軟正黑體" panose="020B0604030504040204" pitchFamily="34" charset="-120"/>
                <a:ea typeface="Microsoft JhengHei" panose="020B0604030504040204" pitchFamily="34" charset="-120"/>
              </a:rPr>
              <a:t>張星賢</a:t>
            </a:r>
            <a:r>
              <a:rPr lang="zh-TW" altLang="zh-TW" sz="1200" dirty="0">
                <a:latin typeface="微軟正黑體" panose="020B0604030504040204" pitchFamily="34" charset="-120"/>
                <a:ea typeface="Microsoft JhengHei" panose="020B0604030504040204" pitchFamily="34" charset="-120"/>
              </a:rPr>
              <a:t>情境相仿的韓國</a:t>
            </a:r>
            <a:r>
              <a:rPr lang="zh-TW" altLang="en-US" sz="1200" dirty="0">
                <a:latin typeface="微軟正黑體" panose="020B0604030504040204" pitchFamily="34" charset="-120"/>
                <a:ea typeface="Microsoft JhengHei" panose="020B0604030504040204" pitchFamily="34" charset="-120"/>
              </a:rPr>
              <a:t>運動員</a:t>
            </a:r>
            <a:r>
              <a:rPr lang="en-US" altLang="zh-TW" sz="1200" dirty="0">
                <a:latin typeface="微軟正黑體" panose="020B0604030504040204" pitchFamily="34" charset="-120"/>
                <a:ea typeface="Microsoft JhengHei" panose="020B0604030504040204" pitchFamily="34" charset="-120"/>
              </a:rPr>
              <a:t>——</a:t>
            </a:r>
            <a:r>
              <a:rPr lang="zh-TW" altLang="zh-TW" sz="1200" dirty="0">
                <a:latin typeface="微軟正黑體" panose="020B0604030504040204" pitchFamily="34" charset="-120"/>
                <a:ea typeface="Microsoft JhengHei" panose="020B0604030504040204" pitchFamily="34" charset="-120"/>
              </a:rPr>
              <a:t>孫基禎</a:t>
            </a:r>
            <a:r>
              <a:rPr lang="zh-TW" altLang="en-US" sz="1200" dirty="0">
                <a:latin typeface="微軟正黑體" panose="020B0604030504040204" pitchFamily="34" charset="-120"/>
                <a:ea typeface="Microsoft JhengHei" panose="020B0604030504040204" pitchFamily="34" charset="-120"/>
              </a:rPr>
              <a:t>的故事。</a:t>
            </a:r>
            <a:r>
              <a:rPr lang="zh-TW" altLang="zh-TW" sz="1200" dirty="0">
                <a:latin typeface="微軟正黑體" panose="020B0604030504040204" pitchFamily="34" charset="-120"/>
                <a:ea typeface="Microsoft JhengHei" panose="020B0604030504040204" pitchFamily="34" charset="-120"/>
              </a:rPr>
              <a:t>孫基禎</a:t>
            </a:r>
            <a:r>
              <a:rPr lang="zh-TW" altLang="en-US" sz="1200" dirty="0">
                <a:latin typeface="微軟正黑體" panose="020B0604030504040204" pitchFamily="34" charset="-120"/>
                <a:ea typeface="Microsoft JhengHei" panose="020B0604030504040204" pitchFamily="34" charset="-120"/>
              </a:rPr>
              <a:t>在 </a:t>
            </a:r>
            <a:r>
              <a:rPr lang="en-US" altLang="zh-TW" sz="1200" dirty="0">
                <a:latin typeface="微軟正黑體" panose="020B0604030504040204" pitchFamily="34" charset="-120"/>
                <a:ea typeface="Microsoft JhengHei" panose="020B0604030504040204" pitchFamily="34" charset="-120"/>
              </a:rPr>
              <a:t>1936</a:t>
            </a:r>
            <a:r>
              <a:rPr lang="zh-TW" altLang="en-US" sz="1200" dirty="0">
                <a:latin typeface="微軟正黑體" panose="020B0604030504040204" pitchFamily="34" charset="-120"/>
                <a:ea typeface="Microsoft JhengHei" panose="020B0604030504040204" pitchFamily="34" charset="-120"/>
              </a:rPr>
              <a:t> </a:t>
            </a:r>
            <a:r>
              <a:rPr lang="zh-TW" altLang="zh-TW" sz="1200" dirty="0">
                <a:latin typeface="微軟正黑體" panose="020B0604030504040204" pitchFamily="34" charset="-120"/>
                <a:ea typeface="Microsoft JhengHei" panose="020B0604030504040204" pitchFamily="34" charset="-120"/>
              </a:rPr>
              <a:t>年代表日本</a:t>
            </a:r>
            <a:r>
              <a:rPr lang="zh-TW" altLang="en-US" sz="1200" dirty="0">
                <a:latin typeface="微軟正黑體" panose="020B0604030504040204" pitchFamily="34" charset="-120"/>
                <a:ea typeface="Microsoft JhengHei" panose="020B0604030504040204" pitchFamily="34" charset="-120"/>
              </a:rPr>
              <a:t>隊</a:t>
            </a:r>
            <a:r>
              <a:rPr lang="zh-TW" altLang="zh-TW" sz="1200" dirty="0">
                <a:latin typeface="微軟正黑體" panose="020B0604030504040204" pitchFamily="34" charset="-120"/>
                <a:ea typeface="Microsoft JhengHei" panose="020B0604030504040204" pitchFamily="34" charset="-120"/>
              </a:rPr>
              <a:t>拿下</a:t>
            </a:r>
            <a:r>
              <a:rPr lang="zh-TW" altLang="en-US" sz="1200" dirty="0">
                <a:latin typeface="微軟正黑體" panose="020B0604030504040204" pitchFamily="34" charset="-120"/>
                <a:ea typeface="Microsoft JhengHei" panose="020B0604030504040204" pitchFamily="34" charset="-120"/>
              </a:rPr>
              <a:t>柏林</a:t>
            </a:r>
            <a:r>
              <a:rPr lang="zh-TW" altLang="zh-TW" sz="1200" dirty="0">
                <a:latin typeface="微軟正黑體" panose="020B0604030504040204" pitchFamily="34" charset="-120"/>
                <a:ea typeface="Microsoft JhengHei" panose="020B0604030504040204" pitchFamily="34" charset="-120"/>
              </a:rPr>
              <a:t>奧運的馬拉松冠軍，但在奪冠時因為不認同日本統治，用月桂葉遮住胸前的日本國旗引起軒然大波</a:t>
            </a:r>
            <a:r>
              <a:rPr lang="zh-TW" altLang="en-US" sz="1200" dirty="0">
                <a:latin typeface="微軟正黑體" panose="020B0604030504040204" pitchFamily="34" charset="-120"/>
                <a:ea typeface="Microsoft JhengHei" panose="020B0604030504040204" pitchFamily="34" charset="-120"/>
              </a:rPr>
              <a:t>，探討日本殖民地選手代表日本隊參與奧運的國家身分認同議題。</a:t>
            </a:r>
            <a:r>
              <a:rPr lang="en-US" altLang="zh-TW" sz="1200" dirty="0">
                <a:latin typeface="微軟正黑體" panose="020B0604030504040204" pitchFamily="34" charset="-120"/>
                <a:ea typeface="Microsoft JhengHei" panose="020B0604030504040204" pitchFamily="34" charset="-120"/>
              </a:rPr>
              <a:t/>
            </a:r>
            <a:br>
              <a:rPr lang="en-US" altLang="zh-TW" sz="1200" dirty="0">
                <a:latin typeface="微軟正黑體" panose="020B0604030504040204" pitchFamily="34" charset="-120"/>
                <a:ea typeface="Microsoft JhengHei" panose="020B0604030504040204" pitchFamily="34" charset="-120"/>
              </a:rPr>
            </a:br>
            <a:r>
              <a:rPr lang="zh-TW" altLang="en-US" sz="1200" dirty="0">
                <a:latin typeface="微軟正黑體" panose="020B0604030504040204" pitchFamily="34" charset="-120"/>
                <a:ea typeface="Microsoft JhengHei" panose="020B0604030504040204" pitchFamily="34" charset="-120"/>
                <a:hlinkClick r:id="rId6"/>
              </a:rPr>
              <a:t>預告片</a:t>
            </a:r>
            <a:endParaRPr lang="en-US" altLang="zh-TW" sz="1200" dirty="0">
              <a:latin typeface="微軟正黑體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9" name="Google Shape;364;p37">
            <a:extLst>
              <a:ext uri="{FF2B5EF4-FFF2-40B4-BE49-F238E27FC236}">
                <a16:creationId xmlns:a16="http://schemas.microsoft.com/office/drawing/2014/main" id="{FAE96CD6-4EC7-63E0-B6B5-FEC30148D59E}"/>
              </a:ext>
            </a:extLst>
          </p:cNvPr>
          <p:cNvSpPr txBox="1"/>
          <p:nvPr/>
        </p:nvSpPr>
        <p:spPr>
          <a:xfrm>
            <a:off x="4226404" y="2855972"/>
            <a:ext cx="4846318" cy="2842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50" tIns="34275" rIns="68550" bIns="34275" anchor="t" anchorCtr="0">
            <a:noAutofit/>
          </a:bodyPr>
          <a:lstStyle/>
          <a:p>
            <a:pPr rtl="0"/>
            <a:r>
              <a:rPr lang="zh-TW" altLang="en-US" b="1" dirty="0">
                <a:solidFill>
                  <a:srgbClr val="0097A8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</a:rPr>
              <a:t>韓國電影</a:t>
            </a:r>
            <a:r>
              <a:rPr lang="zh-TW" altLang="zh-TW" b="1" dirty="0">
                <a:solidFill>
                  <a:srgbClr val="0097A8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</a:rPr>
              <a:t>《</a:t>
            </a:r>
            <a:r>
              <a:rPr lang="zh-TW" altLang="en-US" b="1" dirty="0">
                <a:solidFill>
                  <a:srgbClr val="0097A8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</a:rPr>
              <a:t>沒有國家的冠軍</a:t>
            </a:r>
            <a:r>
              <a:rPr lang="zh-TW" altLang="zh-TW" b="1" dirty="0">
                <a:solidFill>
                  <a:srgbClr val="0097A8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</a:rPr>
              <a:t>》</a:t>
            </a:r>
            <a:endParaRPr lang="zh-TW" altLang="en-US" b="1" dirty="0">
              <a:solidFill>
                <a:srgbClr val="0097A8"/>
              </a:solidFill>
              <a:latin typeface="微軟正黑體" panose="020B0604030504040204" pitchFamily="34" charset="-120"/>
              <a:ea typeface="Microsoft JhengHei" panose="020B0604030504040204" pitchFamily="34" charset="-120"/>
            </a:endParaRPr>
          </a:p>
        </p:txBody>
      </p:sp>
      <p:pic>
        <p:nvPicPr>
          <p:cNvPr id="21" name="圖片 20" descr="一張含有 人的臉孔, 文字, 服裝, 男人 的圖片&#10;&#10;AI 產生的內容可能不正確。">
            <a:extLst>
              <a:ext uri="{FF2B5EF4-FFF2-40B4-BE49-F238E27FC236}">
                <a16:creationId xmlns:a16="http://schemas.microsoft.com/office/drawing/2014/main" id="{2596902F-BA10-4F91-30D8-206AD01FAB0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771592" y="2796305"/>
            <a:ext cx="2372337" cy="1693997"/>
          </a:xfrm>
          <a:prstGeom prst="rect">
            <a:avLst/>
          </a:prstGeom>
        </p:spPr>
      </p:pic>
      <p:sp>
        <p:nvSpPr>
          <p:cNvPr id="5" name="文字方塊 4">
            <a:extLst>
              <a:ext uri="{FF2B5EF4-FFF2-40B4-BE49-F238E27FC236}">
                <a16:creationId xmlns:a16="http://schemas.microsoft.com/office/drawing/2014/main" id="{C974BC01-C5BC-BFEC-83A1-2B4588AE979B}"/>
              </a:ext>
            </a:extLst>
          </p:cNvPr>
          <p:cNvSpPr txBox="1"/>
          <p:nvPr/>
        </p:nvSpPr>
        <p:spPr>
          <a:xfrm>
            <a:off x="8737600" y="4835723"/>
            <a:ext cx="406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TW" dirty="0">
                <a:latin typeface="微軟正黑體" panose="020B0604030504040204" pitchFamily="34" charset="-120"/>
              </a:rPr>
              <a:t>19</a:t>
            </a:r>
            <a:endParaRPr kumimoji="1" lang="zh-TW" altLang="en-US" dirty="0">
              <a:latin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7312429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6">
          <a:extLst>
            <a:ext uri="{FF2B5EF4-FFF2-40B4-BE49-F238E27FC236}">
              <a16:creationId xmlns:a16="http://schemas.microsoft.com/office/drawing/2014/main" id="{419FB015-93F3-AD47-8298-E07F743ABD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Google Shape;237;p15">
            <a:extLst>
              <a:ext uri="{FF2B5EF4-FFF2-40B4-BE49-F238E27FC236}">
                <a16:creationId xmlns:a16="http://schemas.microsoft.com/office/drawing/2014/main" id="{0FAE8EEE-AD67-FE6A-94ED-CF10E6023294}"/>
              </a:ext>
            </a:extLst>
          </p:cNvPr>
          <p:cNvSpPr/>
          <p:nvPr/>
        </p:nvSpPr>
        <p:spPr>
          <a:xfrm rot="-2047773">
            <a:off x="1778000" y="313267"/>
            <a:ext cx="364067" cy="385554"/>
          </a:xfrm>
          <a:prstGeom prst="ellipse">
            <a:avLst/>
          </a:prstGeom>
          <a:solidFill>
            <a:srgbClr val="FEBD3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Microsoft JhengHei" panose="020B0604030504040204" pitchFamily="34" charset="-120"/>
              <a:ea typeface="Microsoft JhengHei" panose="020B0604030504040204" pitchFamily="34" charset="-120"/>
              <a:sym typeface="Arial"/>
            </a:endParaRPr>
          </a:p>
        </p:txBody>
      </p:sp>
      <p:sp>
        <p:nvSpPr>
          <p:cNvPr id="238" name="Google Shape;238;p15">
            <a:extLst>
              <a:ext uri="{FF2B5EF4-FFF2-40B4-BE49-F238E27FC236}">
                <a16:creationId xmlns:a16="http://schemas.microsoft.com/office/drawing/2014/main" id="{F6BD2E04-0C5A-957E-4398-35B07D93DDBC}"/>
              </a:ext>
            </a:extLst>
          </p:cNvPr>
          <p:cNvSpPr txBox="1"/>
          <p:nvPr/>
        </p:nvSpPr>
        <p:spPr>
          <a:xfrm>
            <a:off x="1842558" y="271625"/>
            <a:ext cx="5458884" cy="4271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50" tIns="34275" rIns="68550" bIns="34275" anchor="b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TW" sz="2100" b="1" i="0" u="none" strike="noStrike" cap="none" dirty="0">
                <a:solidFill>
                  <a:schemeClr val="bg2">
                    <a:lumMod val="50000"/>
                  </a:schemeClr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cs typeface="Microsoft JhengHei"/>
                <a:sym typeface="Microsoft JhengHei"/>
              </a:rPr>
              <a:t>五、延伸資料與相關連結</a:t>
            </a:r>
            <a:endParaRPr sz="1050" b="0" i="0" u="none" strike="noStrike" cap="none" dirty="0">
              <a:solidFill>
                <a:schemeClr val="bg2">
                  <a:lumMod val="50000"/>
                </a:schemeClr>
              </a:solidFill>
              <a:latin typeface="微軟正黑體" panose="020B0604030504040204" pitchFamily="34" charset="-120"/>
              <a:ea typeface="Microsoft JhengHei" panose="020B0604030504040204" pitchFamily="34" charset="-120"/>
              <a:sym typeface="Arial"/>
            </a:endParaRPr>
          </a:p>
        </p:txBody>
      </p:sp>
      <p:sp>
        <p:nvSpPr>
          <p:cNvPr id="240" name="Google Shape;240;p15">
            <a:extLst>
              <a:ext uri="{FF2B5EF4-FFF2-40B4-BE49-F238E27FC236}">
                <a16:creationId xmlns:a16="http://schemas.microsoft.com/office/drawing/2014/main" id="{A063AF68-68C0-328D-9098-F103AF030CD7}"/>
              </a:ext>
            </a:extLst>
          </p:cNvPr>
          <p:cNvSpPr/>
          <p:nvPr/>
        </p:nvSpPr>
        <p:spPr>
          <a:xfrm>
            <a:off x="-1" y="0"/>
            <a:ext cx="1515533" cy="5143500"/>
          </a:xfrm>
          <a:prstGeom prst="rect">
            <a:avLst/>
          </a:prstGeom>
          <a:solidFill>
            <a:srgbClr val="FEBD39"/>
          </a:solidFill>
          <a:ln>
            <a:noFill/>
          </a:ln>
        </p:spPr>
        <p:txBody>
          <a:bodyPr spcFirstLastPara="1" wrap="square" lIns="68550" tIns="34275" rIns="68550" bIns="3427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 b="0" i="0" u="none" strike="noStrike" cap="none">
              <a:solidFill>
                <a:schemeClr val="dk1"/>
              </a:solidFill>
              <a:latin typeface="Noto Sans TC"/>
              <a:ea typeface="Noto Sans TC"/>
              <a:cs typeface="Noto Sans TC"/>
              <a:sym typeface="Noto Sans TC"/>
            </a:endParaRPr>
          </a:p>
        </p:txBody>
      </p:sp>
      <p:sp>
        <p:nvSpPr>
          <p:cNvPr id="3" name="文字方塊 2">
            <a:extLst>
              <a:ext uri="{FF2B5EF4-FFF2-40B4-BE49-F238E27FC236}">
                <a16:creationId xmlns:a16="http://schemas.microsoft.com/office/drawing/2014/main" id="{3DC81A9E-3964-3A75-DFA8-AC5F6329767C}"/>
              </a:ext>
            </a:extLst>
          </p:cNvPr>
          <p:cNvSpPr txBox="1"/>
          <p:nvPr/>
        </p:nvSpPr>
        <p:spPr>
          <a:xfrm>
            <a:off x="42828" y="1492350"/>
            <a:ext cx="130809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rtl="0"/>
            <a:r>
              <a:rPr lang="zh-TW" altLang="en-US" sz="2000" b="1" dirty="0">
                <a:solidFill>
                  <a:srgbClr val="3F3F3F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</a:rPr>
              <a:t>教案手冊</a:t>
            </a:r>
            <a:endParaRPr lang="zh-TW" altLang="en-US" dirty="0">
              <a:latin typeface="微軟正黑體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6" name="Google Shape;8479;p37">
            <a:extLst>
              <a:ext uri="{FF2B5EF4-FFF2-40B4-BE49-F238E27FC236}">
                <a16:creationId xmlns:a16="http://schemas.microsoft.com/office/drawing/2014/main" id="{47D361A7-CB32-02E7-3D94-F3A32D678DD8}"/>
              </a:ext>
            </a:extLst>
          </p:cNvPr>
          <p:cNvSpPr txBox="1">
            <a:spLocks/>
          </p:cNvSpPr>
          <p:nvPr/>
        </p:nvSpPr>
        <p:spPr>
          <a:xfrm>
            <a:off x="256059" y="1892329"/>
            <a:ext cx="1308098" cy="389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zh-TW" altLang="en-US" dirty="0">
                <a:solidFill>
                  <a:schemeClr val="bg1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</a:rPr>
              <a:t>線上展覽介紹</a:t>
            </a:r>
          </a:p>
        </p:txBody>
      </p:sp>
      <p:sp>
        <p:nvSpPr>
          <p:cNvPr id="7" name="Google Shape;8482;p37">
            <a:extLst>
              <a:ext uri="{FF2B5EF4-FFF2-40B4-BE49-F238E27FC236}">
                <a16:creationId xmlns:a16="http://schemas.microsoft.com/office/drawing/2014/main" id="{C039BC35-76E5-4FB9-FE5C-E16CB85240C5}"/>
              </a:ext>
            </a:extLst>
          </p:cNvPr>
          <p:cNvSpPr txBox="1">
            <a:spLocks/>
          </p:cNvSpPr>
          <p:nvPr/>
        </p:nvSpPr>
        <p:spPr>
          <a:xfrm>
            <a:off x="256059" y="2274173"/>
            <a:ext cx="1392319" cy="389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zh-TW" altLang="en-US" dirty="0">
                <a:solidFill>
                  <a:schemeClr val="bg1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</a:rPr>
              <a:t>遊戲介紹</a:t>
            </a:r>
          </a:p>
        </p:txBody>
      </p:sp>
      <p:sp>
        <p:nvSpPr>
          <p:cNvPr id="8" name="Google Shape;8484;p37">
            <a:extLst>
              <a:ext uri="{FF2B5EF4-FFF2-40B4-BE49-F238E27FC236}">
                <a16:creationId xmlns:a16="http://schemas.microsoft.com/office/drawing/2014/main" id="{323688C7-A8AC-3786-A91A-DA167CE1E44E}"/>
              </a:ext>
            </a:extLst>
          </p:cNvPr>
          <p:cNvSpPr txBox="1">
            <a:spLocks/>
          </p:cNvSpPr>
          <p:nvPr/>
        </p:nvSpPr>
        <p:spPr>
          <a:xfrm>
            <a:off x="256059" y="2673025"/>
            <a:ext cx="1344142" cy="389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zh-TW" altLang="en-US" dirty="0">
                <a:solidFill>
                  <a:schemeClr val="bg1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</a:rPr>
              <a:t>教學目標</a:t>
            </a:r>
          </a:p>
        </p:txBody>
      </p:sp>
      <p:sp>
        <p:nvSpPr>
          <p:cNvPr id="9" name="Google Shape;8486;p37">
            <a:extLst>
              <a:ext uri="{FF2B5EF4-FFF2-40B4-BE49-F238E27FC236}">
                <a16:creationId xmlns:a16="http://schemas.microsoft.com/office/drawing/2014/main" id="{6E842F93-0B56-FE93-7965-DB39DC472CDB}"/>
              </a:ext>
            </a:extLst>
          </p:cNvPr>
          <p:cNvSpPr txBox="1">
            <a:spLocks/>
          </p:cNvSpPr>
          <p:nvPr/>
        </p:nvSpPr>
        <p:spPr>
          <a:xfrm>
            <a:off x="256059" y="3062060"/>
            <a:ext cx="1259473" cy="389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zh-TW" altLang="en-US" dirty="0">
                <a:solidFill>
                  <a:schemeClr val="bg1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</a:rPr>
              <a:t>教學內容架構</a:t>
            </a:r>
          </a:p>
        </p:txBody>
      </p:sp>
      <p:sp>
        <p:nvSpPr>
          <p:cNvPr id="10" name="Google Shape;8488;p37">
            <a:extLst>
              <a:ext uri="{FF2B5EF4-FFF2-40B4-BE49-F238E27FC236}">
                <a16:creationId xmlns:a16="http://schemas.microsoft.com/office/drawing/2014/main" id="{66628C65-3C05-F961-5AA1-C4FD8F721CAF}"/>
              </a:ext>
            </a:extLst>
          </p:cNvPr>
          <p:cNvSpPr txBox="1">
            <a:spLocks/>
          </p:cNvSpPr>
          <p:nvPr/>
        </p:nvSpPr>
        <p:spPr>
          <a:xfrm>
            <a:off x="256059" y="3451094"/>
            <a:ext cx="1344142" cy="485905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zh-TW" altLang="en-US" b="1" dirty="0">
                <a:solidFill>
                  <a:schemeClr val="bg2">
                    <a:lumMod val="50000"/>
                  </a:schemeClr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cs typeface="Microsoft JhengHei"/>
                <a:sym typeface="Microsoft JhengHei"/>
              </a:rPr>
              <a:t>延伸資料與相關連結</a:t>
            </a:r>
            <a:endParaRPr lang="zh-TW" altLang="en-US" b="1" dirty="0">
              <a:solidFill>
                <a:schemeClr val="bg2">
                  <a:lumMod val="50000"/>
                </a:schemeClr>
              </a:solidFill>
              <a:latin typeface="微軟正黑體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1" name="Google Shape;9631;p76">
            <a:extLst>
              <a:ext uri="{FF2B5EF4-FFF2-40B4-BE49-F238E27FC236}">
                <a16:creationId xmlns:a16="http://schemas.microsoft.com/office/drawing/2014/main" id="{8618A034-E583-5834-7F86-771890A58074}"/>
              </a:ext>
            </a:extLst>
          </p:cNvPr>
          <p:cNvSpPr/>
          <p:nvPr/>
        </p:nvSpPr>
        <p:spPr>
          <a:xfrm>
            <a:off x="132845" y="3486219"/>
            <a:ext cx="174337" cy="174337"/>
          </a:xfrm>
          <a:custGeom>
            <a:avLst/>
            <a:gdLst/>
            <a:ahLst/>
            <a:cxnLst/>
            <a:rect l="l" t="t" r="r" b="b"/>
            <a:pathLst>
              <a:path w="208163" h="208163" extrusionOk="0">
                <a:moveTo>
                  <a:pt x="79632" y="48546"/>
                </a:moveTo>
                <a:cubicBezTo>
                  <a:pt x="80399" y="48546"/>
                  <a:pt x="81191" y="48783"/>
                  <a:pt x="81877" y="49126"/>
                </a:cubicBezTo>
                <a:lnTo>
                  <a:pt x="158203" y="101306"/>
                </a:lnTo>
                <a:cubicBezTo>
                  <a:pt x="159036" y="101861"/>
                  <a:pt x="159591" y="102971"/>
                  <a:pt x="159591" y="104081"/>
                </a:cubicBezTo>
                <a:cubicBezTo>
                  <a:pt x="159591" y="105191"/>
                  <a:pt x="159036" y="106302"/>
                  <a:pt x="158203" y="106857"/>
                </a:cubicBezTo>
                <a:lnTo>
                  <a:pt x="81877" y="159036"/>
                </a:lnTo>
                <a:cubicBezTo>
                  <a:pt x="81045" y="159314"/>
                  <a:pt x="80489" y="159591"/>
                  <a:pt x="79934" y="159591"/>
                </a:cubicBezTo>
                <a:cubicBezTo>
                  <a:pt x="79379" y="159591"/>
                  <a:pt x="78547" y="159591"/>
                  <a:pt x="78269" y="159314"/>
                </a:cubicBezTo>
                <a:cubicBezTo>
                  <a:pt x="77159" y="158481"/>
                  <a:pt x="76326" y="157371"/>
                  <a:pt x="76326" y="156260"/>
                </a:cubicBezTo>
                <a:lnTo>
                  <a:pt x="76326" y="52179"/>
                </a:lnTo>
                <a:cubicBezTo>
                  <a:pt x="76326" y="50792"/>
                  <a:pt x="77159" y="49681"/>
                  <a:pt x="78269" y="48849"/>
                </a:cubicBezTo>
                <a:cubicBezTo>
                  <a:pt x="78693" y="48637"/>
                  <a:pt x="79158" y="48546"/>
                  <a:pt x="79632" y="48546"/>
                </a:cubicBezTo>
                <a:close/>
                <a:moveTo>
                  <a:pt x="104081" y="0"/>
                </a:moveTo>
                <a:cubicBezTo>
                  <a:pt x="46628" y="0"/>
                  <a:pt x="0" y="46628"/>
                  <a:pt x="0" y="104081"/>
                </a:cubicBezTo>
                <a:cubicBezTo>
                  <a:pt x="0" y="161534"/>
                  <a:pt x="46628" y="208162"/>
                  <a:pt x="104081" y="208162"/>
                </a:cubicBezTo>
                <a:cubicBezTo>
                  <a:pt x="161534" y="208162"/>
                  <a:pt x="208162" y="161534"/>
                  <a:pt x="208162" y="104081"/>
                </a:cubicBezTo>
                <a:cubicBezTo>
                  <a:pt x="208162" y="46628"/>
                  <a:pt x="161534" y="0"/>
                  <a:pt x="104081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pic>
        <p:nvPicPr>
          <p:cNvPr id="12" name="圖片 11" descr="一張含有 圓形, 螢幕擷取畫面, 圖形, 黃色 的圖片&#10;&#10;AI 產生的內容可能不正確。">
            <a:extLst>
              <a:ext uri="{FF2B5EF4-FFF2-40B4-BE49-F238E27FC236}">
                <a16:creationId xmlns:a16="http://schemas.microsoft.com/office/drawing/2014/main" id="{44C22BC0-985D-5310-3F8A-FE01C2B9764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22217" y="-33266"/>
            <a:ext cx="721783" cy="721783"/>
          </a:xfrm>
          <a:prstGeom prst="rect">
            <a:avLst/>
          </a:prstGeom>
        </p:spPr>
      </p:pic>
      <p:sp>
        <p:nvSpPr>
          <p:cNvPr id="14" name="文字方塊 13">
            <a:extLst>
              <a:ext uri="{FF2B5EF4-FFF2-40B4-BE49-F238E27FC236}">
                <a16:creationId xmlns:a16="http://schemas.microsoft.com/office/drawing/2014/main" id="{72F5C05F-FA35-5171-10BD-EA744364EA7E}"/>
              </a:ext>
            </a:extLst>
          </p:cNvPr>
          <p:cNvSpPr txBox="1"/>
          <p:nvPr/>
        </p:nvSpPr>
        <p:spPr>
          <a:xfrm>
            <a:off x="1701190" y="871913"/>
            <a:ext cx="1177477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/>
            <a:r>
              <a:rPr lang="zh-TW" altLang="en-US" sz="1600" dirty="0">
                <a:latin typeface="微軟正黑體" panose="020B0604030504040204" pitchFamily="34" charset="-120"/>
                <a:ea typeface="Microsoft JhengHei" panose="020B0604030504040204" pitchFamily="34" charset="-120"/>
              </a:rPr>
              <a:t>書籍：</a:t>
            </a:r>
            <a:endParaRPr lang="en-US" altLang="zh-TW" sz="1600" dirty="0">
              <a:latin typeface="微軟正黑體" panose="020B0604030504040204" pitchFamily="34" charset="-120"/>
              <a:ea typeface="Microsoft JhengHei" panose="020B0604030504040204" pitchFamily="34" charset="-120"/>
            </a:endParaRPr>
          </a:p>
        </p:txBody>
      </p:sp>
      <p:pic>
        <p:nvPicPr>
          <p:cNvPr id="15" name="圖片 14" descr="一張含有 文字, 螢幕擷取畫面, 字型, 名片 的圖片&#10;&#10;AI 產生的內容可能不正確。">
            <a:extLst>
              <a:ext uri="{FF2B5EF4-FFF2-40B4-BE49-F238E27FC236}">
                <a16:creationId xmlns:a16="http://schemas.microsoft.com/office/drawing/2014/main" id="{AFB33831-2DCA-4894-BA38-E9728FDBA491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r="70805"/>
          <a:stretch/>
        </p:blipFill>
        <p:spPr>
          <a:xfrm>
            <a:off x="1945343" y="3165758"/>
            <a:ext cx="1374368" cy="1641720"/>
          </a:xfrm>
          <a:prstGeom prst="rect">
            <a:avLst/>
          </a:prstGeom>
        </p:spPr>
      </p:pic>
      <p:sp>
        <p:nvSpPr>
          <p:cNvPr id="2" name="文字方塊 1">
            <a:extLst>
              <a:ext uri="{FF2B5EF4-FFF2-40B4-BE49-F238E27FC236}">
                <a16:creationId xmlns:a16="http://schemas.microsoft.com/office/drawing/2014/main" id="{69843F40-6E96-B4FB-5C68-5916F0353E34}"/>
              </a:ext>
            </a:extLst>
          </p:cNvPr>
          <p:cNvSpPr txBox="1"/>
          <p:nvPr/>
        </p:nvSpPr>
        <p:spPr>
          <a:xfrm>
            <a:off x="3899746" y="1725427"/>
            <a:ext cx="4914051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TW" sz="1200" b="0" i="0" dirty="0">
                <a:solidFill>
                  <a:schemeClr val="tx1"/>
                </a:solidFill>
                <a:effectLst/>
                <a:latin typeface="微軟正黑體" panose="020B0604030504040204" pitchFamily="34" charset="-120"/>
                <a:ea typeface="Microsoft JhengHei" panose="020B0604030504040204" pitchFamily="34" charset="-120"/>
              </a:rPr>
              <a:t>1932</a:t>
            </a:r>
            <a:r>
              <a:rPr lang="zh-TW" altLang="en-US" sz="1200" b="0" i="0" dirty="0">
                <a:solidFill>
                  <a:schemeClr val="tx1"/>
                </a:solidFill>
                <a:effectLst/>
                <a:latin typeface="微軟正黑體" panose="020B0604030504040204" pitchFamily="34" charset="-120"/>
                <a:ea typeface="Microsoft JhengHei" panose="020B0604030504040204" pitchFamily="34" charset="-120"/>
              </a:rPr>
              <a:t>年，來自臺灣的田徑選手張星賢，代表日本隊參加洛杉磯奧運，站上世界舞台。他是臺灣首位參加奧林匹克運動會的體育選手。本書以「張星賢回憶錄」及「張星賢日記及書信」兩個主題獨立成冊，以套書形式出版。藉著日記、書信與回憶錄，為我們構築了一個倒轉時光的跑道。在歷史聚光燈下，張星賢展現力量，展現速度；另一方面，這些資料，也真實呈現他一生遭逢身分認同與國族問題的拉扯。</a:t>
            </a:r>
            <a:endParaRPr lang="zh-TW" altLang="en-US" sz="1200" dirty="0">
              <a:solidFill>
                <a:schemeClr val="tx1"/>
              </a:solidFill>
              <a:latin typeface="微軟正黑體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4" name="文字方塊 3">
            <a:extLst>
              <a:ext uri="{FF2B5EF4-FFF2-40B4-BE49-F238E27FC236}">
                <a16:creationId xmlns:a16="http://schemas.microsoft.com/office/drawing/2014/main" id="{F0DA19A9-354F-B05D-40E7-A131E359C297}"/>
              </a:ext>
            </a:extLst>
          </p:cNvPr>
          <p:cNvSpPr txBox="1"/>
          <p:nvPr/>
        </p:nvSpPr>
        <p:spPr>
          <a:xfrm>
            <a:off x="3857413" y="3863356"/>
            <a:ext cx="4888651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zh-TW" altLang="en-US" sz="1200" dirty="0">
                <a:solidFill>
                  <a:schemeClr val="tx1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</a:rPr>
              <a:t>在本書中， </a:t>
            </a:r>
            <a:r>
              <a:rPr lang="en-US" altLang="zh-TW" sz="1200" dirty="0">
                <a:solidFill>
                  <a:schemeClr val="tx1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</a:rPr>
              <a:t>Roy Tomizawa </a:t>
            </a:r>
            <a:r>
              <a:rPr lang="zh-TW" altLang="en-US" sz="1200" dirty="0">
                <a:solidFill>
                  <a:schemeClr val="tx1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</a:rPr>
              <a:t>記錄了日本如何從廢墟中崛起，開創了 </a:t>
            </a:r>
            <a:r>
              <a:rPr lang="en-US" altLang="zh-TW" sz="1200" dirty="0">
                <a:solidFill>
                  <a:schemeClr val="tx1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</a:rPr>
              <a:t>20</a:t>
            </a:r>
            <a:r>
              <a:rPr lang="zh-TW" altLang="en-US" sz="1200" dirty="0">
                <a:solidFill>
                  <a:schemeClr val="tx1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</a:rPr>
              <a:t>世紀亞洲最偉大的經濟奇蹟。他分享了 </a:t>
            </a:r>
            <a:r>
              <a:rPr lang="en-US" altLang="zh-TW" sz="1200" dirty="0">
                <a:solidFill>
                  <a:schemeClr val="tx1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</a:rPr>
              <a:t>1964 </a:t>
            </a:r>
            <a:r>
              <a:rPr lang="zh-TW" altLang="en-US" sz="1200" dirty="0">
                <a:solidFill>
                  <a:schemeClr val="tx1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</a:rPr>
              <a:t>年奧運會的故事，那屆奧運會在日本創造了前所未有的團結和民族自豪感，在日本人的心中留下了不可磨滅的印記。</a:t>
            </a:r>
          </a:p>
        </p:txBody>
      </p:sp>
      <p:sp>
        <p:nvSpPr>
          <p:cNvPr id="13" name="Google Shape;364;p37">
            <a:extLst>
              <a:ext uri="{FF2B5EF4-FFF2-40B4-BE49-F238E27FC236}">
                <a16:creationId xmlns:a16="http://schemas.microsoft.com/office/drawing/2014/main" id="{7AC322B0-20F1-7B03-F3D8-BB27ED9CF836}"/>
              </a:ext>
            </a:extLst>
          </p:cNvPr>
          <p:cNvSpPr txBox="1"/>
          <p:nvPr/>
        </p:nvSpPr>
        <p:spPr>
          <a:xfrm>
            <a:off x="3899748" y="988365"/>
            <a:ext cx="4846318" cy="57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50" tIns="34275" rIns="68550" bIns="34275" anchor="t" anchorCtr="0">
            <a:noAutofit/>
          </a:bodyPr>
          <a:lstStyle/>
          <a:p>
            <a:pPr rtl="0">
              <a:spcAft>
                <a:spcPts val="600"/>
              </a:spcAft>
            </a:pPr>
            <a:r>
              <a:rPr lang="zh-TW" altLang="zh-TW" b="1" dirty="0">
                <a:solidFill>
                  <a:srgbClr val="0097A8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</a:rPr>
              <a:t>張星賢的回憶錄《我的體育生活》</a:t>
            </a:r>
            <a:endParaRPr lang="en-US" altLang="zh-TW" b="1" dirty="0">
              <a:solidFill>
                <a:srgbClr val="0097A8"/>
              </a:solidFill>
              <a:latin typeface="微軟正黑體" panose="020B0604030504040204" pitchFamily="34" charset="-120"/>
              <a:ea typeface="Microsoft JhengHei" panose="020B0604030504040204" pitchFamily="34" charset="-120"/>
            </a:endParaRPr>
          </a:p>
          <a:p>
            <a:r>
              <a:rPr lang="zh-TW" altLang="en-US" sz="1200" b="0" i="0" u="none" strike="noStrike" dirty="0">
                <a:solidFill>
                  <a:schemeClr val="tx1"/>
                </a:solidFill>
                <a:effectLst/>
                <a:latin typeface="微軟正黑體" panose="020B0604030504040204" pitchFamily="34" charset="-120"/>
                <a:ea typeface="Microsoft JhengHei" panose="020B0604030504040204" pitchFamily="34" charset="-120"/>
              </a:rPr>
              <a:t>作者 </a:t>
            </a:r>
            <a:r>
              <a:rPr lang="en-US" altLang="zh-TW" sz="1200" b="0" i="0" u="none" strike="noStrike" dirty="0">
                <a:solidFill>
                  <a:schemeClr val="tx1"/>
                </a:solidFill>
                <a:effectLst/>
                <a:latin typeface="微軟正黑體" panose="020B0604030504040204" pitchFamily="34" charset="-120"/>
                <a:ea typeface="Microsoft JhengHei" panose="020B0604030504040204" pitchFamily="34" charset="-120"/>
              </a:rPr>
              <a:t>/ </a:t>
            </a:r>
            <a:r>
              <a:rPr lang="zh-TW" altLang="en-US" sz="1200" b="0" i="0" u="none" strike="noStrike" dirty="0">
                <a:solidFill>
                  <a:schemeClr val="tx1"/>
                </a:solidFill>
                <a:effectLst/>
                <a:latin typeface="微軟正黑體" panose="020B0604030504040204" pitchFamily="34" charset="-120"/>
                <a:ea typeface="Microsoft JhengHei" panose="020B0604030504040204" pitchFamily="34" charset="-120"/>
              </a:rPr>
              <a:t>編者：張星賢；導讀：林玫君、謝仕淵</a:t>
            </a:r>
            <a:r>
              <a:rPr lang="en-US" altLang="zh-TW" sz="1200" b="0" i="0" u="none" strike="noStrike" dirty="0">
                <a:solidFill>
                  <a:schemeClr val="tx1"/>
                </a:solidFill>
                <a:effectLst/>
                <a:latin typeface="微軟正黑體" panose="020B0604030504040204" pitchFamily="34" charset="-120"/>
                <a:ea typeface="Microsoft JhengHei" panose="020B0604030504040204" pitchFamily="34" charset="-120"/>
              </a:rPr>
              <a:t/>
            </a:r>
            <a:br>
              <a:rPr lang="en-US" altLang="zh-TW" sz="1200" b="0" i="0" u="none" strike="noStrike" dirty="0">
                <a:solidFill>
                  <a:schemeClr val="tx1"/>
                </a:solidFill>
                <a:effectLst/>
                <a:latin typeface="微軟正黑體" panose="020B0604030504040204" pitchFamily="34" charset="-120"/>
                <a:ea typeface="Microsoft JhengHei" panose="020B0604030504040204" pitchFamily="34" charset="-120"/>
              </a:rPr>
            </a:br>
            <a:r>
              <a:rPr lang="zh-TW" altLang="en-US" sz="1200" b="0" i="0" u="none" strike="noStrike" dirty="0">
                <a:solidFill>
                  <a:schemeClr val="tx1"/>
                </a:solidFill>
                <a:effectLst/>
                <a:latin typeface="微軟正黑體" panose="020B0604030504040204" pitchFamily="34" charset="-120"/>
                <a:ea typeface="Microsoft JhengHei" panose="020B0604030504040204" pitchFamily="34" charset="-120"/>
              </a:rPr>
              <a:t>出版日期：</a:t>
            </a:r>
            <a:r>
              <a:rPr lang="en-US" altLang="zh-TW" sz="1200" b="0" i="0" u="none" strike="noStrike" dirty="0">
                <a:solidFill>
                  <a:schemeClr val="tx1"/>
                </a:solidFill>
                <a:effectLst/>
                <a:latin typeface="微軟正黑體" panose="020B0604030504040204" pitchFamily="34" charset="-120"/>
                <a:ea typeface="Microsoft JhengHei" panose="020B0604030504040204" pitchFamily="34" charset="-120"/>
              </a:rPr>
              <a:t>2020</a:t>
            </a:r>
            <a:r>
              <a:rPr lang="zh-TW" altLang="en-US" sz="1200" b="0" i="0" u="none" strike="noStrike" dirty="0">
                <a:solidFill>
                  <a:schemeClr val="tx1"/>
                </a:solidFill>
                <a:effectLst/>
                <a:latin typeface="微軟正黑體" panose="020B0604030504040204" pitchFamily="34" charset="-120"/>
                <a:ea typeface="Microsoft JhengHei" panose="020B0604030504040204" pitchFamily="34" charset="-120"/>
              </a:rPr>
              <a:t> 年 </a:t>
            </a:r>
            <a:r>
              <a:rPr lang="en-US" altLang="zh-TW" sz="1200" b="0" i="0" u="none" strike="noStrike" dirty="0">
                <a:solidFill>
                  <a:schemeClr val="tx1"/>
                </a:solidFill>
                <a:effectLst/>
                <a:latin typeface="微軟正黑體" panose="020B0604030504040204" pitchFamily="34" charset="-120"/>
                <a:ea typeface="Microsoft JhengHei" panose="020B0604030504040204" pitchFamily="34" charset="-120"/>
              </a:rPr>
              <a:t>12</a:t>
            </a:r>
            <a:r>
              <a:rPr lang="zh-TW" altLang="en-US" sz="1200" b="0" i="0" u="none" strike="noStrike" dirty="0">
                <a:solidFill>
                  <a:schemeClr val="tx1"/>
                </a:solidFill>
                <a:effectLst/>
                <a:latin typeface="微軟正黑體" panose="020B0604030504040204" pitchFamily="34" charset="-120"/>
                <a:ea typeface="Microsoft JhengHei" panose="020B0604030504040204" pitchFamily="34" charset="-120"/>
              </a:rPr>
              <a:t> 月 </a:t>
            </a:r>
            <a:r>
              <a:rPr lang="en-US" altLang="zh-TW" sz="1200" b="0" i="0" u="none" strike="noStrike" dirty="0">
                <a:solidFill>
                  <a:schemeClr val="tx1"/>
                </a:solidFill>
                <a:effectLst/>
                <a:latin typeface="微軟正黑體" panose="020B0604030504040204" pitchFamily="34" charset="-120"/>
                <a:ea typeface="Microsoft JhengHei" panose="020B0604030504040204" pitchFamily="34" charset="-120"/>
              </a:rPr>
              <a:t>1</a:t>
            </a:r>
            <a:r>
              <a:rPr lang="zh-TW" altLang="en-US" sz="1200" b="0" i="0" u="none" strike="noStrike" dirty="0">
                <a:solidFill>
                  <a:schemeClr val="tx1"/>
                </a:solidFill>
                <a:effectLst/>
                <a:latin typeface="微軟正黑體" panose="020B0604030504040204" pitchFamily="34" charset="-120"/>
                <a:ea typeface="Microsoft JhengHei" panose="020B0604030504040204" pitchFamily="34" charset="-120"/>
              </a:rPr>
              <a:t> 日</a:t>
            </a:r>
            <a:endParaRPr lang="zh-TW" altLang="en-US" sz="1200" dirty="0">
              <a:solidFill>
                <a:schemeClr val="tx1"/>
              </a:solidFill>
              <a:effectLst/>
              <a:latin typeface="微軟正黑體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6" name="Google Shape;364;p37">
            <a:extLst>
              <a:ext uri="{FF2B5EF4-FFF2-40B4-BE49-F238E27FC236}">
                <a16:creationId xmlns:a16="http://schemas.microsoft.com/office/drawing/2014/main" id="{434AD4B3-FCA0-04E9-1D45-727D1CEB6863}"/>
              </a:ext>
            </a:extLst>
          </p:cNvPr>
          <p:cNvSpPr txBox="1"/>
          <p:nvPr/>
        </p:nvSpPr>
        <p:spPr>
          <a:xfrm>
            <a:off x="3899746" y="3235909"/>
            <a:ext cx="5422050" cy="5269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50" tIns="34275" rIns="68550" bIns="34275" anchor="t" anchorCtr="0">
            <a:noAutofit/>
          </a:bodyPr>
          <a:lstStyle/>
          <a:p>
            <a:pPr rtl="0">
              <a:spcAft>
                <a:spcPts val="600"/>
              </a:spcAft>
            </a:pPr>
            <a:r>
              <a:rPr lang="en" altLang="zh-TW" b="1" i="0" u="none" strike="noStrike" dirty="0">
                <a:solidFill>
                  <a:srgbClr val="0097A8"/>
                </a:solidFill>
                <a:effectLst/>
                <a:latin typeface="微軟正黑體" panose="020B0604030504040204" pitchFamily="34" charset="-120"/>
                <a:ea typeface="Microsoft JhengHei" panose="020B0604030504040204" pitchFamily="34" charset="-120"/>
              </a:rPr>
              <a:t>1964</a:t>
            </a:r>
            <a:r>
              <a:rPr lang="zh-TW" altLang="en-US" b="1" i="0" u="none" strike="noStrike" dirty="0">
                <a:solidFill>
                  <a:srgbClr val="0097A8"/>
                </a:solidFill>
                <a:effectLst/>
                <a:latin typeface="微軟正黑體" panose="020B0604030504040204" pitchFamily="34" charset="-120"/>
                <a:ea typeface="Microsoft JhengHei" panose="020B0604030504040204" pitchFamily="34" charset="-120"/>
              </a:rPr>
              <a:t>：</a:t>
            </a:r>
            <a:r>
              <a:rPr lang="en" altLang="zh-TW" b="1" i="0" u="none" strike="noStrike" dirty="0">
                <a:solidFill>
                  <a:srgbClr val="0097A8"/>
                </a:solidFill>
                <a:effectLst/>
                <a:latin typeface="微軟正黑體" panose="020B0604030504040204" pitchFamily="34" charset="-120"/>
                <a:ea typeface="Microsoft JhengHei" panose="020B0604030504040204" pitchFamily="34" charset="-120"/>
              </a:rPr>
              <a:t>The Greatest Year in the History of Japan</a:t>
            </a:r>
            <a:endParaRPr lang="en" altLang="zh-TW" sz="1200" b="1" i="0" u="none" strike="noStrike" dirty="0">
              <a:solidFill>
                <a:schemeClr val="tx1"/>
              </a:solidFill>
              <a:effectLst/>
              <a:latin typeface="微軟正黑體" panose="020B0604030504040204" pitchFamily="34" charset="-120"/>
              <a:ea typeface="Microsoft JhengHei" panose="020B0604030504040204" pitchFamily="34" charset="-120"/>
            </a:endParaRPr>
          </a:p>
          <a:p>
            <a:r>
              <a:rPr lang="zh-TW" altLang="en-US" sz="1200" b="0" i="0" u="none" strike="noStrike" dirty="0">
                <a:solidFill>
                  <a:schemeClr val="tx1"/>
                </a:solidFill>
                <a:effectLst/>
                <a:latin typeface="微軟正黑體" panose="020B0604030504040204" pitchFamily="34" charset="-120"/>
                <a:ea typeface="Microsoft JhengHei" panose="020B0604030504040204" pitchFamily="34" charset="-120"/>
              </a:rPr>
              <a:t>作者：</a:t>
            </a:r>
            <a:r>
              <a:rPr lang="en" altLang="zh-TW" sz="1200" b="0" i="0" u="none" strike="noStrike" dirty="0">
                <a:solidFill>
                  <a:schemeClr val="tx1"/>
                </a:solidFill>
                <a:effectLst/>
                <a:latin typeface="微軟正黑體" panose="020B0604030504040204" pitchFamily="34" charset="-120"/>
                <a:ea typeface="Microsoft JhengHei" panose="020B0604030504040204" pitchFamily="34" charset="-120"/>
              </a:rPr>
              <a:t>Roy, </a:t>
            </a:r>
            <a:r>
              <a:rPr lang="en" altLang="zh-TW" sz="1200" b="0" i="0" u="none" strike="noStrike" dirty="0" err="1">
                <a:solidFill>
                  <a:schemeClr val="tx1"/>
                </a:solidFill>
                <a:effectLst/>
                <a:latin typeface="微軟正黑體" panose="020B0604030504040204" pitchFamily="34" charset="-120"/>
                <a:ea typeface="Microsoft JhengHei" panose="020B0604030504040204" pitchFamily="34" charset="-120"/>
              </a:rPr>
              <a:t>Tomizawa</a:t>
            </a:r>
            <a:r>
              <a:rPr lang="zh-TW" altLang="en" sz="1200" b="0" i="0" u="none" strike="noStrike" dirty="0">
                <a:solidFill>
                  <a:schemeClr val="tx1"/>
                </a:solidFill>
                <a:effectLst/>
                <a:latin typeface="微軟正黑體" panose="020B0604030504040204" pitchFamily="34" charset="-120"/>
                <a:ea typeface="Microsoft JhengHei" panose="020B0604030504040204" pitchFamily="34" charset="-120"/>
              </a:rPr>
              <a:t>｜</a:t>
            </a:r>
            <a:r>
              <a:rPr lang="zh-TW" altLang="en-US" sz="1200" b="0" i="0" u="none" strike="noStrike" dirty="0">
                <a:solidFill>
                  <a:schemeClr val="tx1"/>
                </a:solidFill>
                <a:effectLst/>
                <a:latin typeface="微軟正黑體" panose="020B0604030504040204" pitchFamily="34" charset="-120"/>
                <a:ea typeface="Microsoft JhengHei" panose="020B0604030504040204" pitchFamily="34" charset="-120"/>
              </a:rPr>
              <a:t>出版日期：</a:t>
            </a:r>
            <a:r>
              <a:rPr lang="en-US" altLang="zh-TW" sz="1200" b="0" i="0" u="none" strike="noStrike" dirty="0">
                <a:solidFill>
                  <a:schemeClr val="tx1"/>
                </a:solidFill>
                <a:effectLst/>
                <a:latin typeface="微軟正黑體" panose="020B0604030504040204" pitchFamily="34" charset="-120"/>
                <a:ea typeface="Microsoft JhengHei" panose="020B0604030504040204" pitchFamily="34" charset="-120"/>
              </a:rPr>
              <a:t>2021</a:t>
            </a:r>
            <a:r>
              <a:rPr lang="zh-TW" altLang="en-US" sz="1200" b="0" i="0" u="none" strike="noStrike" dirty="0">
                <a:solidFill>
                  <a:schemeClr val="tx1"/>
                </a:solidFill>
                <a:effectLst/>
                <a:latin typeface="微軟正黑體" panose="020B0604030504040204" pitchFamily="34" charset="-120"/>
                <a:ea typeface="Microsoft JhengHei" panose="020B0604030504040204" pitchFamily="34" charset="-120"/>
              </a:rPr>
              <a:t> 年 </a:t>
            </a:r>
            <a:r>
              <a:rPr lang="en-US" altLang="zh-TW" sz="1200" b="0" i="0" u="none" strike="noStrike" dirty="0">
                <a:solidFill>
                  <a:schemeClr val="tx1"/>
                </a:solidFill>
                <a:effectLst/>
                <a:latin typeface="微軟正黑體" panose="020B0604030504040204" pitchFamily="34" charset="-120"/>
                <a:ea typeface="Microsoft JhengHei" panose="020B0604030504040204" pitchFamily="34" charset="-120"/>
              </a:rPr>
              <a:t>2</a:t>
            </a:r>
            <a:r>
              <a:rPr lang="zh-TW" altLang="en-US" sz="1200" b="0" i="0" u="none" strike="noStrike" dirty="0">
                <a:solidFill>
                  <a:schemeClr val="tx1"/>
                </a:solidFill>
                <a:effectLst/>
                <a:latin typeface="微軟正黑體" panose="020B0604030504040204" pitchFamily="34" charset="-120"/>
                <a:ea typeface="Microsoft JhengHei" panose="020B0604030504040204" pitchFamily="34" charset="-120"/>
              </a:rPr>
              <a:t> 月 </a:t>
            </a:r>
            <a:r>
              <a:rPr lang="en-US" altLang="zh-TW" sz="1200" b="0" i="0" u="none" strike="noStrike" dirty="0">
                <a:solidFill>
                  <a:schemeClr val="tx1"/>
                </a:solidFill>
                <a:effectLst/>
                <a:latin typeface="微軟正黑體" panose="020B0604030504040204" pitchFamily="34" charset="-120"/>
                <a:ea typeface="Microsoft JhengHei" panose="020B0604030504040204" pitchFamily="34" charset="-120"/>
              </a:rPr>
              <a:t>22</a:t>
            </a:r>
            <a:r>
              <a:rPr lang="zh-TW" altLang="en-US" sz="1200" b="0" i="0" u="none" strike="noStrike" dirty="0">
                <a:solidFill>
                  <a:schemeClr val="tx1"/>
                </a:solidFill>
                <a:effectLst/>
                <a:latin typeface="微軟正黑體" panose="020B0604030504040204" pitchFamily="34" charset="-120"/>
                <a:ea typeface="Microsoft JhengHei" panose="020B0604030504040204" pitchFamily="34" charset="-120"/>
              </a:rPr>
              <a:t> 日</a:t>
            </a:r>
            <a:endParaRPr lang="zh-TW" altLang="en-US" sz="1200" dirty="0">
              <a:solidFill>
                <a:schemeClr val="tx1"/>
              </a:solidFill>
              <a:effectLst/>
              <a:latin typeface="微軟正黑體" panose="020B0604030504040204" pitchFamily="34" charset="-120"/>
              <a:ea typeface="Microsoft JhengHei" panose="020B0604030504040204" pitchFamily="34" charset="-120"/>
            </a:endParaRPr>
          </a:p>
        </p:txBody>
      </p:sp>
      <p:pic>
        <p:nvPicPr>
          <p:cNvPr id="17" name="圖片 16" descr="一張含有 文字, 人的臉孔, 卡通, 圖書 的圖片&#10;&#10;AI 產生的內容可能不正確。">
            <a:extLst>
              <a:ext uri="{FF2B5EF4-FFF2-40B4-BE49-F238E27FC236}">
                <a16:creationId xmlns:a16="http://schemas.microsoft.com/office/drawing/2014/main" id="{812FFE0D-CD72-A9B2-DBA6-0E02B5C1365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75828" y="1166846"/>
            <a:ext cx="2312247" cy="1541498"/>
          </a:xfrm>
          <a:prstGeom prst="rect">
            <a:avLst/>
          </a:prstGeom>
        </p:spPr>
      </p:pic>
      <p:sp>
        <p:nvSpPr>
          <p:cNvPr id="5" name="文字方塊 4">
            <a:extLst>
              <a:ext uri="{FF2B5EF4-FFF2-40B4-BE49-F238E27FC236}">
                <a16:creationId xmlns:a16="http://schemas.microsoft.com/office/drawing/2014/main" id="{BDE56A2B-4D0A-5518-0B99-9CA16E100DA5}"/>
              </a:ext>
            </a:extLst>
          </p:cNvPr>
          <p:cNvSpPr txBox="1"/>
          <p:nvPr/>
        </p:nvSpPr>
        <p:spPr>
          <a:xfrm>
            <a:off x="1839369" y="2673025"/>
            <a:ext cx="17876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1000" b="0" i="0" u="none" strike="noStrike" dirty="0">
                <a:solidFill>
                  <a:srgbClr val="999999"/>
                </a:solidFill>
                <a:effectLst/>
                <a:latin typeface="微軟正黑體" panose="020B0604030504040204" pitchFamily="34" charset="-120"/>
                <a:ea typeface="Microsoft JhengHei" panose="020B0604030504040204" pitchFamily="34" charset="-120"/>
              </a:rPr>
              <a:t>圖片出處：</a:t>
            </a:r>
            <a:r>
              <a:rPr lang="en-US" altLang="zh-TW" sz="1000" b="0" i="0" u="none" strike="noStrike" dirty="0">
                <a:solidFill>
                  <a:srgbClr val="999999"/>
                </a:solidFill>
                <a:effectLst/>
                <a:latin typeface="微軟正黑體" panose="020B0604030504040204" pitchFamily="34" charset="-120"/>
                <a:ea typeface="Microsoft JhengHei" panose="020B0604030504040204" pitchFamily="34" charset="-120"/>
              </a:rPr>
              <a:t/>
            </a:r>
            <a:br>
              <a:rPr lang="en-US" altLang="zh-TW" sz="1000" b="0" i="0" u="none" strike="noStrike" dirty="0">
                <a:solidFill>
                  <a:srgbClr val="999999"/>
                </a:solidFill>
                <a:effectLst/>
                <a:latin typeface="微軟正黑體" panose="020B0604030504040204" pitchFamily="34" charset="-120"/>
                <a:ea typeface="Microsoft JhengHei" panose="020B0604030504040204" pitchFamily="34" charset="-120"/>
              </a:rPr>
            </a:br>
            <a:r>
              <a:rPr lang="zh-TW" altLang="en-US" sz="1000" b="0" i="0" u="sng" strike="noStrike" dirty="0">
                <a:solidFill>
                  <a:srgbClr val="999999"/>
                </a:solidFill>
                <a:effectLst/>
                <a:latin typeface="微軟正黑體" panose="020B0604030504040204" pitchFamily="34" charset="-120"/>
                <a:ea typeface="Microsoft JhengHei" panose="020B0604030504040204" pitchFamily="34" charset="-120"/>
                <a:hlinkClick r:id="rId6"/>
              </a:rPr>
              <a:t>國立臺灣歷史博物館出版品</a:t>
            </a:r>
            <a:endParaRPr lang="zh-TW" altLang="en-US" sz="1000" dirty="0">
              <a:effectLst/>
              <a:latin typeface="微軟正黑體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8" name="文字方塊 17">
            <a:extLst>
              <a:ext uri="{FF2B5EF4-FFF2-40B4-BE49-F238E27FC236}">
                <a16:creationId xmlns:a16="http://schemas.microsoft.com/office/drawing/2014/main" id="{0FF58235-B046-5D13-2520-9EE5F56E41A6}"/>
              </a:ext>
            </a:extLst>
          </p:cNvPr>
          <p:cNvSpPr txBox="1"/>
          <p:nvPr/>
        </p:nvSpPr>
        <p:spPr>
          <a:xfrm>
            <a:off x="1839369" y="4796298"/>
            <a:ext cx="197962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1000" b="0" i="0" u="none" strike="noStrike" dirty="0">
                <a:solidFill>
                  <a:srgbClr val="999999"/>
                </a:solidFill>
                <a:effectLst/>
                <a:latin typeface="微軟正黑體" panose="020B0604030504040204" pitchFamily="34" charset="-120"/>
                <a:ea typeface="Microsoft JhengHei" panose="020B0604030504040204" pitchFamily="34" charset="-120"/>
              </a:rPr>
              <a:t>圖片出處：</a:t>
            </a:r>
            <a:r>
              <a:rPr lang="zh-TW" altLang="en-US" sz="1000" b="0" i="0" u="sng" strike="noStrike" dirty="0">
                <a:solidFill>
                  <a:srgbClr val="999999"/>
                </a:solidFill>
                <a:effectLst/>
                <a:latin typeface="微軟正黑體" panose="020B0604030504040204" pitchFamily="34" charset="-120"/>
                <a:ea typeface="Microsoft JhengHei" panose="020B0604030504040204" pitchFamily="34" charset="-120"/>
                <a:hlinkClick r:id="rId7"/>
              </a:rPr>
              <a:t>金石堂網路書店</a:t>
            </a:r>
            <a:endParaRPr lang="zh-TW" altLang="en-US" sz="1000" dirty="0">
              <a:effectLst/>
              <a:latin typeface="微軟正黑體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9" name="文字方塊 18">
            <a:extLst>
              <a:ext uri="{FF2B5EF4-FFF2-40B4-BE49-F238E27FC236}">
                <a16:creationId xmlns:a16="http://schemas.microsoft.com/office/drawing/2014/main" id="{C599635A-D142-46A5-9F69-7B89D6A9E701}"/>
              </a:ext>
            </a:extLst>
          </p:cNvPr>
          <p:cNvSpPr txBox="1"/>
          <p:nvPr/>
        </p:nvSpPr>
        <p:spPr>
          <a:xfrm>
            <a:off x="8737600" y="4835723"/>
            <a:ext cx="406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TW" dirty="0">
                <a:latin typeface="微軟正黑體" panose="020B0604030504040204" pitchFamily="34" charset="-120"/>
              </a:rPr>
              <a:t>20</a:t>
            </a:r>
            <a:endParaRPr kumimoji="1" lang="zh-TW" altLang="en-US" dirty="0">
              <a:latin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59954791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6">
          <a:extLst>
            <a:ext uri="{FF2B5EF4-FFF2-40B4-BE49-F238E27FC236}">
              <a16:creationId xmlns:a16="http://schemas.microsoft.com/office/drawing/2014/main" id="{C7F4D02C-7AC8-6E39-FE22-CB4AB314A2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Google Shape;237;p15">
            <a:extLst>
              <a:ext uri="{FF2B5EF4-FFF2-40B4-BE49-F238E27FC236}">
                <a16:creationId xmlns:a16="http://schemas.microsoft.com/office/drawing/2014/main" id="{DC6E608E-71B6-CB2F-9FC9-C7BDA026F26C}"/>
              </a:ext>
            </a:extLst>
          </p:cNvPr>
          <p:cNvSpPr/>
          <p:nvPr/>
        </p:nvSpPr>
        <p:spPr>
          <a:xfrm rot="-2047773">
            <a:off x="1778000" y="313267"/>
            <a:ext cx="364067" cy="385554"/>
          </a:xfrm>
          <a:prstGeom prst="ellipse">
            <a:avLst/>
          </a:prstGeom>
          <a:solidFill>
            <a:srgbClr val="FEBD3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Microsoft JhengHei" panose="020B0604030504040204" pitchFamily="34" charset="-120"/>
              <a:ea typeface="Microsoft JhengHei" panose="020B0604030504040204" pitchFamily="34" charset="-120"/>
              <a:sym typeface="Arial"/>
            </a:endParaRPr>
          </a:p>
        </p:txBody>
      </p:sp>
      <p:sp>
        <p:nvSpPr>
          <p:cNvPr id="238" name="Google Shape;238;p15">
            <a:extLst>
              <a:ext uri="{FF2B5EF4-FFF2-40B4-BE49-F238E27FC236}">
                <a16:creationId xmlns:a16="http://schemas.microsoft.com/office/drawing/2014/main" id="{DC240C1F-6172-F8B0-684F-18E5C81F3B8C}"/>
              </a:ext>
            </a:extLst>
          </p:cNvPr>
          <p:cNvSpPr txBox="1"/>
          <p:nvPr/>
        </p:nvSpPr>
        <p:spPr>
          <a:xfrm>
            <a:off x="1842558" y="271625"/>
            <a:ext cx="5458884" cy="4271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50" tIns="34275" rIns="68550" bIns="34275" anchor="b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TW" sz="2100" b="1" i="0" u="none" strike="noStrike" cap="none" dirty="0">
                <a:solidFill>
                  <a:schemeClr val="bg2">
                    <a:lumMod val="50000"/>
                  </a:schemeClr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cs typeface="Microsoft JhengHei"/>
                <a:sym typeface="Microsoft JhengHei"/>
              </a:rPr>
              <a:t>五、延伸資料與相關連結</a:t>
            </a:r>
            <a:endParaRPr sz="1050" b="0" i="0" u="none" strike="noStrike" cap="none" dirty="0">
              <a:solidFill>
                <a:schemeClr val="bg2">
                  <a:lumMod val="50000"/>
                </a:schemeClr>
              </a:solidFill>
              <a:latin typeface="微軟正黑體" panose="020B0604030504040204" pitchFamily="34" charset="-120"/>
              <a:ea typeface="Microsoft JhengHei" panose="020B0604030504040204" pitchFamily="34" charset="-120"/>
              <a:sym typeface="Arial"/>
            </a:endParaRPr>
          </a:p>
        </p:txBody>
      </p:sp>
      <p:sp>
        <p:nvSpPr>
          <p:cNvPr id="240" name="Google Shape;240;p15">
            <a:extLst>
              <a:ext uri="{FF2B5EF4-FFF2-40B4-BE49-F238E27FC236}">
                <a16:creationId xmlns:a16="http://schemas.microsoft.com/office/drawing/2014/main" id="{EA2B56C8-6101-9588-0B9F-0735B40B1BCA}"/>
              </a:ext>
            </a:extLst>
          </p:cNvPr>
          <p:cNvSpPr/>
          <p:nvPr/>
        </p:nvSpPr>
        <p:spPr>
          <a:xfrm>
            <a:off x="-1" y="0"/>
            <a:ext cx="1515533" cy="5143500"/>
          </a:xfrm>
          <a:prstGeom prst="rect">
            <a:avLst/>
          </a:prstGeom>
          <a:solidFill>
            <a:srgbClr val="FEBD39"/>
          </a:solidFill>
          <a:ln>
            <a:noFill/>
          </a:ln>
        </p:spPr>
        <p:txBody>
          <a:bodyPr spcFirstLastPara="1" wrap="square" lIns="68550" tIns="34275" rIns="68550" bIns="3427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 b="0" i="0" u="none" strike="noStrike" cap="none">
              <a:solidFill>
                <a:schemeClr val="dk1"/>
              </a:solidFill>
              <a:latin typeface="Noto Sans TC"/>
              <a:ea typeface="Noto Sans TC"/>
              <a:cs typeface="Noto Sans TC"/>
              <a:sym typeface="Noto Sans TC"/>
            </a:endParaRPr>
          </a:p>
        </p:txBody>
      </p:sp>
      <p:sp>
        <p:nvSpPr>
          <p:cNvPr id="3" name="文字方塊 2">
            <a:extLst>
              <a:ext uri="{FF2B5EF4-FFF2-40B4-BE49-F238E27FC236}">
                <a16:creationId xmlns:a16="http://schemas.microsoft.com/office/drawing/2014/main" id="{70123F51-A5C2-6DFA-11D7-68F862092FAA}"/>
              </a:ext>
            </a:extLst>
          </p:cNvPr>
          <p:cNvSpPr txBox="1"/>
          <p:nvPr/>
        </p:nvSpPr>
        <p:spPr>
          <a:xfrm>
            <a:off x="42828" y="1492350"/>
            <a:ext cx="130809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rtl="0"/>
            <a:r>
              <a:rPr lang="zh-TW" altLang="en-US" sz="2000" b="1" dirty="0">
                <a:solidFill>
                  <a:srgbClr val="3F3F3F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</a:rPr>
              <a:t>教案手冊</a:t>
            </a:r>
            <a:endParaRPr lang="zh-TW" altLang="en-US" dirty="0">
              <a:latin typeface="微軟正黑體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6" name="Google Shape;8479;p37">
            <a:extLst>
              <a:ext uri="{FF2B5EF4-FFF2-40B4-BE49-F238E27FC236}">
                <a16:creationId xmlns:a16="http://schemas.microsoft.com/office/drawing/2014/main" id="{2EDDB6C3-4E11-94A6-3A1B-7AD2EC891ADE}"/>
              </a:ext>
            </a:extLst>
          </p:cNvPr>
          <p:cNvSpPr txBox="1">
            <a:spLocks/>
          </p:cNvSpPr>
          <p:nvPr/>
        </p:nvSpPr>
        <p:spPr>
          <a:xfrm>
            <a:off x="256059" y="1892329"/>
            <a:ext cx="1308098" cy="389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zh-TW" altLang="en-US" dirty="0">
                <a:solidFill>
                  <a:schemeClr val="bg1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</a:rPr>
              <a:t>線上展覽介紹</a:t>
            </a:r>
          </a:p>
        </p:txBody>
      </p:sp>
      <p:sp>
        <p:nvSpPr>
          <p:cNvPr id="7" name="Google Shape;8482;p37">
            <a:extLst>
              <a:ext uri="{FF2B5EF4-FFF2-40B4-BE49-F238E27FC236}">
                <a16:creationId xmlns:a16="http://schemas.microsoft.com/office/drawing/2014/main" id="{29EE0509-2357-FDA8-222C-CF5567BA55B4}"/>
              </a:ext>
            </a:extLst>
          </p:cNvPr>
          <p:cNvSpPr txBox="1">
            <a:spLocks/>
          </p:cNvSpPr>
          <p:nvPr/>
        </p:nvSpPr>
        <p:spPr>
          <a:xfrm>
            <a:off x="256059" y="2274173"/>
            <a:ext cx="1392319" cy="389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zh-TW" altLang="en-US" dirty="0">
                <a:solidFill>
                  <a:schemeClr val="bg1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</a:rPr>
              <a:t>遊戲介紹</a:t>
            </a:r>
          </a:p>
        </p:txBody>
      </p:sp>
      <p:sp>
        <p:nvSpPr>
          <p:cNvPr id="8" name="Google Shape;8484;p37">
            <a:extLst>
              <a:ext uri="{FF2B5EF4-FFF2-40B4-BE49-F238E27FC236}">
                <a16:creationId xmlns:a16="http://schemas.microsoft.com/office/drawing/2014/main" id="{F5898E68-3D8D-C27B-5BA9-752992ADF8DA}"/>
              </a:ext>
            </a:extLst>
          </p:cNvPr>
          <p:cNvSpPr txBox="1">
            <a:spLocks/>
          </p:cNvSpPr>
          <p:nvPr/>
        </p:nvSpPr>
        <p:spPr>
          <a:xfrm>
            <a:off x="256059" y="2673025"/>
            <a:ext cx="1344142" cy="389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zh-TW" altLang="en-US" dirty="0">
                <a:solidFill>
                  <a:schemeClr val="bg1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</a:rPr>
              <a:t>教學目標</a:t>
            </a:r>
          </a:p>
        </p:txBody>
      </p:sp>
      <p:sp>
        <p:nvSpPr>
          <p:cNvPr id="9" name="Google Shape;8486;p37">
            <a:extLst>
              <a:ext uri="{FF2B5EF4-FFF2-40B4-BE49-F238E27FC236}">
                <a16:creationId xmlns:a16="http://schemas.microsoft.com/office/drawing/2014/main" id="{DE3BA272-0A83-D26B-FEB1-5BFAF27FBF63}"/>
              </a:ext>
            </a:extLst>
          </p:cNvPr>
          <p:cNvSpPr txBox="1">
            <a:spLocks/>
          </p:cNvSpPr>
          <p:nvPr/>
        </p:nvSpPr>
        <p:spPr>
          <a:xfrm>
            <a:off x="256059" y="3062060"/>
            <a:ext cx="1259473" cy="389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zh-TW" altLang="en-US" dirty="0">
                <a:solidFill>
                  <a:schemeClr val="bg1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</a:rPr>
              <a:t>教學內容架構</a:t>
            </a:r>
          </a:p>
        </p:txBody>
      </p:sp>
      <p:sp>
        <p:nvSpPr>
          <p:cNvPr id="10" name="Google Shape;8488;p37">
            <a:extLst>
              <a:ext uri="{FF2B5EF4-FFF2-40B4-BE49-F238E27FC236}">
                <a16:creationId xmlns:a16="http://schemas.microsoft.com/office/drawing/2014/main" id="{F1BE2BF8-11AC-DE5A-D5B6-B3137A71D3D0}"/>
              </a:ext>
            </a:extLst>
          </p:cNvPr>
          <p:cNvSpPr txBox="1">
            <a:spLocks/>
          </p:cNvSpPr>
          <p:nvPr/>
        </p:nvSpPr>
        <p:spPr>
          <a:xfrm>
            <a:off x="256059" y="3451094"/>
            <a:ext cx="1344142" cy="485905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zh-TW" altLang="en-US" b="1" dirty="0">
                <a:solidFill>
                  <a:schemeClr val="bg2">
                    <a:lumMod val="50000"/>
                  </a:schemeClr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cs typeface="Microsoft JhengHei"/>
                <a:sym typeface="Microsoft JhengHei"/>
              </a:rPr>
              <a:t>延伸資料與相關連結</a:t>
            </a:r>
            <a:endParaRPr lang="zh-TW" altLang="en-US" b="1" dirty="0">
              <a:solidFill>
                <a:schemeClr val="bg2">
                  <a:lumMod val="50000"/>
                </a:schemeClr>
              </a:solidFill>
              <a:latin typeface="微軟正黑體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1" name="Google Shape;9631;p76">
            <a:extLst>
              <a:ext uri="{FF2B5EF4-FFF2-40B4-BE49-F238E27FC236}">
                <a16:creationId xmlns:a16="http://schemas.microsoft.com/office/drawing/2014/main" id="{CB76A740-C1C4-C4CD-8D2D-8C68C8A185B4}"/>
              </a:ext>
            </a:extLst>
          </p:cNvPr>
          <p:cNvSpPr/>
          <p:nvPr/>
        </p:nvSpPr>
        <p:spPr>
          <a:xfrm>
            <a:off x="132845" y="3486219"/>
            <a:ext cx="174337" cy="174337"/>
          </a:xfrm>
          <a:custGeom>
            <a:avLst/>
            <a:gdLst/>
            <a:ahLst/>
            <a:cxnLst/>
            <a:rect l="l" t="t" r="r" b="b"/>
            <a:pathLst>
              <a:path w="208163" h="208163" extrusionOk="0">
                <a:moveTo>
                  <a:pt x="79632" y="48546"/>
                </a:moveTo>
                <a:cubicBezTo>
                  <a:pt x="80399" y="48546"/>
                  <a:pt x="81191" y="48783"/>
                  <a:pt x="81877" y="49126"/>
                </a:cubicBezTo>
                <a:lnTo>
                  <a:pt x="158203" y="101306"/>
                </a:lnTo>
                <a:cubicBezTo>
                  <a:pt x="159036" y="101861"/>
                  <a:pt x="159591" y="102971"/>
                  <a:pt x="159591" y="104081"/>
                </a:cubicBezTo>
                <a:cubicBezTo>
                  <a:pt x="159591" y="105191"/>
                  <a:pt x="159036" y="106302"/>
                  <a:pt x="158203" y="106857"/>
                </a:cubicBezTo>
                <a:lnTo>
                  <a:pt x="81877" y="159036"/>
                </a:lnTo>
                <a:cubicBezTo>
                  <a:pt x="81045" y="159314"/>
                  <a:pt x="80489" y="159591"/>
                  <a:pt x="79934" y="159591"/>
                </a:cubicBezTo>
                <a:cubicBezTo>
                  <a:pt x="79379" y="159591"/>
                  <a:pt x="78547" y="159591"/>
                  <a:pt x="78269" y="159314"/>
                </a:cubicBezTo>
                <a:cubicBezTo>
                  <a:pt x="77159" y="158481"/>
                  <a:pt x="76326" y="157371"/>
                  <a:pt x="76326" y="156260"/>
                </a:cubicBezTo>
                <a:lnTo>
                  <a:pt x="76326" y="52179"/>
                </a:lnTo>
                <a:cubicBezTo>
                  <a:pt x="76326" y="50792"/>
                  <a:pt x="77159" y="49681"/>
                  <a:pt x="78269" y="48849"/>
                </a:cubicBezTo>
                <a:cubicBezTo>
                  <a:pt x="78693" y="48637"/>
                  <a:pt x="79158" y="48546"/>
                  <a:pt x="79632" y="48546"/>
                </a:cubicBezTo>
                <a:close/>
                <a:moveTo>
                  <a:pt x="104081" y="0"/>
                </a:moveTo>
                <a:cubicBezTo>
                  <a:pt x="46628" y="0"/>
                  <a:pt x="0" y="46628"/>
                  <a:pt x="0" y="104081"/>
                </a:cubicBezTo>
                <a:cubicBezTo>
                  <a:pt x="0" y="161534"/>
                  <a:pt x="46628" y="208162"/>
                  <a:pt x="104081" y="208162"/>
                </a:cubicBezTo>
                <a:cubicBezTo>
                  <a:pt x="161534" y="208162"/>
                  <a:pt x="208162" y="161534"/>
                  <a:pt x="208162" y="104081"/>
                </a:cubicBezTo>
                <a:cubicBezTo>
                  <a:pt x="208162" y="46628"/>
                  <a:pt x="161534" y="0"/>
                  <a:pt x="104081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pic>
        <p:nvPicPr>
          <p:cNvPr id="12" name="圖片 11" descr="一張含有 圓形, 螢幕擷取畫面, 圖形, 黃色 的圖片&#10;&#10;AI 產生的內容可能不正確。">
            <a:extLst>
              <a:ext uri="{FF2B5EF4-FFF2-40B4-BE49-F238E27FC236}">
                <a16:creationId xmlns:a16="http://schemas.microsoft.com/office/drawing/2014/main" id="{D4E2DB36-CEAE-3A85-F2CD-018B332E68D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22217" y="-33266"/>
            <a:ext cx="721783" cy="721783"/>
          </a:xfrm>
          <a:prstGeom prst="rect">
            <a:avLst/>
          </a:prstGeom>
        </p:spPr>
      </p:pic>
      <p:sp>
        <p:nvSpPr>
          <p:cNvPr id="5" name="文字方塊 4">
            <a:extLst>
              <a:ext uri="{FF2B5EF4-FFF2-40B4-BE49-F238E27FC236}">
                <a16:creationId xmlns:a16="http://schemas.microsoft.com/office/drawing/2014/main" id="{A16DBB98-668D-F9FA-B01D-3C3F22027FC2}"/>
              </a:ext>
            </a:extLst>
          </p:cNvPr>
          <p:cNvSpPr txBox="1"/>
          <p:nvPr/>
        </p:nvSpPr>
        <p:spPr>
          <a:xfrm>
            <a:off x="1771592" y="884590"/>
            <a:ext cx="1177477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/>
            <a:r>
              <a:rPr lang="zh-TW" altLang="en-US" sz="1600" dirty="0">
                <a:latin typeface="微軟正黑體" panose="020B0604030504040204" pitchFamily="34" charset="-120"/>
                <a:ea typeface="Microsoft JhengHei" panose="020B0604030504040204" pitchFamily="34" charset="-120"/>
              </a:rPr>
              <a:t>遊戲：</a:t>
            </a:r>
            <a:endParaRPr lang="en-US" altLang="zh-TW" sz="1600" dirty="0">
              <a:latin typeface="微軟正黑體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6" name="文字方塊 15">
            <a:extLst>
              <a:ext uri="{FF2B5EF4-FFF2-40B4-BE49-F238E27FC236}">
                <a16:creationId xmlns:a16="http://schemas.microsoft.com/office/drawing/2014/main" id="{E5959406-4AA7-9298-C696-1FF86EA3DFD4}"/>
              </a:ext>
            </a:extLst>
          </p:cNvPr>
          <p:cNvSpPr txBox="1"/>
          <p:nvPr/>
        </p:nvSpPr>
        <p:spPr>
          <a:xfrm>
            <a:off x="4157655" y="1583061"/>
            <a:ext cx="4194561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zh-TW" altLang="en-US" sz="1200" dirty="0">
                <a:solidFill>
                  <a:srgbClr val="131313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</a:rPr>
              <a:t>這款遊戲由 </a:t>
            </a:r>
            <a:r>
              <a:rPr lang="en-US" altLang="zh-TW" sz="1200" dirty="0">
                <a:solidFill>
                  <a:srgbClr val="131313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</a:rPr>
              <a:t>SEGA </a:t>
            </a:r>
            <a:r>
              <a:rPr lang="zh-TW" altLang="en-US" sz="1200" dirty="0">
                <a:solidFill>
                  <a:srgbClr val="131313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</a:rPr>
              <a:t>發行，結合了現代與復古的遊戲元素，特別設計了「</a:t>
            </a:r>
            <a:r>
              <a:rPr lang="en-US" altLang="zh-TW" sz="1200" dirty="0">
                <a:solidFill>
                  <a:srgbClr val="131313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</a:rPr>
              <a:t>1964 </a:t>
            </a:r>
            <a:r>
              <a:rPr lang="zh-TW" altLang="en-US" sz="1200" dirty="0">
                <a:solidFill>
                  <a:srgbClr val="131313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</a:rPr>
              <a:t>年東京奧運競技」模式，讓玩家以懷舊的 </a:t>
            </a:r>
            <a:r>
              <a:rPr lang="en-US" altLang="zh-TW" sz="1200" dirty="0">
                <a:solidFill>
                  <a:srgbClr val="131313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</a:rPr>
              <a:t>8-bit </a:t>
            </a:r>
            <a:r>
              <a:rPr lang="zh-TW" altLang="en-US" sz="1200" dirty="0">
                <a:solidFill>
                  <a:srgbClr val="131313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</a:rPr>
              <a:t>點陣圖風格參與當年的經典項目，不僅還原了當年的比賽規則，還搭配了復古風格的實況報導，讓玩家彷彿置身於 </a:t>
            </a:r>
            <a:r>
              <a:rPr lang="en-US" altLang="zh-TW" sz="1200" dirty="0">
                <a:solidFill>
                  <a:srgbClr val="131313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</a:rPr>
              <a:t>1964 </a:t>
            </a:r>
            <a:r>
              <a:rPr lang="zh-TW" altLang="en-US" sz="1200" dirty="0">
                <a:solidFill>
                  <a:srgbClr val="131313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</a:rPr>
              <a:t>年的奧運賽場。 </a:t>
            </a:r>
          </a:p>
        </p:txBody>
      </p:sp>
      <p:sp>
        <p:nvSpPr>
          <p:cNvPr id="17" name="Google Shape;364;p37">
            <a:extLst>
              <a:ext uri="{FF2B5EF4-FFF2-40B4-BE49-F238E27FC236}">
                <a16:creationId xmlns:a16="http://schemas.microsoft.com/office/drawing/2014/main" id="{6ADA4EFE-4A08-6A3B-F2B5-50ECF9EEEF46}"/>
              </a:ext>
            </a:extLst>
          </p:cNvPr>
          <p:cNvSpPr txBox="1"/>
          <p:nvPr/>
        </p:nvSpPr>
        <p:spPr>
          <a:xfrm>
            <a:off x="4171616" y="1274373"/>
            <a:ext cx="4624715" cy="57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50" tIns="34275" rIns="68550" bIns="34275" anchor="t" anchorCtr="0">
            <a:noAutofit/>
          </a:bodyPr>
          <a:lstStyle/>
          <a:p>
            <a:r>
              <a:rPr lang="zh-TW" altLang="en-US" b="1" i="0" u="none" strike="noStrike" dirty="0">
                <a:solidFill>
                  <a:srgbClr val="000000"/>
                </a:solidFill>
                <a:effectLst/>
                <a:latin typeface="微軟正黑體" panose="020B0604030504040204" pitchFamily="34" charset="-120"/>
                <a:ea typeface="Microsoft JhengHei" panose="020B0604030504040204" pitchFamily="34" charset="-120"/>
                <a:hlinkClick r:id="rId4"/>
              </a:rPr>
              <a:t>瑪利歐與索尼克 </a:t>
            </a:r>
            <a:r>
              <a:rPr lang="en" altLang="zh-TW" b="1" i="0" u="none" strike="noStrike" dirty="0">
                <a:solidFill>
                  <a:srgbClr val="000000"/>
                </a:solidFill>
                <a:effectLst/>
                <a:latin typeface="微軟正黑體" panose="020B0604030504040204" pitchFamily="34" charset="-120"/>
                <a:ea typeface="Microsoft JhengHei" panose="020B0604030504040204" pitchFamily="34" charset="-120"/>
                <a:hlinkClick r:id="rId4"/>
              </a:rPr>
              <a:t>AT 2020 </a:t>
            </a:r>
            <a:r>
              <a:rPr lang="zh-TW" altLang="en-US" b="1" i="0" u="none" strike="noStrike" dirty="0">
                <a:solidFill>
                  <a:srgbClr val="000000"/>
                </a:solidFill>
                <a:effectLst/>
                <a:latin typeface="微軟正黑體" panose="020B0604030504040204" pitchFamily="34" charset="-120"/>
                <a:ea typeface="Microsoft JhengHei" panose="020B0604030504040204" pitchFamily="34" charset="-120"/>
                <a:hlinkClick r:id="rId4"/>
              </a:rPr>
              <a:t>東京奧運</a:t>
            </a:r>
            <a:r>
              <a:rPr lang="en-US" altLang="zh-TW" b="1" i="0" u="none" strike="noStrike" dirty="0">
                <a:solidFill>
                  <a:srgbClr val="000000"/>
                </a:solidFill>
                <a:effectLst/>
                <a:latin typeface="微軟正黑體" panose="020B0604030504040204" pitchFamily="34" charset="-120"/>
                <a:ea typeface="Microsoft JhengHei" panose="020B0604030504040204" pitchFamily="34" charset="-120"/>
                <a:hlinkClick r:id="rId4"/>
              </a:rPr>
              <a:t>│</a:t>
            </a:r>
            <a:r>
              <a:rPr lang="zh-TW" altLang="en-US" b="0" i="0" u="none" strike="noStrike" dirty="0">
                <a:solidFill>
                  <a:srgbClr val="1F1F1F"/>
                </a:solidFill>
                <a:effectLst/>
                <a:latin typeface="微軟正黑體" panose="020B0604030504040204" pitchFamily="34" charset="-120"/>
                <a:ea typeface="Microsoft JhengHei" panose="020B0604030504040204" pitchFamily="34" charset="-120"/>
                <a:hlinkClick r:id="rId4"/>
              </a:rPr>
              <a:t>任天堂 </a:t>
            </a:r>
            <a:r>
              <a:rPr lang="en" altLang="zh-TW" b="0" i="0" u="none" strike="noStrike" dirty="0">
                <a:solidFill>
                  <a:srgbClr val="1F1F1F"/>
                </a:solidFill>
                <a:effectLst/>
                <a:latin typeface="微軟正黑體" panose="020B0604030504040204" pitchFamily="34" charset="-120"/>
                <a:ea typeface="Microsoft JhengHei" panose="020B0604030504040204" pitchFamily="34" charset="-120"/>
                <a:hlinkClick r:id="rId4"/>
              </a:rPr>
              <a:t>Switch</a:t>
            </a:r>
            <a:endParaRPr lang="zh-TW" altLang="en-US" sz="1100" b="1" i="0" dirty="0">
              <a:solidFill>
                <a:srgbClr val="0F0F0F"/>
              </a:solidFill>
              <a:effectLst/>
              <a:latin typeface="微軟正黑體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2" name="文字方塊 1">
            <a:extLst>
              <a:ext uri="{FF2B5EF4-FFF2-40B4-BE49-F238E27FC236}">
                <a16:creationId xmlns:a16="http://schemas.microsoft.com/office/drawing/2014/main" id="{2A61DEAF-BC78-676B-A7AB-F7291F7D5643}"/>
              </a:ext>
            </a:extLst>
          </p:cNvPr>
          <p:cNvSpPr txBox="1"/>
          <p:nvPr/>
        </p:nvSpPr>
        <p:spPr>
          <a:xfrm>
            <a:off x="1774146" y="2598724"/>
            <a:ext cx="26772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1000" b="0" i="0" u="none" strike="noStrike" dirty="0">
                <a:solidFill>
                  <a:srgbClr val="999999"/>
                </a:solidFill>
                <a:effectLst/>
                <a:latin typeface="微軟正黑體" panose="020B0604030504040204" pitchFamily="34" charset="-120"/>
                <a:ea typeface="Microsoft JhengHei" panose="020B0604030504040204" pitchFamily="34" charset="-120"/>
              </a:rPr>
              <a:t>圖片出處：</a:t>
            </a:r>
            <a:br>
              <a:rPr lang="zh-TW" altLang="en-US" sz="1000" b="0" i="0" u="none" strike="noStrike" dirty="0">
                <a:solidFill>
                  <a:srgbClr val="999999"/>
                </a:solidFill>
                <a:effectLst/>
                <a:latin typeface="微軟正黑體" panose="020B0604030504040204" pitchFamily="34" charset="-120"/>
                <a:ea typeface="Microsoft JhengHei" panose="020B0604030504040204" pitchFamily="34" charset="-120"/>
              </a:rPr>
            </a:br>
            <a:r>
              <a:rPr lang="zh-TW" altLang="en-US" sz="1000" b="0" i="0" u="sng" strike="noStrike" dirty="0">
                <a:solidFill>
                  <a:srgbClr val="999999"/>
                </a:solidFill>
                <a:effectLst/>
                <a:latin typeface="微軟正黑體" panose="020B0604030504040204" pitchFamily="34" charset="-120"/>
                <a:ea typeface="Microsoft JhengHei" panose="020B0604030504040204" pitchFamily="34" charset="-120"/>
                <a:hlinkClick r:id="rId4"/>
              </a:rPr>
              <a:t>瑪利歐＆索尼克</a:t>
            </a:r>
            <a:r>
              <a:rPr lang="en" altLang="zh-TW" sz="1000" b="0" i="0" u="sng" strike="noStrike" dirty="0">
                <a:solidFill>
                  <a:srgbClr val="999999"/>
                </a:solidFill>
                <a:effectLst/>
                <a:latin typeface="微軟正黑體" panose="020B0604030504040204" pitchFamily="34" charset="-120"/>
                <a:ea typeface="Microsoft JhengHei" panose="020B0604030504040204" pitchFamily="34" charset="-120"/>
                <a:hlinkClick r:id="rId4"/>
              </a:rPr>
              <a:t>AT 2020 </a:t>
            </a:r>
            <a:r>
              <a:rPr lang="zh-TW" altLang="en-US" sz="1000" b="0" i="0" u="sng" strike="noStrike" dirty="0">
                <a:solidFill>
                  <a:srgbClr val="999999"/>
                </a:solidFill>
                <a:effectLst/>
                <a:latin typeface="微軟正黑體" panose="020B0604030504040204" pitchFamily="34" charset="-120"/>
                <a:ea typeface="Microsoft JhengHei" panose="020B0604030504040204" pitchFamily="34" charset="-120"/>
                <a:hlinkClick r:id="rId4"/>
              </a:rPr>
              <a:t>東京奧運</a:t>
            </a:r>
            <a:endParaRPr lang="zh-TW" altLang="en-US" sz="1000" dirty="0">
              <a:effectLst/>
              <a:latin typeface="微軟正黑體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4" name="文字方塊 3">
            <a:extLst>
              <a:ext uri="{FF2B5EF4-FFF2-40B4-BE49-F238E27FC236}">
                <a16:creationId xmlns:a16="http://schemas.microsoft.com/office/drawing/2014/main" id="{829A85EE-3AA8-448F-BE61-3EB76DD31A1C}"/>
              </a:ext>
            </a:extLst>
          </p:cNvPr>
          <p:cNvSpPr txBox="1"/>
          <p:nvPr/>
        </p:nvSpPr>
        <p:spPr>
          <a:xfrm>
            <a:off x="1771592" y="3175187"/>
            <a:ext cx="458470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TW" altLang="en-US" dirty="0">
                <a:solidFill>
                  <a:srgbClr val="3F3F3F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</a:rPr>
              <a:t>更多遊戲延伸資料請參考下頁簡報的線上解謎網頁。</a:t>
            </a:r>
            <a:endParaRPr lang="zh-TW" altLang="en-US" dirty="0">
              <a:latin typeface="微軟正黑體" panose="020B0604030504040204" pitchFamily="34" charset="-120"/>
              <a:ea typeface="Microsoft JhengHei" panose="020B0604030504040204" pitchFamily="34" charset="-120"/>
            </a:endParaRPr>
          </a:p>
        </p:txBody>
      </p:sp>
      <p:pic>
        <p:nvPicPr>
          <p:cNvPr id="19" name="圖片 18" descr="一張含有 動畫卡通, 動畫, 虛構小說, 虛構角色 的圖片&#10;&#10;AI 產生的內容可能不正確。">
            <a:extLst>
              <a:ext uri="{FF2B5EF4-FFF2-40B4-BE49-F238E27FC236}">
                <a16:creationId xmlns:a16="http://schemas.microsoft.com/office/drawing/2014/main" id="{E3ED75E0-AB48-84F0-DAF9-6D4BE383E16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42558" y="1309597"/>
            <a:ext cx="2280527" cy="1211227"/>
          </a:xfrm>
          <a:prstGeom prst="rect">
            <a:avLst/>
          </a:prstGeom>
        </p:spPr>
      </p:pic>
      <p:sp>
        <p:nvSpPr>
          <p:cNvPr id="20" name="文字方塊 19">
            <a:extLst>
              <a:ext uri="{FF2B5EF4-FFF2-40B4-BE49-F238E27FC236}">
                <a16:creationId xmlns:a16="http://schemas.microsoft.com/office/drawing/2014/main" id="{862B624F-DA37-D888-C365-6B81D3FA5D11}"/>
              </a:ext>
            </a:extLst>
          </p:cNvPr>
          <p:cNvSpPr txBox="1"/>
          <p:nvPr/>
        </p:nvSpPr>
        <p:spPr>
          <a:xfrm>
            <a:off x="8737600" y="4835723"/>
            <a:ext cx="406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TW" dirty="0">
                <a:latin typeface="微軟正黑體" panose="020B0604030504040204" pitchFamily="34" charset="-120"/>
              </a:rPr>
              <a:t>21</a:t>
            </a:r>
            <a:endParaRPr kumimoji="1" lang="zh-TW" altLang="en-US" dirty="0">
              <a:latin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39539568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68">
          <a:extLst>
            <a:ext uri="{FF2B5EF4-FFF2-40B4-BE49-F238E27FC236}">
              <a16:creationId xmlns:a16="http://schemas.microsoft.com/office/drawing/2014/main" id="{A04EC641-9E05-058E-29BD-56B1E51DA4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42;p6">
            <a:extLst>
              <a:ext uri="{FF2B5EF4-FFF2-40B4-BE49-F238E27FC236}">
                <a16:creationId xmlns:a16="http://schemas.microsoft.com/office/drawing/2014/main" id="{BD4CE6C3-BEA2-845A-B768-E26F0E7B88C4}"/>
              </a:ext>
            </a:extLst>
          </p:cNvPr>
          <p:cNvSpPr/>
          <p:nvPr/>
        </p:nvSpPr>
        <p:spPr>
          <a:xfrm>
            <a:off x="0" y="0"/>
            <a:ext cx="1515533" cy="5143500"/>
          </a:xfrm>
          <a:prstGeom prst="rect">
            <a:avLst/>
          </a:prstGeom>
          <a:solidFill>
            <a:srgbClr val="FEBD39"/>
          </a:solidFill>
          <a:ln>
            <a:noFill/>
          </a:ln>
        </p:spPr>
        <p:txBody>
          <a:bodyPr spcFirstLastPara="1" wrap="square" lIns="68550" tIns="34275" rIns="68550" bIns="34275" anchor="ctr" anchorCtr="0">
            <a:noAutofit/>
          </a:bodyPr>
          <a:lstStyle/>
          <a:p>
            <a:pPr algn="r"/>
            <a:endParaRPr sz="1100">
              <a:solidFill>
                <a:schemeClr val="dk1"/>
              </a:solidFill>
              <a:latin typeface="Noto Sans TC"/>
              <a:ea typeface="Noto Sans TC"/>
              <a:cs typeface="Noto Sans TC"/>
              <a:sym typeface="Noto Sans TC"/>
            </a:endParaRPr>
          </a:p>
        </p:txBody>
      </p:sp>
      <p:sp>
        <p:nvSpPr>
          <p:cNvPr id="3" name="文字方塊 2">
            <a:extLst>
              <a:ext uri="{FF2B5EF4-FFF2-40B4-BE49-F238E27FC236}">
                <a16:creationId xmlns:a16="http://schemas.microsoft.com/office/drawing/2014/main" id="{FCF6D983-86FA-E019-362A-CF2F739275C1}"/>
              </a:ext>
            </a:extLst>
          </p:cNvPr>
          <p:cNvSpPr txBox="1"/>
          <p:nvPr/>
        </p:nvSpPr>
        <p:spPr>
          <a:xfrm>
            <a:off x="42829" y="1492351"/>
            <a:ext cx="130809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rtl="0"/>
            <a:r>
              <a:rPr lang="zh-TW" altLang="en-US" sz="2000" b="1" dirty="0">
                <a:solidFill>
                  <a:srgbClr val="3F3F3F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</a:rPr>
              <a:t>教案手冊</a:t>
            </a:r>
            <a:endParaRPr lang="zh-TW" altLang="en-US" dirty="0">
              <a:latin typeface="微軟正黑體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1" name="Google Shape;173;g350ab496bab_0_13">
            <a:extLst>
              <a:ext uri="{FF2B5EF4-FFF2-40B4-BE49-F238E27FC236}">
                <a16:creationId xmlns:a16="http://schemas.microsoft.com/office/drawing/2014/main" id="{4065D0AC-BE71-33BD-83C3-CE215865F7BB}"/>
              </a:ext>
            </a:extLst>
          </p:cNvPr>
          <p:cNvSpPr/>
          <p:nvPr/>
        </p:nvSpPr>
        <p:spPr>
          <a:xfrm rot="-2047322">
            <a:off x="1777992" y="313261"/>
            <a:ext cx="364199" cy="385583"/>
          </a:xfrm>
          <a:prstGeom prst="ellipse">
            <a:avLst/>
          </a:prstGeom>
          <a:solidFill>
            <a:srgbClr val="FEBD3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>
              <a:solidFill>
                <a:schemeClr val="lt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23" name="Google Shape;174;g350ab496bab_0_13">
            <a:extLst>
              <a:ext uri="{FF2B5EF4-FFF2-40B4-BE49-F238E27FC236}">
                <a16:creationId xmlns:a16="http://schemas.microsoft.com/office/drawing/2014/main" id="{2B0B9DC8-BE3F-D236-8881-A5BE0DF41FF8}"/>
              </a:ext>
            </a:extLst>
          </p:cNvPr>
          <p:cNvSpPr txBox="1"/>
          <p:nvPr/>
        </p:nvSpPr>
        <p:spPr>
          <a:xfrm>
            <a:off x="1842558" y="271625"/>
            <a:ext cx="5458800" cy="42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50" tIns="34275" rIns="68550" bIns="34275" anchor="b" anchorCtr="0">
            <a:normAutofit/>
          </a:bodyPr>
          <a:lstStyle/>
          <a:p>
            <a:pPr>
              <a:lnSpc>
                <a:spcPct val="90000"/>
              </a:lnSpc>
            </a:pPr>
            <a:r>
              <a:rPr lang="zh-TW" altLang="en-US" sz="2100" b="1" dirty="0">
                <a:solidFill>
                  <a:schemeClr val="tx1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cs typeface="Microsoft JhengHei"/>
                <a:sym typeface="Microsoft JhengHei"/>
              </a:rPr>
              <a:t>五、延伸資料與相關連結</a:t>
            </a:r>
            <a:endParaRPr lang="zh-TW" altLang="en-US" sz="2100" dirty="0">
              <a:solidFill>
                <a:schemeClr val="tx1"/>
              </a:solidFill>
              <a:latin typeface="微軟正黑體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24" name="Google Shape;8479;p37">
            <a:extLst>
              <a:ext uri="{FF2B5EF4-FFF2-40B4-BE49-F238E27FC236}">
                <a16:creationId xmlns:a16="http://schemas.microsoft.com/office/drawing/2014/main" id="{FF07A53A-54BA-4094-0C85-010AD8420C52}"/>
              </a:ext>
            </a:extLst>
          </p:cNvPr>
          <p:cNvSpPr txBox="1">
            <a:spLocks/>
          </p:cNvSpPr>
          <p:nvPr/>
        </p:nvSpPr>
        <p:spPr>
          <a:xfrm>
            <a:off x="256060" y="1892329"/>
            <a:ext cx="1308098" cy="389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zh-TW" altLang="en-US" dirty="0">
                <a:solidFill>
                  <a:schemeClr val="bg1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</a:rPr>
              <a:t>常設展覽介紹</a:t>
            </a:r>
          </a:p>
        </p:txBody>
      </p:sp>
      <p:sp>
        <p:nvSpPr>
          <p:cNvPr id="25" name="Google Shape;8482;p37">
            <a:extLst>
              <a:ext uri="{FF2B5EF4-FFF2-40B4-BE49-F238E27FC236}">
                <a16:creationId xmlns:a16="http://schemas.microsoft.com/office/drawing/2014/main" id="{B19143E8-4159-2840-EEDE-91FAA2DCD646}"/>
              </a:ext>
            </a:extLst>
          </p:cNvPr>
          <p:cNvSpPr txBox="1">
            <a:spLocks/>
          </p:cNvSpPr>
          <p:nvPr/>
        </p:nvSpPr>
        <p:spPr>
          <a:xfrm>
            <a:off x="256060" y="2274173"/>
            <a:ext cx="1392319" cy="389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zh-TW" altLang="en-US" dirty="0">
                <a:solidFill>
                  <a:schemeClr val="bg1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</a:rPr>
              <a:t>遊戲介紹</a:t>
            </a:r>
          </a:p>
        </p:txBody>
      </p:sp>
      <p:sp>
        <p:nvSpPr>
          <p:cNvPr id="26" name="Google Shape;8484;p37">
            <a:extLst>
              <a:ext uri="{FF2B5EF4-FFF2-40B4-BE49-F238E27FC236}">
                <a16:creationId xmlns:a16="http://schemas.microsoft.com/office/drawing/2014/main" id="{C67EAA37-0708-FC7B-EBB2-E31D060FD0E6}"/>
              </a:ext>
            </a:extLst>
          </p:cNvPr>
          <p:cNvSpPr txBox="1">
            <a:spLocks/>
          </p:cNvSpPr>
          <p:nvPr/>
        </p:nvSpPr>
        <p:spPr>
          <a:xfrm>
            <a:off x="256059" y="2673025"/>
            <a:ext cx="1344142" cy="389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zh-TW" altLang="en-US" dirty="0">
                <a:solidFill>
                  <a:schemeClr val="bg1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</a:rPr>
              <a:t>教學目標</a:t>
            </a:r>
          </a:p>
        </p:txBody>
      </p:sp>
      <p:sp>
        <p:nvSpPr>
          <p:cNvPr id="27" name="Google Shape;8486;p37">
            <a:extLst>
              <a:ext uri="{FF2B5EF4-FFF2-40B4-BE49-F238E27FC236}">
                <a16:creationId xmlns:a16="http://schemas.microsoft.com/office/drawing/2014/main" id="{49B6AA94-FA83-FE4C-5B17-FE7EE075C7E9}"/>
              </a:ext>
            </a:extLst>
          </p:cNvPr>
          <p:cNvSpPr txBox="1">
            <a:spLocks/>
          </p:cNvSpPr>
          <p:nvPr/>
        </p:nvSpPr>
        <p:spPr>
          <a:xfrm>
            <a:off x="256060" y="3062060"/>
            <a:ext cx="1259473" cy="389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zh-TW" altLang="en-US" dirty="0">
                <a:solidFill>
                  <a:schemeClr val="bg1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</a:rPr>
              <a:t>教學內容架構</a:t>
            </a:r>
          </a:p>
        </p:txBody>
      </p:sp>
      <p:sp>
        <p:nvSpPr>
          <p:cNvPr id="28" name="Google Shape;8488;p37">
            <a:extLst>
              <a:ext uri="{FF2B5EF4-FFF2-40B4-BE49-F238E27FC236}">
                <a16:creationId xmlns:a16="http://schemas.microsoft.com/office/drawing/2014/main" id="{723A1DCF-945A-2799-5A93-3BF1BC9E03ED}"/>
              </a:ext>
            </a:extLst>
          </p:cNvPr>
          <p:cNvSpPr txBox="1">
            <a:spLocks/>
          </p:cNvSpPr>
          <p:nvPr/>
        </p:nvSpPr>
        <p:spPr>
          <a:xfrm>
            <a:off x="256059" y="3451095"/>
            <a:ext cx="1344142" cy="485905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zh-TW" altLang="en-US" dirty="0">
                <a:solidFill>
                  <a:schemeClr val="tx1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cs typeface="Microsoft JhengHei"/>
                <a:sym typeface="Microsoft JhengHei"/>
              </a:rPr>
              <a:t>延伸資料與相關連結</a:t>
            </a:r>
            <a:endParaRPr lang="zh-TW" altLang="en-US" dirty="0">
              <a:solidFill>
                <a:schemeClr val="tx1"/>
              </a:solidFill>
              <a:latin typeface="微軟正黑體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29" name="Google Shape;9631;p76">
            <a:extLst>
              <a:ext uri="{FF2B5EF4-FFF2-40B4-BE49-F238E27FC236}">
                <a16:creationId xmlns:a16="http://schemas.microsoft.com/office/drawing/2014/main" id="{F9850E86-A0C8-106D-459B-305FFEE99A91}"/>
              </a:ext>
            </a:extLst>
          </p:cNvPr>
          <p:cNvSpPr/>
          <p:nvPr/>
        </p:nvSpPr>
        <p:spPr>
          <a:xfrm>
            <a:off x="132846" y="3490457"/>
            <a:ext cx="174337" cy="174337"/>
          </a:xfrm>
          <a:custGeom>
            <a:avLst/>
            <a:gdLst/>
            <a:ahLst/>
            <a:cxnLst/>
            <a:rect l="l" t="t" r="r" b="b"/>
            <a:pathLst>
              <a:path w="208163" h="208163" extrusionOk="0">
                <a:moveTo>
                  <a:pt x="79632" y="48546"/>
                </a:moveTo>
                <a:cubicBezTo>
                  <a:pt x="80399" y="48546"/>
                  <a:pt x="81191" y="48783"/>
                  <a:pt x="81877" y="49126"/>
                </a:cubicBezTo>
                <a:lnTo>
                  <a:pt x="158203" y="101306"/>
                </a:lnTo>
                <a:cubicBezTo>
                  <a:pt x="159036" y="101861"/>
                  <a:pt x="159591" y="102971"/>
                  <a:pt x="159591" y="104081"/>
                </a:cubicBezTo>
                <a:cubicBezTo>
                  <a:pt x="159591" y="105191"/>
                  <a:pt x="159036" y="106302"/>
                  <a:pt x="158203" y="106857"/>
                </a:cubicBezTo>
                <a:lnTo>
                  <a:pt x="81877" y="159036"/>
                </a:lnTo>
                <a:cubicBezTo>
                  <a:pt x="81045" y="159314"/>
                  <a:pt x="80489" y="159591"/>
                  <a:pt x="79934" y="159591"/>
                </a:cubicBezTo>
                <a:cubicBezTo>
                  <a:pt x="79379" y="159591"/>
                  <a:pt x="78547" y="159591"/>
                  <a:pt x="78269" y="159314"/>
                </a:cubicBezTo>
                <a:cubicBezTo>
                  <a:pt x="77159" y="158481"/>
                  <a:pt x="76326" y="157371"/>
                  <a:pt x="76326" y="156260"/>
                </a:cubicBezTo>
                <a:lnTo>
                  <a:pt x="76326" y="52179"/>
                </a:lnTo>
                <a:cubicBezTo>
                  <a:pt x="76326" y="50792"/>
                  <a:pt x="77159" y="49681"/>
                  <a:pt x="78269" y="48849"/>
                </a:cubicBezTo>
                <a:cubicBezTo>
                  <a:pt x="78693" y="48637"/>
                  <a:pt x="79158" y="48546"/>
                  <a:pt x="79632" y="48546"/>
                </a:cubicBezTo>
                <a:close/>
                <a:moveTo>
                  <a:pt x="104081" y="0"/>
                </a:moveTo>
                <a:cubicBezTo>
                  <a:pt x="46628" y="0"/>
                  <a:pt x="0" y="46628"/>
                  <a:pt x="0" y="104081"/>
                </a:cubicBezTo>
                <a:cubicBezTo>
                  <a:pt x="0" y="161534"/>
                  <a:pt x="46628" y="208162"/>
                  <a:pt x="104081" y="208162"/>
                </a:cubicBezTo>
                <a:cubicBezTo>
                  <a:pt x="161534" y="208162"/>
                  <a:pt x="208162" y="161534"/>
                  <a:pt x="208162" y="104081"/>
                </a:cubicBezTo>
                <a:cubicBezTo>
                  <a:pt x="208162" y="46628"/>
                  <a:pt x="161534" y="0"/>
                  <a:pt x="104081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7" name="Google Shape;140;p6">
            <a:extLst>
              <a:ext uri="{FF2B5EF4-FFF2-40B4-BE49-F238E27FC236}">
                <a16:creationId xmlns:a16="http://schemas.microsoft.com/office/drawing/2014/main" id="{53B48073-1FE7-DF33-2A1B-27114BF28936}"/>
              </a:ext>
            </a:extLst>
          </p:cNvPr>
          <p:cNvSpPr txBox="1"/>
          <p:nvPr/>
        </p:nvSpPr>
        <p:spPr>
          <a:xfrm>
            <a:off x="3863696" y="2274174"/>
            <a:ext cx="2717801" cy="4271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50" tIns="34275" rIns="68550" bIns="34275" anchor="b" anchorCtr="0">
            <a:normAutofit/>
          </a:bodyPr>
          <a:lstStyle/>
          <a:p>
            <a:pPr algn="ctr">
              <a:lnSpc>
                <a:spcPct val="90000"/>
              </a:lnSpc>
            </a:pPr>
            <a:r>
              <a:rPr lang="zh-TW" altLang="en-US" sz="2400" b="1" u="sng" dirty="0">
                <a:solidFill>
                  <a:schemeClr val="tx1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cs typeface="Noto Sans TC"/>
                <a:sym typeface="Noto Sans TC"/>
                <a:hlinkClick r:id="rId3"/>
              </a:rPr>
              <a:t>遊戲後解謎網頁</a:t>
            </a:r>
            <a:endParaRPr sz="1050" dirty="0">
              <a:solidFill>
                <a:schemeClr val="tx1"/>
              </a:solidFill>
              <a:latin typeface="微軟正黑體" panose="020B0604030504040204" pitchFamily="34" charset="-120"/>
              <a:ea typeface="Microsoft JhengHei" panose="020B0604030504040204" pitchFamily="34" charset="-120"/>
            </a:endParaRPr>
          </a:p>
        </p:txBody>
      </p:sp>
      <p:grpSp>
        <p:nvGrpSpPr>
          <p:cNvPr id="8" name="Google Shape;16048;p88">
            <a:extLst>
              <a:ext uri="{FF2B5EF4-FFF2-40B4-BE49-F238E27FC236}">
                <a16:creationId xmlns:a16="http://schemas.microsoft.com/office/drawing/2014/main" id="{50FBF57A-711C-12F3-1E71-B896E87820AA}"/>
              </a:ext>
            </a:extLst>
          </p:cNvPr>
          <p:cNvGrpSpPr/>
          <p:nvPr/>
        </p:nvGrpSpPr>
        <p:grpSpPr>
          <a:xfrm>
            <a:off x="3692424" y="2297323"/>
            <a:ext cx="406316" cy="375703"/>
            <a:chOff x="-6696925" y="3272575"/>
            <a:chExt cx="307200" cy="291425"/>
          </a:xfrm>
          <a:solidFill>
            <a:schemeClr val="tx1"/>
          </a:solidFill>
        </p:grpSpPr>
        <p:sp>
          <p:nvSpPr>
            <p:cNvPr id="9" name="Google Shape;16049;p88">
              <a:extLst>
                <a:ext uri="{FF2B5EF4-FFF2-40B4-BE49-F238E27FC236}">
                  <a16:creationId xmlns:a16="http://schemas.microsoft.com/office/drawing/2014/main" id="{172CDC66-D726-BFB7-CE50-B5322B59204B}"/>
                </a:ext>
              </a:extLst>
            </p:cNvPr>
            <p:cNvSpPr/>
            <p:nvPr/>
          </p:nvSpPr>
          <p:spPr>
            <a:xfrm>
              <a:off x="-6696925" y="3371400"/>
              <a:ext cx="220575" cy="192600"/>
            </a:xfrm>
            <a:custGeom>
              <a:avLst/>
              <a:gdLst/>
              <a:ahLst/>
              <a:cxnLst/>
              <a:rect l="l" t="t" r="r" b="b"/>
              <a:pathLst>
                <a:path w="8823" h="7704" extrusionOk="0">
                  <a:moveTo>
                    <a:pt x="7531" y="1"/>
                  </a:moveTo>
                  <a:lnTo>
                    <a:pt x="6333" y="1167"/>
                  </a:lnTo>
                  <a:cubicBezTo>
                    <a:pt x="6207" y="1293"/>
                    <a:pt x="6207" y="1513"/>
                    <a:pt x="6333" y="1639"/>
                  </a:cubicBezTo>
                  <a:cubicBezTo>
                    <a:pt x="6743" y="2017"/>
                    <a:pt x="6743" y="2710"/>
                    <a:pt x="6333" y="3088"/>
                  </a:cubicBezTo>
                  <a:lnTo>
                    <a:pt x="4096" y="5325"/>
                  </a:lnTo>
                  <a:cubicBezTo>
                    <a:pt x="3892" y="5530"/>
                    <a:pt x="3624" y="5632"/>
                    <a:pt x="3360" y="5632"/>
                  </a:cubicBezTo>
                  <a:cubicBezTo>
                    <a:pt x="3096" y="5632"/>
                    <a:pt x="2836" y="5530"/>
                    <a:pt x="2647" y="5325"/>
                  </a:cubicBezTo>
                  <a:cubicBezTo>
                    <a:pt x="2238" y="4947"/>
                    <a:pt x="2238" y="4286"/>
                    <a:pt x="2647" y="3876"/>
                  </a:cubicBezTo>
                  <a:lnTo>
                    <a:pt x="3309" y="3214"/>
                  </a:lnTo>
                  <a:cubicBezTo>
                    <a:pt x="2994" y="2679"/>
                    <a:pt x="2836" y="2017"/>
                    <a:pt x="2836" y="1387"/>
                  </a:cubicBezTo>
                  <a:cubicBezTo>
                    <a:pt x="2836" y="1167"/>
                    <a:pt x="2868" y="978"/>
                    <a:pt x="2899" y="726"/>
                  </a:cubicBezTo>
                  <a:lnTo>
                    <a:pt x="2899" y="726"/>
                  </a:lnTo>
                  <a:lnTo>
                    <a:pt x="1230" y="2427"/>
                  </a:lnTo>
                  <a:cubicBezTo>
                    <a:pt x="1" y="3592"/>
                    <a:pt x="1" y="5577"/>
                    <a:pt x="1230" y="6806"/>
                  </a:cubicBezTo>
                  <a:cubicBezTo>
                    <a:pt x="1820" y="7396"/>
                    <a:pt x="2621" y="7704"/>
                    <a:pt x="3423" y="7704"/>
                  </a:cubicBezTo>
                  <a:cubicBezTo>
                    <a:pt x="4204" y="7704"/>
                    <a:pt x="4986" y="7412"/>
                    <a:pt x="5577" y="6806"/>
                  </a:cubicBezTo>
                  <a:cubicBezTo>
                    <a:pt x="7531" y="4884"/>
                    <a:pt x="8003" y="4506"/>
                    <a:pt x="8350" y="3813"/>
                  </a:cubicBezTo>
                  <a:cubicBezTo>
                    <a:pt x="8822" y="2994"/>
                    <a:pt x="8822" y="1986"/>
                    <a:pt x="8381" y="1104"/>
                  </a:cubicBezTo>
                  <a:cubicBezTo>
                    <a:pt x="8161" y="568"/>
                    <a:pt x="7877" y="253"/>
                    <a:pt x="753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10" name="Google Shape;16050;p88">
              <a:extLst>
                <a:ext uri="{FF2B5EF4-FFF2-40B4-BE49-F238E27FC236}">
                  <a16:creationId xmlns:a16="http://schemas.microsoft.com/office/drawing/2014/main" id="{DAB12496-908A-0094-81E5-F313BDD72E98}"/>
                </a:ext>
              </a:extLst>
            </p:cNvPr>
            <p:cNvSpPr/>
            <p:nvPr/>
          </p:nvSpPr>
          <p:spPr>
            <a:xfrm>
              <a:off x="-6621300" y="3272575"/>
              <a:ext cx="231575" cy="194950"/>
            </a:xfrm>
            <a:custGeom>
              <a:avLst/>
              <a:gdLst/>
              <a:ahLst/>
              <a:cxnLst/>
              <a:rect l="l" t="t" r="r" b="b"/>
              <a:pathLst>
                <a:path w="9263" h="7798" extrusionOk="0">
                  <a:moveTo>
                    <a:pt x="5868" y="0"/>
                  </a:moveTo>
                  <a:cubicBezTo>
                    <a:pt x="5073" y="0"/>
                    <a:pt x="4269" y="299"/>
                    <a:pt x="3655" y="898"/>
                  </a:cubicBezTo>
                  <a:lnTo>
                    <a:pt x="1387" y="3229"/>
                  </a:lnTo>
                  <a:cubicBezTo>
                    <a:pt x="0" y="4615"/>
                    <a:pt x="315" y="6852"/>
                    <a:pt x="1670" y="7797"/>
                  </a:cubicBezTo>
                  <a:lnTo>
                    <a:pt x="2836" y="6632"/>
                  </a:lnTo>
                  <a:cubicBezTo>
                    <a:pt x="2962" y="6506"/>
                    <a:pt x="2962" y="6317"/>
                    <a:pt x="2836" y="6159"/>
                  </a:cubicBezTo>
                  <a:cubicBezTo>
                    <a:pt x="2552" y="5907"/>
                    <a:pt x="2489" y="5466"/>
                    <a:pt x="2552" y="5372"/>
                  </a:cubicBezTo>
                  <a:cubicBezTo>
                    <a:pt x="2552" y="4742"/>
                    <a:pt x="3214" y="4332"/>
                    <a:pt x="5167" y="2379"/>
                  </a:cubicBezTo>
                  <a:cubicBezTo>
                    <a:pt x="5384" y="2162"/>
                    <a:pt x="5630" y="2071"/>
                    <a:pt x="5869" y="2071"/>
                  </a:cubicBezTo>
                  <a:cubicBezTo>
                    <a:pt x="6673" y="2071"/>
                    <a:pt x="7393" y="3099"/>
                    <a:pt x="6616" y="3828"/>
                  </a:cubicBezTo>
                  <a:lnTo>
                    <a:pt x="5923" y="4521"/>
                  </a:lnTo>
                  <a:cubicBezTo>
                    <a:pt x="6364" y="5372"/>
                    <a:pt x="6522" y="6159"/>
                    <a:pt x="6364" y="7010"/>
                  </a:cubicBezTo>
                  <a:lnTo>
                    <a:pt x="8097" y="5277"/>
                  </a:lnTo>
                  <a:cubicBezTo>
                    <a:pt x="9263" y="4048"/>
                    <a:pt x="9263" y="2127"/>
                    <a:pt x="8034" y="898"/>
                  </a:cubicBezTo>
                  <a:cubicBezTo>
                    <a:pt x="7451" y="299"/>
                    <a:pt x="6664" y="0"/>
                    <a:pt x="586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</p:grpSp>
      <p:sp>
        <p:nvSpPr>
          <p:cNvPr id="4" name="文字方塊 3">
            <a:extLst>
              <a:ext uri="{FF2B5EF4-FFF2-40B4-BE49-F238E27FC236}">
                <a16:creationId xmlns:a16="http://schemas.microsoft.com/office/drawing/2014/main" id="{82B153FB-D806-1685-5A83-66FC1A74667C}"/>
              </a:ext>
            </a:extLst>
          </p:cNvPr>
          <p:cNvSpPr txBox="1"/>
          <p:nvPr/>
        </p:nvSpPr>
        <p:spPr>
          <a:xfrm>
            <a:off x="8737600" y="4835723"/>
            <a:ext cx="406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TW" dirty="0">
                <a:latin typeface="微軟正黑體" panose="020B0604030504040204" pitchFamily="34" charset="-120"/>
              </a:rPr>
              <a:t>22</a:t>
            </a:r>
            <a:endParaRPr kumimoji="1" lang="zh-TW" altLang="en-US" dirty="0">
              <a:latin typeface="微軟正黑體" panose="020B0604030504040204" pitchFamily="34" charset="-120"/>
            </a:endParaRPr>
          </a:p>
        </p:txBody>
      </p:sp>
      <p:pic>
        <p:nvPicPr>
          <p:cNvPr id="5" name="圖片 4" descr="一張含有 圓形, 螢幕擷取畫面, 圖形, 黃色 的圖片&#10;&#10;AI 產生的內容可能不正確。">
            <a:extLst>
              <a:ext uri="{FF2B5EF4-FFF2-40B4-BE49-F238E27FC236}">
                <a16:creationId xmlns:a16="http://schemas.microsoft.com/office/drawing/2014/main" id="{5D9D86EC-6B36-E4E6-9757-08C2E48496C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22217" y="-33266"/>
            <a:ext cx="721783" cy="7217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807676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Google Shape;245;p16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3F3F3F"/>
          </a:solidFill>
          <a:ln>
            <a:noFill/>
          </a:ln>
        </p:spPr>
        <p:txBody>
          <a:bodyPr spcFirstLastPara="1" wrap="square" lIns="68550" tIns="34275" rIns="68550" bIns="342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35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6" name="Google Shape;246;p16"/>
          <p:cNvSpPr txBox="1"/>
          <p:nvPr/>
        </p:nvSpPr>
        <p:spPr>
          <a:xfrm>
            <a:off x="2936081" y="2319778"/>
            <a:ext cx="3286125" cy="6232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50" tIns="34275" rIns="68550" bIns="3427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TW" altLang="en-US" sz="3600" b="1" dirty="0">
                <a:solidFill>
                  <a:srgbClr val="FFC000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cs typeface="Noto Sans TC"/>
                <a:sym typeface="Noto Sans TC"/>
              </a:rPr>
              <a:t>課堂</a:t>
            </a:r>
            <a:r>
              <a:rPr lang="zh-TW" sz="3600" b="1" i="0" u="none" strike="noStrike" cap="none" dirty="0">
                <a:solidFill>
                  <a:srgbClr val="FFC000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cs typeface="Noto Sans TC"/>
                <a:sym typeface="Noto Sans TC"/>
              </a:rPr>
              <a:t>教材</a:t>
            </a:r>
            <a:endParaRPr sz="3600" b="1" i="0" u="none" strike="noStrike" cap="none" dirty="0">
              <a:solidFill>
                <a:srgbClr val="FFC000"/>
              </a:solidFill>
              <a:latin typeface="微軟正黑體" panose="020B0604030504040204" pitchFamily="34" charset="-120"/>
              <a:ea typeface="Microsoft JhengHei" panose="020B0604030504040204" pitchFamily="34" charset="-120"/>
              <a:cs typeface="Noto Sans TC"/>
              <a:sym typeface="Noto Sans TC"/>
            </a:endParaRPr>
          </a:p>
        </p:txBody>
      </p:sp>
      <p:sp>
        <p:nvSpPr>
          <p:cNvPr id="247" name="Google Shape;247;p16"/>
          <p:cNvSpPr/>
          <p:nvPr/>
        </p:nvSpPr>
        <p:spPr>
          <a:xfrm>
            <a:off x="2936081" y="1800225"/>
            <a:ext cx="3286125" cy="1657351"/>
          </a:xfrm>
          <a:prstGeom prst="rect">
            <a:avLst/>
          </a:prstGeom>
          <a:noFill/>
          <a:ln w="381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68550" tIns="34275" rIns="68550" bIns="342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35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8" name="Google Shape;248;p16"/>
          <p:cNvSpPr/>
          <p:nvPr/>
        </p:nvSpPr>
        <p:spPr>
          <a:xfrm>
            <a:off x="5276850" y="1501321"/>
            <a:ext cx="586317" cy="619125"/>
          </a:xfrm>
          <a:prstGeom prst="rect">
            <a:avLst/>
          </a:prstGeom>
          <a:solidFill>
            <a:srgbClr val="3F3F3F"/>
          </a:solidFill>
          <a:ln>
            <a:noFill/>
          </a:ln>
        </p:spPr>
        <p:txBody>
          <a:bodyPr spcFirstLastPara="1" wrap="square" lIns="68550" tIns="34275" rIns="68550" bIns="342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35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9" name="Google Shape;249;p16"/>
          <p:cNvSpPr/>
          <p:nvPr/>
        </p:nvSpPr>
        <p:spPr>
          <a:xfrm>
            <a:off x="3219450" y="3219656"/>
            <a:ext cx="638175" cy="619125"/>
          </a:xfrm>
          <a:prstGeom prst="rect">
            <a:avLst/>
          </a:prstGeom>
          <a:solidFill>
            <a:srgbClr val="3F3F3F"/>
          </a:solidFill>
          <a:ln>
            <a:noFill/>
          </a:ln>
        </p:spPr>
        <p:txBody>
          <a:bodyPr spcFirstLastPara="1" wrap="square" lIns="68550" tIns="34275" rIns="68550" bIns="342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35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250" name="Google Shape;250;p16"/>
          <p:cNvCxnSpPr/>
          <p:nvPr/>
        </p:nvCxnSpPr>
        <p:spPr>
          <a:xfrm flipH="1">
            <a:off x="5076825" y="942975"/>
            <a:ext cx="952500" cy="1095375"/>
          </a:xfrm>
          <a:prstGeom prst="straightConnector1">
            <a:avLst/>
          </a:prstGeom>
          <a:noFill/>
          <a:ln w="381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</p:cxnSp>
      <p:cxnSp>
        <p:nvCxnSpPr>
          <p:cNvPr id="251" name="Google Shape;251;p16"/>
          <p:cNvCxnSpPr/>
          <p:nvPr/>
        </p:nvCxnSpPr>
        <p:spPr>
          <a:xfrm flipH="1">
            <a:off x="3062288" y="3291093"/>
            <a:ext cx="952500" cy="1095375"/>
          </a:xfrm>
          <a:prstGeom prst="straightConnector1">
            <a:avLst/>
          </a:prstGeom>
          <a:noFill/>
          <a:ln w="381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</p:cxn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56">
          <a:extLst>
            <a:ext uri="{FF2B5EF4-FFF2-40B4-BE49-F238E27FC236}">
              <a16:creationId xmlns:a16="http://schemas.microsoft.com/office/drawing/2014/main" id="{EE1B6819-3F55-C0DC-DB20-376B7EC85B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1CD712F7-CD4B-7693-9D20-B36C238D2E38}"/>
              </a:ext>
            </a:extLst>
          </p:cNvPr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/>
          </a:p>
        </p:txBody>
      </p:sp>
      <p:pic>
        <p:nvPicPr>
          <p:cNvPr id="8457" name="Google Shape;8457;p35">
            <a:extLst>
              <a:ext uri="{FF2B5EF4-FFF2-40B4-BE49-F238E27FC236}">
                <a16:creationId xmlns:a16="http://schemas.microsoft.com/office/drawing/2014/main" id="{F75FA45D-7191-CA38-0EBA-C2998D488362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-160358">
            <a:off x="4995774" y="2953305"/>
            <a:ext cx="2022068" cy="197242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chemeClr val="dk1">
                <a:alpha val="50000"/>
              </a:schemeClr>
            </a:outerShdw>
          </a:effectLst>
        </p:spPr>
      </p:pic>
      <p:pic>
        <p:nvPicPr>
          <p:cNvPr id="8458" name="Google Shape;8458;p35">
            <a:extLst>
              <a:ext uri="{FF2B5EF4-FFF2-40B4-BE49-F238E27FC236}">
                <a16:creationId xmlns:a16="http://schemas.microsoft.com/office/drawing/2014/main" id="{6A64D35E-4D52-9332-FC03-0B58667D17DA}"/>
              </a:ext>
            </a:extLst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rot="-900001">
            <a:off x="4513014" y="3095459"/>
            <a:ext cx="2874147" cy="279841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chemeClr val="dk1">
                <a:alpha val="50000"/>
              </a:schemeClr>
            </a:outerShdw>
          </a:effectLst>
        </p:spPr>
      </p:pic>
      <p:sp>
        <p:nvSpPr>
          <p:cNvPr id="8459" name="Google Shape;8459;p35">
            <a:extLst>
              <a:ext uri="{FF2B5EF4-FFF2-40B4-BE49-F238E27FC236}">
                <a16:creationId xmlns:a16="http://schemas.microsoft.com/office/drawing/2014/main" id="{2DE1C544-723B-427F-0CAD-1214F403A69E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753125" y="1264717"/>
            <a:ext cx="3933900" cy="1707067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zh-TW" altLang="zh-TW" sz="5400" b="1" dirty="0">
                <a:solidFill>
                  <a:schemeClr val="bg2">
                    <a:lumMod val="50000"/>
                  </a:schemeClr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cs typeface="Noto Sans"/>
                <a:sym typeface="Noto Sans"/>
              </a:rPr>
              <a:t>萬時歷險團</a:t>
            </a:r>
            <a:r>
              <a:rPr lang="en-US" altLang="zh-TW" sz="5400" b="1" dirty="0">
                <a:solidFill>
                  <a:schemeClr val="bg2">
                    <a:lumMod val="50000"/>
                  </a:schemeClr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cs typeface="Noto Sans"/>
                <a:sym typeface="Noto Sans"/>
              </a:rPr>
              <a:t>:</a:t>
            </a:r>
            <a:r>
              <a:rPr lang="en-US" altLang="zh-TW" sz="5400" b="1" dirty="0">
                <a:latin typeface="微軟正黑體" panose="020B0604030504040204" pitchFamily="34" charset="-120"/>
                <a:ea typeface="Microsoft JhengHei" panose="020B0604030504040204" pitchFamily="34" charset="-120"/>
                <a:cs typeface="Noto Sans"/>
                <a:sym typeface="Noto Sans"/>
              </a:rPr>
              <a:t/>
            </a:r>
            <a:br>
              <a:rPr lang="en-US" altLang="zh-TW" sz="5400" b="1" dirty="0">
                <a:latin typeface="微軟正黑體" panose="020B0604030504040204" pitchFamily="34" charset="-120"/>
                <a:ea typeface="Microsoft JhengHei" panose="020B0604030504040204" pitchFamily="34" charset="-120"/>
                <a:cs typeface="Noto Sans"/>
                <a:sym typeface="Noto Sans"/>
              </a:rPr>
            </a:br>
            <a:r>
              <a:rPr lang="zh-TW" altLang="en-US" sz="5400" b="1" dirty="0">
                <a:solidFill>
                  <a:srgbClr val="FFB058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cs typeface="Noto Sans"/>
                <a:sym typeface="Noto Sans"/>
              </a:rPr>
              <a:t>前進奧運篇</a:t>
            </a:r>
            <a:endParaRPr lang="en" sz="5400" dirty="0">
              <a:solidFill>
                <a:srgbClr val="FFB058"/>
              </a:solidFill>
              <a:latin typeface="微軟正黑體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8460" name="Google Shape;8460;p35">
            <a:extLst>
              <a:ext uri="{FF2B5EF4-FFF2-40B4-BE49-F238E27FC236}">
                <a16:creationId xmlns:a16="http://schemas.microsoft.com/office/drawing/2014/main" id="{C3267380-B04D-7438-1517-61622A79F69F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786993" y="2910399"/>
            <a:ext cx="3933900" cy="611734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 err="1">
                <a:solidFill>
                  <a:schemeClr val="bg2">
                    <a:lumMod val="50000"/>
                  </a:schemeClr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cs typeface="Noto Sans"/>
                <a:sym typeface="Noto Sans"/>
              </a:rPr>
              <a:t>課堂簡報</a:t>
            </a:r>
            <a:endParaRPr lang="en-US" sz="2400" b="1" dirty="0">
              <a:solidFill>
                <a:schemeClr val="bg2">
                  <a:lumMod val="50000"/>
                </a:schemeClr>
              </a:solidFill>
              <a:latin typeface="微軟正黑體" panose="020B0604030504040204" pitchFamily="34" charset="-120"/>
              <a:ea typeface="Microsoft JhengHei" panose="020B0604030504040204" pitchFamily="34" charset="-120"/>
              <a:cs typeface="Noto Sans"/>
              <a:sym typeface="Noto Sans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US" b="1" dirty="0">
              <a:solidFill>
                <a:schemeClr val="bg2">
                  <a:lumMod val="50000"/>
                </a:schemeClr>
              </a:solidFill>
              <a:latin typeface="Microsoft JhengHei" panose="020B0604030504040204" pitchFamily="34" charset="-120"/>
              <a:ea typeface="Microsoft JhengHei" panose="020B0604030504040204" pitchFamily="34" charset="-120"/>
              <a:cs typeface="Noto Sans"/>
              <a:sym typeface="Noto Sans"/>
            </a:endParaRPr>
          </a:p>
        </p:txBody>
      </p:sp>
      <p:sp>
        <p:nvSpPr>
          <p:cNvPr id="9" name="Google Shape;8459;p35">
            <a:extLst>
              <a:ext uri="{FF2B5EF4-FFF2-40B4-BE49-F238E27FC236}">
                <a16:creationId xmlns:a16="http://schemas.microsoft.com/office/drawing/2014/main" id="{80819774-C4A0-BC60-F4CA-C189EF1C371D}"/>
              </a:ext>
            </a:extLst>
          </p:cNvPr>
          <p:cNvSpPr txBox="1">
            <a:spLocks/>
          </p:cNvSpPr>
          <p:nvPr/>
        </p:nvSpPr>
        <p:spPr>
          <a:xfrm>
            <a:off x="829475" y="911791"/>
            <a:ext cx="3933900" cy="3894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DM Serif Text"/>
              <a:buNone/>
              <a:defRPr sz="6500" b="0" i="0" u="none" strike="noStrike" cap="none">
                <a:solidFill>
                  <a:schemeClr val="dk1"/>
                </a:solidFill>
                <a:latin typeface="DM Serif Text"/>
                <a:ea typeface="DM Serif Text"/>
                <a:cs typeface="DM Serif Text"/>
                <a:sym typeface="DM Serif Text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DM Serif Text"/>
              <a:buNone/>
              <a:defRPr sz="5200" b="0" i="0" u="none" strike="noStrike" cap="none">
                <a:solidFill>
                  <a:schemeClr val="dk1"/>
                </a:solidFill>
                <a:latin typeface="DM Serif Text"/>
                <a:ea typeface="DM Serif Text"/>
                <a:cs typeface="DM Serif Text"/>
                <a:sym typeface="DM Serif Text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DM Serif Text"/>
              <a:buNone/>
              <a:defRPr sz="5200" b="0" i="0" u="none" strike="noStrike" cap="none">
                <a:solidFill>
                  <a:schemeClr val="dk1"/>
                </a:solidFill>
                <a:latin typeface="DM Serif Text"/>
                <a:ea typeface="DM Serif Text"/>
                <a:cs typeface="DM Serif Text"/>
                <a:sym typeface="DM Serif Text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DM Serif Text"/>
              <a:buNone/>
              <a:defRPr sz="5200" b="0" i="0" u="none" strike="noStrike" cap="none">
                <a:solidFill>
                  <a:schemeClr val="dk1"/>
                </a:solidFill>
                <a:latin typeface="DM Serif Text"/>
                <a:ea typeface="DM Serif Text"/>
                <a:cs typeface="DM Serif Text"/>
                <a:sym typeface="DM Serif Text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DM Serif Text"/>
              <a:buNone/>
              <a:defRPr sz="5200" b="0" i="0" u="none" strike="noStrike" cap="none">
                <a:solidFill>
                  <a:schemeClr val="dk1"/>
                </a:solidFill>
                <a:latin typeface="DM Serif Text"/>
                <a:ea typeface="DM Serif Text"/>
                <a:cs typeface="DM Serif Text"/>
                <a:sym typeface="DM Serif Text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DM Serif Text"/>
              <a:buNone/>
              <a:defRPr sz="5200" b="0" i="0" u="none" strike="noStrike" cap="none">
                <a:solidFill>
                  <a:schemeClr val="dk1"/>
                </a:solidFill>
                <a:latin typeface="DM Serif Text"/>
                <a:ea typeface="DM Serif Text"/>
                <a:cs typeface="DM Serif Text"/>
                <a:sym typeface="DM Serif Text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DM Serif Text"/>
              <a:buNone/>
              <a:defRPr sz="5200" b="0" i="0" u="none" strike="noStrike" cap="none">
                <a:solidFill>
                  <a:schemeClr val="dk1"/>
                </a:solidFill>
                <a:latin typeface="DM Serif Text"/>
                <a:ea typeface="DM Serif Text"/>
                <a:cs typeface="DM Serif Text"/>
                <a:sym typeface="DM Serif Text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DM Serif Text"/>
              <a:buNone/>
              <a:defRPr sz="5200" b="0" i="0" u="none" strike="noStrike" cap="none">
                <a:solidFill>
                  <a:schemeClr val="dk1"/>
                </a:solidFill>
                <a:latin typeface="DM Serif Text"/>
                <a:ea typeface="DM Serif Text"/>
                <a:cs typeface="DM Serif Text"/>
                <a:sym typeface="DM Serif Text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DM Serif Text"/>
              <a:buNone/>
              <a:defRPr sz="5200" b="0" i="0" u="none" strike="noStrike" cap="none">
                <a:solidFill>
                  <a:schemeClr val="dk1"/>
                </a:solidFill>
                <a:latin typeface="DM Serif Text"/>
                <a:ea typeface="DM Serif Text"/>
                <a:cs typeface="DM Serif Text"/>
                <a:sym typeface="DM Serif Text"/>
              </a:defRPr>
            </a:lvl9pPr>
          </a:lstStyle>
          <a:p>
            <a:r>
              <a:rPr lang="zh-TW" altLang="zh-TW" sz="1400" b="1" dirty="0">
                <a:solidFill>
                  <a:schemeClr val="bg2">
                    <a:lumMod val="50000"/>
                  </a:schemeClr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cs typeface="Noto Sans"/>
                <a:sym typeface="Noto Sans"/>
              </a:rPr>
              <a:t>國立臺灣歷史博物館</a:t>
            </a:r>
            <a:r>
              <a:rPr lang="zh-TW" altLang="en-US" sz="1400" b="1" dirty="0">
                <a:solidFill>
                  <a:schemeClr val="bg2">
                    <a:lumMod val="50000"/>
                  </a:schemeClr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cs typeface="Noto Sans"/>
                <a:sym typeface="Noto Sans"/>
              </a:rPr>
              <a:t>   特展線上</a:t>
            </a:r>
            <a:r>
              <a:rPr lang="zh-TW" altLang="zh-TW" sz="1400" b="1" dirty="0">
                <a:solidFill>
                  <a:schemeClr val="bg2">
                    <a:lumMod val="50000"/>
                  </a:schemeClr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cs typeface="Noto Sans"/>
                <a:sym typeface="Noto Sans"/>
              </a:rPr>
              <a:t>解謎遊戲</a:t>
            </a:r>
            <a:endParaRPr lang="en" sz="5400" dirty="0">
              <a:solidFill>
                <a:schemeClr val="bg2">
                  <a:lumMod val="50000"/>
                </a:schemeClr>
              </a:solidFill>
              <a:latin typeface="微軟正黑體" panose="020B0604030504040204" pitchFamily="34" charset="-120"/>
              <a:ea typeface="Microsoft JhengHei" panose="020B0604030504040204" pitchFamily="34" charset="-120"/>
            </a:endParaRPr>
          </a:p>
        </p:txBody>
      </p:sp>
      <p:pic>
        <p:nvPicPr>
          <p:cNvPr id="2" name="圖片 1" descr="一張含有 天空, 人的臉孔, 卡通, 服裝 的圖片&#10;&#10;AI 產生的內容可能不正確。">
            <a:extLst>
              <a:ext uri="{FF2B5EF4-FFF2-40B4-BE49-F238E27FC236}">
                <a16:creationId xmlns:a16="http://schemas.microsoft.com/office/drawing/2014/main" id="{E916A207-1849-0AEB-1290-C1B61563D05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12496" y="318833"/>
            <a:ext cx="2644893" cy="4522767"/>
          </a:xfrm>
          <a:prstGeom prst="rect">
            <a:avLst/>
          </a:prstGeom>
        </p:spPr>
      </p:pic>
      <p:sp>
        <p:nvSpPr>
          <p:cNvPr id="3" name="文字方塊 2">
            <a:extLst>
              <a:ext uri="{FF2B5EF4-FFF2-40B4-BE49-F238E27FC236}">
                <a16:creationId xmlns:a16="http://schemas.microsoft.com/office/drawing/2014/main" id="{E24E6586-0F48-462F-9781-3624745FEBD3}"/>
              </a:ext>
            </a:extLst>
          </p:cNvPr>
          <p:cNvSpPr txBox="1"/>
          <p:nvPr/>
        </p:nvSpPr>
        <p:spPr>
          <a:xfrm>
            <a:off x="8737600" y="4835723"/>
            <a:ext cx="406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TW" dirty="0">
                <a:latin typeface="微軟正黑體" panose="020B0604030504040204" pitchFamily="34" charset="-120"/>
              </a:rPr>
              <a:t>23</a:t>
            </a:r>
            <a:endParaRPr kumimoji="1" lang="zh-TW" altLang="en-US" dirty="0">
              <a:latin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18541569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1">
          <a:extLst>
            <a:ext uri="{FF2B5EF4-FFF2-40B4-BE49-F238E27FC236}">
              <a16:creationId xmlns:a16="http://schemas.microsoft.com/office/drawing/2014/main" id="{F5AB8AAA-97B0-E618-F6FA-55A216895A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字方塊 2">
            <a:extLst>
              <a:ext uri="{FF2B5EF4-FFF2-40B4-BE49-F238E27FC236}">
                <a16:creationId xmlns:a16="http://schemas.microsoft.com/office/drawing/2014/main" id="{16D3A051-D9F8-7CDC-F88A-A75C900569A6}"/>
              </a:ext>
            </a:extLst>
          </p:cNvPr>
          <p:cNvSpPr txBox="1"/>
          <p:nvPr/>
        </p:nvSpPr>
        <p:spPr>
          <a:xfrm>
            <a:off x="1786466" y="1562667"/>
            <a:ext cx="5571067" cy="12900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TW" altLang="en-US" sz="1800" b="1" i="0" u="none" strike="noStrike" cap="none" dirty="0">
                <a:solidFill>
                  <a:schemeClr val="bg2">
                    <a:lumMod val="75000"/>
                  </a:schemeClr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cs typeface="Microsoft JhengHei"/>
                <a:sym typeface="Microsoft JhengHei"/>
              </a:rPr>
              <a:t>你現在回到了二戰剛結束不久的 </a:t>
            </a:r>
            <a:r>
              <a:rPr lang="en-US" altLang="zh-TW" sz="1800" b="1" i="0" u="none" strike="noStrike" cap="none" dirty="0">
                <a:solidFill>
                  <a:schemeClr val="bg2">
                    <a:lumMod val="75000"/>
                  </a:schemeClr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cs typeface="Microsoft JhengHei"/>
                <a:sym typeface="Microsoft JhengHei"/>
              </a:rPr>
              <a:t>1947</a:t>
            </a:r>
            <a:r>
              <a:rPr lang="zh-TW" altLang="en-US" sz="1800" b="1" i="0" u="none" strike="noStrike" cap="none" dirty="0">
                <a:solidFill>
                  <a:schemeClr val="bg2">
                    <a:lumMod val="75000"/>
                  </a:schemeClr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cs typeface="Microsoft JhengHei"/>
                <a:sym typeface="Microsoft JhengHei"/>
              </a:rPr>
              <a:t> 年臺灣。</a:t>
            </a:r>
            <a:endParaRPr lang="en-US" altLang="zh-TW" sz="1800" b="1" i="0" u="none" strike="noStrike" cap="none" dirty="0">
              <a:solidFill>
                <a:schemeClr val="bg2">
                  <a:lumMod val="75000"/>
                </a:schemeClr>
              </a:solidFill>
              <a:latin typeface="微軟正黑體" panose="020B0604030504040204" pitchFamily="34" charset="-120"/>
              <a:ea typeface="Microsoft JhengHei" panose="020B0604030504040204" pitchFamily="34" charset="-120"/>
              <a:cs typeface="Microsoft JhengHei"/>
              <a:sym typeface="Microsoft JhengHei"/>
            </a:endParaRPr>
          </a:p>
          <a:p>
            <a:pPr>
              <a:lnSpc>
                <a:spcPct val="150000"/>
              </a:lnSpc>
            </a:pPr>
            <a:r>
              <a:rPr lang="zh-TW" altLang="en-US" sz="1800" b="1" i="0" u="none" strike="noStrike" cap="none" dirty="0">
                <a:solidFill>
                  <a:schemeClr val="bg2">
                    <a:lumMod val="75000"/>
                  </a:schemeClr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cs typeface="Microsoft JhengHei"/>
                <a:sym typeface="Microsoft JhengHei"/>
              </a:rPr>
              <a:t>如果你想要成為一位運動選手，但學校只有一塊爛草地、沒有跑鞋、沒有教練，該怎麼朝向運動員發展？</a:t>
            </a:r>
            <a:endParaRPr lang="zh-TW" altLang="en-US" sz="1800" b="1" dirty="0">
              <a:solidFill>
                <a:schemeClr val="bg2">
                  <a:lumMod val="75000"/>
                </a:schemeClr>
              </a:solidFill>
              <a:latin typeface="微軟正黑體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4" name="Google Shape;14679;p85">
            <a:extLst>
              <a:ext uri="{FF2B5EF4-FFF2-40B4-BE49-F238E27FC236}">
                <a16:creationId xmlns:a16="http://schemas.microsoft.com/office/drawing/2014/main" id="{3162133B-BFF3-9173-0A61-E43D7F89210F}"/>
              </a:ext>
            </a:extLst>
          </p:cNvPr>
          <p:cNvSpPr/>
          <p:nvPr/>
        </p:nvSpPr>
        <p:spPr>
          <a:xfrm>
            <a:off x="1432821" y="1655885"/>
            <a:ext cx="353645" cy="353615"/>
          </a:xfrm>
          <a:custGeom>
            <a:avLst/>
            <a:gdLst/>
            <a:ahLst/>
            <a:cxnLst/>
            <a:rect l="l" t="t" r="r" b="b"/>
            <a:pathLst>
              <a:path w="11658" h="11657" extrusionOk="0">
                <a:moveTo>
                  <a:pt x="5955" y="1733"/>
                </a:moveTo>
                <a:cubicBezTo>
                  <a:pt x="7089" y="1733"/>
                  <a:pt x="8003" y="2647"/>
                  <a:pt x="8003" y="3781"/>
                </a:cubicBezTo>
                <a:cubicBezTo>
                  <a:pt x="7877" y="4442"/>
                  <a:pt x="7562" y="5041"/>
                  <a:pt x="7058" y="5419"/>
                </a:cubicBezTo>
                <a:cubicBezTo>
                  <a:pt x="6837" y="5577"/>
                  <a:pt x="6522" y="5892"/>
                  <a:pt x="6522" y="6333"/>
                </a:cubicBezTo>
                <a:lnTo>
                  <a:pt x="6522" y="6522"/>
                </a:lnTo>
                <a:cubicBezTo>
                  <a:pt x="6522" y="6931"/>
                  <a:pt x="6207" y="7215"/>
                  <a:pt x="5861" y="7215"/>
                </a:cubicBezTo>
                <a:cubicBezTo>
                  <a:pt x="5482" y="7215"/>
                  <a:pt x="5199" y="6900"/>
                  <a:pt x="5199" y="6522"/>
                </a:cubicBezTo>
                <a:lnTo>
                  <a:pt x="5199" y="6333"/>
                </a:lnTo>
                <a:cubicBezTo>
                  <a:pt x="5199" y="5577"/>
                  <a:pt x="5577" y="4852"/>
                  <a:pt x="6302" y="4316"/>
                </a:cubicBezTo>
                <a:cubicBezTo>
                  <a:pt x="6491" y="4190"/>
                  <a:pt x="6585" y="4001"/>
                  <a:pt x="6585" y="3781"/>
                </a:cubicBezTo>
                <a:cubicBezTo>
                  <a:pt x="6585" y="3371"/>
                  <a:pt x="6270" y="3119"/>
                  <a:pt x="5892" y="3119"/>
                </a:cubicBezTo>
                <a:cubicBezTo>
                  <a:pt x="5514" y="3119"/>
                  <a:pt x="5230" y="3434"/>
                  <a:pt x="5230" y="3781"/>
                </a:cubicBezTo>
                <a:cubicBezTo>
                  <a:pt x="5230" y="4159"/>
                  <a:pt x="4915" y="4442"/>
                  <a:pt x="4569" y="4442"/>
                </a:cubicBezTo>
                <a:cubicBezTo>
                  <a:pt x="4191" y="4442"/>
                  <a:pt x="3907" y="4127"/>
                  <a:pt x="3907" y="3781"/>
                </a:cubicBezTo>
                <a:cubicBezTo>
                  <a:pt x="3907" y="2647"/>
                  <a:pt x="4821" y="1733"/>
                  <a:pt x="5955" y="1733"/>
                </a:cubicBezTo>
                <a:close/>
                <a:moveTo>
                  <a:pt x="5829" y="8570"/>
                </a:moveTo>
                <a:cubicBezTo>
                  <a:pt x="6176" y="8570"/>
                  <a:pt x="6491" y="8885"/>
                  <a:pt x="6491" y="9263"/>
                </a:cubicBezTo>
                <a:cubicBezTo>
                  <a:pt x="6491" y="9641"/>
                  <a:pt x="6207" y="9924"/>
                  <a:pt x="5829" y="9924"/>
                </a:cubicBezTo>
                <a:cubicBezTo>
                  <a:pt x="5419" y="9924"/>
                  <a:pt x="5167" y="9609"/>
                  <a:pt x="5167" y="9263"/>
                </a:cubicBezTo>
                <a:cubicBezTo>
                  <a:pt x="5167" y="8853"/>
                  <a:pt x="5482" y="8570"/>
                  <a:pt x="5829" y="8570"/>
                </a:cubicBezTo>
                <a:close/>
                <a:moveTo>
                  <a:pt x="5829" y="0"/>
                </a:moveTo>
                <a:cubicBezTo>
                  <a:pt x="2647" y="0"/>
                  <a:pt x="1" y="2615"/>
                  <a:pt x="1" y="5829"/>
                </a:cubicBezTo>
                <a:cubicBezTo>
                  <a:pt x="1" y="9011"/>
                  <a:pt x="2647" y="11657"/>
                  <a:pt x="5829" y="11657"/>
                </a:cubicBezTo>
                <a:cubicBezTo>
                  <a:pt x="9011" y="11657"/>
                  <a:pt x="11657" y="9011"/>
                  <a:pt x="11657" y="5829"/>
                </a:cubicBezTo>
                <a:cubicBezTo>
                  <a:pt x="11657" y="2647"/>
                  <a:pt x="9011" y="0"/>
                  <a:pt x="5829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6" name="圖片 5" descr="一張含有 圓形, 圖形, 符號, 鮮豔 的圖片&#10;&#10;AI 產生的內容可能不正確。">
            <a:extLst>
              <a:ext uri="{FF2B5EF4-FFF2-40B4-BE49-F238E27FC236}">
                <a16:creationId xmlns:a16="http://schemas.microsoft.com/office/drawing/2014/main" id="{14D9593A-FD9D-7A3A-85D1-BC28AAC8B37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8305801" y="-5675"/>
            <a:ext cx="789517" cy="789517"/>
          </a:xfrm>
          <a:prstGeom prst="rect">
            <a:avLst/>
          </a:prstGeom>
        </p:spPr>
      </p:pic>
      <p:sp>
        <p:nvSpPr>
          <p:cNvPr id="2" name="文字方塊 1">
            <a:extLst>
              <a:ext uri="{FF2B5EF4-FFF2-40B4-BE49-F238E27FC236}">
                <a16:creationId xmlns:a16="http://schemas.microsoft.com/office/drawing/2014/main" id="{DCE37737-EAC3-A51B-091C-7628608CE605}"/>
              </a:ext>
            </a:extLst>
          </p:cNvPr>
          <p:cNvSpPr txBox="1"/>
          <p:nvPr/>
        </p:nvSpPr>
        <p:spPr>
          <a:xfrm>
            <a:off x="8737600" y="4835723"/>
            <a:ext cx="406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TW" dirty="0">
                <a:latin typeface="微軟正黑體" panose="020B0604030504040204" pitchFamily="34" charset="-120"/>
              </a:rPr>
              <a:t>24</a:t>
            </a:r>
            <a:endParaRPr kumimoji="1" lang="zh-TW" altLang="en-US" dirty="0">
              <a:latin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5392628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C40EFF29-3A1D-7F4D-23CA-A72AE8F4C827}"/>
              </a:ext>
            </a:extLst>
          </p:cNvPr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/>
          </a:p>
        </p:txBody>
      </p:sp>
      <p:sp>
        <p:nvSpPr>
          <p:cNvPr id="8480" name="Google Shape;8480;p37"/>
          <p:cNvSpPr txBox="1">
            <a:spLocks noGrp="1"/>
          </p:cNvSpPr>
          <p:nvPr>
            <p:ph type="title" idx="2"/>
          </p:nvPr>
        </p:nvSpPr>
        <p:spPr>
          <a:xfrm>
            <a:off x="715100" y="535000"/>
            <a:ext cx="7713900" cy="640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zh-TW" altLang="en-US" b="1" dirty="0">
                <a:solidFill>
                  <a:schemeClr val="bg2">
                    <a:lumMod val="50000"/>
                  </a:schemeClr>
                </a:solidFill>
                <a:latin typeface="微軟正黑體" panose="020B0604030504040204" pitchFamily="34" charset="-120"/>
                <a:ea typeface="Noto Sans TC" panose="020B0200000000000000" pitchFamily="34" charset="-128"/>
                <a:cs typeface="Noto Sans" panose="020B0502040504020204" pitchFamily="34" charset="0"/>
              </a:rPr>
              <a:t>目錄</a:t>
            </a:r>
            <a:endParaRPr b="1" dirty="0">
              <a:solidFill>
                <a:schemeClr val="bg2">
                  <a:lumMod val="50000"/>
                </a:schemeClr>
              </a:solidFill>
              <a:latin typeface="微軟正黑體" panose="020B0604030504040204" pitchFamily="34" charset="-120"/>
              <a:ea typeface="Noto Sans TC" panose="020B0200000000000000" pitchFamily="34" charset="-128"/>
              <a:cs typeface="Noto Sans" panose="020B0502040504020204" pitchFamily="34" charset="0"/>
            </a:endParaRPr>
          </a:p>
        </p:txBody>
      </p:sp>
      <p:pic>
        <p:nvPicPr>
          <p:cNvPr id="4" name="圖片 3" descr="一張含有 圓形, 圖形, 符號, 鮮豔 的圖片&#10;&#10;AI 產生的內容可能不正確。">
            <a:extLst>
              <a:ext uri="{FF2B5EF4-FFF2-40B4-BE49-F238E27FC236}">
                <a16:creationId xmlns:a16="http://schemas.microsoft.com/office/drawing/2014/main" id="{61DF99A0-50E3-0520-FB26-7DC21C720B1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8305801" y="-5675"/>
            <a:ext cx="789517" cy="789517"/>
          </a:xfrm>
          <a:prstGeom prst="rect">
            <a:avLst/>
          </a:prstGeom>
        </p:spPr>
      </p:pic>
      <p:pic>
        <p:nvPicPr>
          <p:cNvPr id="6" name="圖片 5" descr="一張含有 圖解, 動畫卡通, 美工圖案, 卡通 的圖片&#10;&#10;AI 產生的內容可能不正確。">
            <a:extLst>
              <a:ext uri="{FF2B5EF4-FFF2-40B4-BE49-F238E27FC236}">
                <a16:creationId xmlns:a16="http://schemas.microsoft.com/office/drawing/2014/main" id="{2C3E7E9C-F334-FA2B-D763-14FF06A8B35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4233" y="3032483"/>
            <a:ext cx="1909909" cy="2111510"/>
          </a:xfrm>
          <a:prstGeom prst="rect">
            <a:avLst/>
          </a:prstGeom>
        </p:spPr>
      </p:pic>
      <p:pic>
        <p:nvPicPr>
          <p:cNvPr id="8" name="圖片 7" descr="一張含有 服裝, 人的臉孔, 眼鏡, 人員 的圖片&#10;&#10;AI 產生的內容可能不正確。">
            <a:extLst>
              <a:ext uri="{FF2B5EF4-FFF2-40B4-BE49-F238E27FC236}">
                <a16:creationId xmlns:a16="http://schemas.microsoft.com/office/drawing/2014/main" id="{E854CD68-DE60-52CA-8885-87FE05E8F13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55005" y="3163191"/>
            <a:ext cx="1788995" cy="1977834"/>
          </a:xfrm>
          <a:prstGeom prst="rect">
            <a:avLst/>
          </a:prstGeom>
        </p:spPr>
      </p:pic>
      <p:sp>
        <p:nvSpPr>
          <p:cNvPr id="44" name="Google Shape;8478;p37">
            <a:extLst>
              <a:ext uri="{FF2B5EF4-FFF2-40B4-BE49-F238E27FC236}">
                <a16:creationId xmlns:a16="http://schemas.microsoft.com/office/drawing/2014/main" id="{8E02F58F-3C35-24AD-4298-207C693B9733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715100" y="1766925"/>
            <a:ext cx="456000" cy="389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 err="1">
                <a:latin typeface="微軟正黑體" panose="020B0604030504040204" pitchFamily="34" charset="-120"/>
                <a:ea typeface="Microsoft JhengHei" panose="020B0604030504040204" pitchFamily="34" charset="-120"/>
              </a:rPr>
              <a:t>一</a:t>
            </a:r>
            <a:endParaRPr dirty="0">
              <a:latin typeface="微軟正黑體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45" name="Google Shape;8479;p37">
            <a:extLst>
              <a:ext uri="{FF2B5EF4-FFF2-40B4-BE49-F238E27FC236}">
                <a16:creationId xmlns:a16="http://schemas.microsoft.com/office/drawing/2014/main" id="{8264B9A0-C8BF-18BD-85E4-CE65400440B0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1171100" y="1766925"/>
            <a:ext cx="3400800" cy="389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 dirty="0" err="1">
                <a:latin typeface="微軟正黑體" panose="020B0604030504040204" pitchFamily="34" charset="-120"/>
                <a:ea typeface="Microsoft JhengHei" panose="020B0604030504040204" pitchFamily="34" charset="-120"/>
              </a:rPr>
              <a:t>線上展覽介紹</a:t>
            </a:r>
            <a:r>
              <a:rPr lang="zh-TW" altLang="en-US" sz="1400" dirty="0">
                <a:latin typeface="微軟正黑體" panose="020B0604030504040204" pitchFamily="34" charset="-120"/>
                <a:ea typeface="Microsoft JhengHei" panose="020B0604030504040204" pitchFamily="34" charset="-120"/>
              </a:rPr>
              <a:t>                  </a:t>
            </a:r>
            <a:r>
              <a:rPr lang="en-US" altLang="zh-TW" sz="1400" dirty="0">
                <a:latin typeface="微軟正黑體" panose="020B0604030504040204" pitchFamily="34" charset="-120"/>
                <a:ea typeface="Microsoft JhengHei" panose="020B0604030504040204" pitchFamily="34" charset="-120"/>
              </a:rPr>
              <a:t>p1-6</a:t>
            </a:r>
            <a:endParaRPr sz="1400" dirty="0">
              <a:latin typeface="微軟正黑體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46" name="Google Shape;8481;p37">
            <a:extLst>
              <a:ext uri="{FF2B5EF4-FFF2-40B4-BE49-F238E27FC236}">
                <a16:creationId xmlns:a16="http://schemas.microsoft.com/office/drawing/2014/main" id="{B6D2F792-B52A-B6F2-534D-3AB1714DF871}"/>
              </a:ext>
            </a:extLst>
          </p:cNvPr>
          <p:cNvSpPr txBox="1">
            <a:spLocks noGrp="1"/>
          </p:cNvSpPr>
          <p:nvPr>
            <p:ph type="title" idx="3"/>
          </p:nvPr>
        </p:nvSpPr>
        <p:spPr>
          <a:xfrm>
            <a:off x="715100" y="2155960"/>
            <a:ext cx="456000" cy="389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 err="1">
                <a:latin typeface="微軟正黑體" panose="020B0604030504040204" pitchFamily="34" charset="-120"/>
                <a:ea typeface="Microsoft JhengHei" panose="020B0604030504040204" pitchFamily="34" charset="-120"/>
              </a:rPr>
              <a:t>二</a:t>
            </a:r>
            <a:endParaRPr dirty="0">
              <a:latin typeface="微軟正黑體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47" name="Google Shape;8482;p37">
            <a:extLst>
              <a:ext uri="{FF2B5EF4-FFF2-40B4-BE49-F238E27FC236}">
                <a16:creationId xmlns:a16="http://schemas.microsoft.com/office/drawing/2014/main" id="{E351AF49-4C3E-2424-93EA-D3E62BDB8B5B}"/>
              </a:ext>
            </a:extLst>
          </p:cNvPr>
          <p:cNvSpPr txBox="1">
            <a:spLocks noGrp="1"/>
          </p:cNvSpPr>
          <p:nvPr>
            <p:ph type="subTitle" idx="4"/>
          </p:nvPr>
        </p:nvSpPr>
        <p:spPr>
          <a:xfrm>
            <a:off x="1171100" y="2155960"/>
            <a:ext cx="3400800" cy="389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/>
            <a:r>
              <a:rPr lang="en" sz="1400" dirty="0" err="1">
                <a:latin typeface="微軟正黑體" panose="020B0604030504040204" pitchFamily="34" charset="-120"/>
                <a:ea typeface="Microsoft JhengHei" panose="020B0604030504040204" pitchFamily="34" charset="-120"/>
              </a:rPr>
              <a:t>遊戲介紹</a:t>
            </a:r>
            <a:r>
              <a:rPr lang="en" sz="1400" dirty="0">
                <a:latin typeface="微軟正黑體" panose="020B0604030504040204" pitchFamily="34" charset="-120"/>
                <a:ea typeface="Microsoft JhengHei" panose="020B0604030504040204" pitchFamily="34" charset="-120"/>
              </a:rPr>
              <a:t>                         </a:t>
            </a:r>
            <a:r>
              <a:rPr lang="en-US" altLang="zh-TW" sz="1400" dirty="0">
                <a:latin typeface="微軟正黑體" panose="020B0604030504040204" pitchFamily="34" charset="-120"/>
                <a:ea typeface="Microsoft JhengHei" panose="020B0604030504040204" pitchFamily="34" charset="-120"/>
              </a:rPr>
              <a:t> p7-11</a:t>
            </a:r>
            <a:endParaRPr sz="1400" dirty="0">
              <a:latin typeface="微軟正黑體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48" name="Google Shape;8483;p37">
            <a:extLst>
              <a:ext uri="{FF2B5EF4-FFF2-40B4-BE49-F238E27FC236}">
                <a16:creationId xmlns:a16="http://schemas.microsoft.com/office/drawing/2014/main" id="{3A26E7CC-65A7-8427-7011-F1D59B7E7BD7}"/>
              </a:ext>
            </a:extLst>
          </p:cNvPr>
          <p:cNvSpPr txBox="1">
            <a:spLocks noGrp="1"/>
          </p:cNvSpPr>
          <p:nvPr>
            <p:ph type="title" idx="5"/>
          </p:nvPr>
        </p:nvSpPr>
        <p:spPr>
          <a:xfrm>
            <a:off x="715100" y="2544995"/>
            <a:ext cx="456000" cy="389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 err="1">
                <a:latin typeface="微軟正黑體" panose="020B0604030504040204" pitchFamily="34" charset="-120"/>
                <a:ea typeface="Microsoft JhengHei" panose="020B0604030504040204" pitchFamily="34" charset="-120"/>
              </a:rPr>
              <a:t>三</a:t>
            </a:r>
            <a:endParaRPr dirty="0">
              <a:latin typeface="微軟正黑體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49" name="Google Shape;8484;p37">
            <a:extLst>
              <a:ext uri="{FF2B5EF4-FFF2-40B4-BE49-F238E27FC236}">
                <a16:creationId xmlns:a16="http://schemas.microsoft.com/office/drawing/2014/main" id="{E728605B-E53E-D3C0-898F-182BF7A6290E}"/>
              </a:ext>
            </a:extLst>
          </p:cNvPr>
          <p:cNvSpPr txBox="1">
            <a:spLocks noGrp="1"/>
          </p:cNvSpPr>
          <p:nvPr>
            <p:ph type="subTitle" idx="6"/>
          </p:nvPr>
        </p:nvSpPr>
        <p:spPr>
          <a:xfrm>
            <a:off x="1171100" y="2544995"/>
            <a:ext cx="3400800" cy="389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/>
            <a:r>
              <a:rPr lang="zh-TW" altLang="en-US" sz="1400" dirty="0">
                <a:latin typeface="微軟正黑體" panose="020B0604030504040204" pitchFamily="34" charset="-120"/>
                <a:ea typeface="Microsoft JhengHei" panose="020B0604030504040204" pitchFamily="34" charset="-120"/>
              </a:rPr>
              <a:t>教學目標</a:t>
            </a:r>
            <a:r>
              <a:rPr lang="en-US" altLang="zh-TW" sz="1400" dirty="0">
                <a:latin typeface="微軟正黑體" panose="020B0604030504040204" pitchFamily="34" charset="-120"/>
                <a:ea typeface="Microsoft JhengHei" panose="020B0604030504040204" pitchFamily="34" charset="-120"/>
              </a:rPr>
              <a:t>                          p12-14</a:t>
            </a:r>
            <a:endParaRPr sz="1400" dirty="0">
              <a:latin typeface="微軟正黑體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50" name="Google Shape;8485;p37">
            <a:extLst>
              <a:ext uri="{FF2B5EF4-FFF2-40B4-BE49-F238E27FC236}">
                <a16:creationId xmlns:a16="http://schemas.microsoft.com/office/drawing/2014/main" id="{D3DFB245-CD54-2FFF-FF8D-B1F7272CBF33}"/>
              </a:ext>
            </a:extLst>
          </p:cNvPr>
          <p:cNvSpPr txBox="1">
            <a:spLocks noGrp="1"/>
          </p:cNvSpPr>
          <p:nvPr>
            <p:ph type="title" idx="7"/>
          </p:nvPr>
        </p:nvSpPr>
        <p:spPr>
          <a:xfrm>
            <a:off x="715100" y="2934030"/>
            <a:ext cx="456000" cy="389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 err="1">
                <a:latin typeface="微軟正黑體" panose="020B0604030504040204" pitchFamily="34" charset="-120"/>
                <a:ea typeface="Microsoft JhengHei" panose="020B0604030504040204" pitchFamily="34" charset="-120"/>
              </a:rPr>
              <a:t>四</a:t>
            </a:r>
            <a:endParaRPr dirty="0">
              <a:latin typeface="微軟正黑體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51" name="Google Shape;8486;p37">
            <a:extLst>
              <a:ext uri="{FF2B5EF4-FFF2-40B4-BE49-F238E27FC236}">
                <a16:creationId xmlns:a16="http://schemas.microsoft.com/office/drawing/2014/main" id="{A55A28D2-BDEC-4067-1353-0A47081FFB2A}"/>
              </a:ext>
            </a:extLst>
          </p:cNvPr>
          <p:cNvSpPr txBox="1">
            <a:spLocks noGrp="1"/>
          </p:cNvSpPr>
          <p:nvPr>
            <p:ph type="subTitle" idx="8"/>
          </p:nvPr>
        </p:nvSpPr>
        <p:spPr>
          <a:xfrm>
            <a:off x="1171100" y="2934030"/>
            <a:ext cx="3400800" cy="389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/>
            <a:r>
              <a:rPr lang="en" sz="1400" dirty="0" err="1">
                <a:latin typeface="微軟正黑體" panose="020B0604030504040204" pitchFamily="34" charset="-120"/>
                <a:ea typeface="Microsoft JhengHei" panose="020B0604030504040204" pitchFamily="34" charset="-120"/>
              </a:rPr>
              <a:t>教學內容架構</a:t>
            </a:r>
            <a:r>
              <a:rPr lang="en" sz="1400" dirty="0">
                <a:latin typeface="微軟正黑體" panose="020B0604030504040204" pitchFamily="34" charset="-120"/>
                <a:ea typeface="Microsoft JhengHei" panose="020B0604030504040204" pitchFamily="34" charset="-120"/>
              </a:rPr>
              <a:t>                  </a:t>
            </a:r>
            <a:r>
              <a:rPr lang="en-US" altLang="zh-TW" sz="1400" dirty="0">
                <a:latin typeface="微軟正黑體" panose="020B0604030504040204" pitchFamily="34" charset="-120"/>
                <a:ea typeface="Microsoft JhengHei" panose="020B0604030504040204" pitchFamily="34" charset="-120"/>
              </a:rPr>
              <a:t>p15-18</a:t>
            </a:r>
            <a:endParaRPr sz="1400" dirty="0">
              <a:latin typeface="微軟正黑體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52" name="Google Shape;8487;p37">
            <a:extLst>
              <a:ext uri="{FF2B5EF4-FFF2-40B4-BE49-F238E27FC236}">
                <a16:creationId xmlns:a16="http://schemas.microsoft.com/office/drawing/2014/main" id="{B1517D48-23A6-DA40-1123-05FA3A4E0CA6}"/>
              </a:ext>
            </a:extLst>
          </p:cNvPr>
          <p:cNvSpPr txBox="1">
            <a:spLocks noGrp="1"/>
          </p:cNvSpPr>
          <p:nvPr>
            <p:ph type="title" idx="9"/>
          </p:nvPr>
        </p:nvSpPr>
        <p:spPr>
          <a:xfrm>
            <a:off x="715100" y="3323065"/>
            <a:ext cx="456000" cy="389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 err="1">
                <a:latin typeface="微軟正黑體" panose="020B0604030504040204" pitchFamily="34" charset="-120"/>
                <a:ea typeface="Microsoft JhengHei" panose="020B0604030504040204" pitchFamily="34" charset="-120"/>
              </a:rPr>
              <a:t>五</a:t>
            </a:r>
            <a:endParaRPr dirty="0">
              <a:latin typeface="微軟正黑體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53" name="Google Shape;8488;p37">
            <a:extLst>
              <a:ext uri="{FF2B5EF4-FFF2-40B4-BE49-F238E27FC236}">
                <a16:creationId xmlns:a16="http://schemas.microsoft.com/office/drawing/2014/main" id="{14E3F56E-C8F2-9561-E649-528C31EAEB76}"/>
              </a:ext>
            </a:extLst>
          </p:cNvPr>
          <p:cNvSpPr txBox="1">
            <a:spLocks noGrp="1"/>
          </p:cNvSpPr>
          <p:nvPr>
            <p:ph type="subTitle" idx="13"/>
          </p:nvPr>
        </p:nvSpPr>
        <p:spPr>
          <a:xfrm>
            <a:off x="1171100" y="3323065"/>
            <a:ext cx="3400800" cy="389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/>
            <a:r>
              <a:rPr lang="zh-TW" altLang="zh-TW" sz="1400" b="0" i="0" u="none" strike="noStrike" cap="none" dirty="0">
                <a:solidFill>
                  <a:schemeClr val="dk1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cs typeface="Microsoft JhengHei"/>
                <a:sym typeface="Microsoft JhengHei"/>
              </a:rPr>
              <a:t>延伸資料與相關連結</a:t>
            </a:r>
            <a:r>
              <a:rPr lang="en-US" altLang="zh-TW" sz="1400" b="0" i="0" u="none" strike="noStrike" cap="none" dirty="0">
                <a:solidFill>
                  <a:schemeClr val="dk1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cs typeface="Microsoft JhengHei"/>
                <a:sym typeface="Microsoft JhengHei"/>
              </a:rPr>
              <a:t>      </a:t>
            </a:r>
            <a:r>
              <a:rPr lang="en-US" altLang="zh-TW" sz="1400" dirty="0">
                <a:latin typeface="微軟正黑體" panose="020B0604030504040204" pitchFamily="34" charset="-120"/>
                <a:ea typeface="Microsoft JhengHei" panose="020B0604030504040204" pitchFamily="34" charset="-120"/>
              </a:rPr>
              <a:t>p19-22</a:t>
            </a:r>
            <a:endParaRPr dirty="0">
              <a:latin typeface="微軟正黑體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54" name="Google Shape;8489;p37">
            <a:extLst>
              <a:ext uri="{FF2B5EF4-FFF2-40B4-BE49-F238E27FC236}">
                <a16:creationId xmlns:a16="http://schemas.microsoft.com/office/drawing/2014/main" id="{8C61740C-2EB0-385C-49C4-E0066D66043F}"/>
              </a:ext>
            </a:extLst>
          </p:cNvPr>
          <p:cNvSpPr txBox="1">
            <a:spLocks noGrp="1"/>
          </p:cNvSpPr>
          <p:nvPr>
            <p:ph type="title" idx="14"/>
          </p:nvPr>
        </p:nvSpPr>
        <p:spPr>
          <a:xfrm>
            <a:off x="4571900" y="1766925"/>
            <a:ext cx="456000" cy="389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 err="1">
                <a:latin typeface="微軟正黑體" panose="020B0604030504040204" pitchFamily="34" charset="-120"/>
                <a:ea typeface="Microsoft JhengHei" panose="020B0604030504040204" pitchFamily="34" charset="-120"/>
              </a:rPr>
              <a:t>六</a:t>
            </a:r>
            <a:endParaRPr dirty="0">
              <a:latin typeface="微軟正黑體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55" name="Google Shape;8490;p37">
            <a:extLst>
              <a:ext uri="{FF2B5EF4-FFF2-40B4-BE49-F238E27FC236}">
                <a16:creationId xmlns:a16="http://schemas.microsoft.com/office/drawing/2014/main" id="{9503E2E7-417A-DADD-4DF4-E1748F747BB5}"/>
              </a:ext>
            </a:extLst>
          </p:cNvPr>
          <p:cNvSpPr txBox="1">
            <a:spLocks noGrp="1"/>
          </p:cNvSpPr>
          <p:nvPr>
            <p:ph type="subTitle" idx="15"/>
          </p:nvPr>
        </p:nvSpPr>
        <p:spPr>
          <a:xfrm>
            <a:off x="5027900" y="1766925"/>
            <a:ext cx="3400800" cy="389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/>
            <a:r>
              <a:rPr lang="en" sz="1400" dirty="0" err="1">
                <a:latin typeface="微軟正黑體" panose="020B0604030504040204" pitchFamily="34" charset="-120"/>
                <a:ea typeface="Microsoft JhengHei" panose="020B0604030504040204" pitchFamily="34" charset="-120"/>
              </a:rPr>
              <a:t>課堂簡報</a:t>
            </a:r>
            <a:r>
              <a:rPr lang="zh-TW" altLang="en-US" sz="1400" dirty="0">
                <a:latin typeface="微軟正黑體" panose="020B0604030504040204" pitchFamily="34" charset="-120"/>
                <a:ea typeface="Microsoft JhengHei" panose="020B0604030504040204" pitchFamily="34" charset="-120"/>
              </a:rPr>
              <a:t>                  </a:t>
            </a:r>
            <a:r>
              <a:rPr lang="en-US" altLang="zh-TW" sz="1400" dirty="0">
                <a:latin typeface="微軟正黑體" panose="020B0604030504040204" pitchFamily="34" charset="-120"/>
                <a:ea typeface="Microsoft JhengHei" panose="020B0604030504040204" pitchFamily="34" charset="-120"/>
              </a:rPr>
              <a:t>p23-29</a:t>
            </a:r>
            <a:endParaRPr sz="1400" dirty="0">
              <a:latin typeface="微軟正黑體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60" name="文字方塊 59">
            <a:extLst>
              <a:ext uri="{FF2B5EF4-FFF2-40B4-BE49-F238E27FC236}">
                <a16:creationId xmlns:a16="http://schemas.microsoft.com/office/drawing/2014/main" id="{70424446-5524-DB9D-B651-B6952BDDAA8B}"/>
              </a:ext>
            </a:extLst>
          </p:cNvPr>
          <p:cNvSpPr txBox="1"/>
          <p:nvPr/>
        </p:nvSpPr>
        <p:spPr>
          <a:xfrm>
            <a:off x="782832" y="1334700"/>
            <a:ext cx="14862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1800" b="1" dirty="0">
                <a:solidFill>
                  <a:schemeClr val="bg2">
                    <a:lumMod val="50000"/>
                  </a:schemeClr>
                </a:solidFill>
                <a:effectLst/>
                <a:latin typeface="微軟正黑體" panose="020B0604030504040204" pitchFamily="34" charset="-120"/>
                <a:ea typeface="Microsoft JhengHei" panose="020B0604030504040204" pitchFamily="34" charset="-120"/>
                <a:cs typeface="Noto Sans" panose="020B0502040504020204" pitchFamily="34" charset="0"/>
              </a:rPr>
              <a:t>▍  </a:t>
            </a:r>
            <a:r>
              <a:rPr kumimoji="1" lang="zh-TW" altLang="en-US" sz="1800" b="1" dirty="0">
                <a:solidFill>
                  <a:schemeClr val="bg2">
                    <a:lumMod val="50000"/>
                  </a:schemeClr>
                </a:solidFill>
                <a:effectLst/>
                <a:latin typeface="微軟正黑體" panose="020B0604030504040204" pitchFamily="34" charset="-120"/>
                <a:ea typeface="Microsoft JhengHei" panose="020B0604030504040204" pitchFamily="34" charset="-120"/>
                <a:cs typeface="Noto Sans" panose="020B0502040504020204" pitchFamily="34" charset="0"/>
              </a:rPr>
              <a:t>教案手冊</a:t>
            </a:r>
            <a:endParaRPr kumimoji="1" lang="zh-TW" altLang="en-US" sz="1800" b="1" dirty="0">
              <a:solidFill>
                <a:schemeClr val="bg2">
                  <a:lumMod val="50000"/>
                </a:schemeClr>
              </a:solidFill>
              <a:latin typeface="微軟正黑體" panose="020B0604030504040204" pitchFamily="34" charset="-120"/>
              <a:ea typeface="Microsoft JhengHei" panose="020B0604030504040204" pitchFamily="34" charset="-120"/>
              <a:cs typeface="Noto Sans" panose="020B0502040504020204" pitchFamily="34" charset="0"/>
            </a:endParaRPr>
          </a:p>
        </p:txBody>
      </p:sp>
      <p:sp>
        <p:nvSpPr>
          <p:cNvPr id="61" name="文字方塊 60">
            <a:extLst>
              <a:ext uri="{FF2B5EF4-FFF2-40B4-BE49-F238E27FC236}">
                <a16:creationId xmlns:a16="http://schemas.microsoft.com/office/drawing/2014/main" id="{4733B3D7-CE58-7B14-5934-1D73060482D2}"/>
              </a:ext>
            </a:extLst>
          </p:cNvPr>
          <p:cNvSpPr txBox="1"/>
          <p:nvPr/>
        </p:nvSpPr>
        <p:spPr>
          <a:xfrm>
            <a:off x="4643632" y="1334700"/>
            <a:ext cx="14862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1800" b="1" dirty="0">
                <a:solidFill>
                  <a:schemeClr val="bg2">
                    <a:lumMod val="50000"/>
                  </a:schemeClr>
                </a:solidFill>
                <a:effectLst/>
                <a:latin typeface="微軟正黑體" panose="020B0604030504040204" pitchFamily="34" charset="-120"/>
                <a:ea typeface="Microsoft JhengHei" panose="020B0604030504040204" pitchFamily="34" charset="-120"/>
                <a:cs typeface="Noto Sans" panose="020B0502040504020204" pitchFamily="34" charset="0"/>
              </a:rPr>
              <a:t>▍  </a:t>
            </a:r>
            <a:r>
              <a:rPr kumimoji="1" lang="zh-TW" altLang="en-US" sz="1800" b="1" dirty="0">
                <a:solidFill>
                  <a:schemeClr val="bg2">
                    <a:lumMod val="50000"/>
                  </a:schemeClr>
                </a:solidFill>
                <a:effectLst/>
                <a:latin typeface="微軟正黑體" panose="020B0604030504040204" pitchFamily="34" charset="-120"/>
                <a:ea typeface="Microsoft JhengHei" panose="020B0604030504040204" pitchFamily="34" charset="-120"/>
                <a:cs typeface="Noto Sans" panose="020B0502040504020204" pitchFamily="34" charset="0"/>
              </a:rPr>
              <a:t>課堂教材</a:t>
            </a:r>
            <a:endParaRPr kumimoji="1" lang="zh-TW" altLang="en-US" sz="1800" b="1" dirty="0">
              <a:solidFill>
                <a:schemeClr val="bg2">
                  <a:lumMod val="50000"/>
                </a:schemeClr>
              </a:solidFill>
              <a:latin typeface="微軟正黑體" panose="020B0604030504040204" pitchFamily="34" charset="-120"/>
              <a:ea typeface="Microsoft JhengHei" panose="020B0604030504040204" pitchFamily="34" charset="-120"/>
              <a:cs typeface="Noto Sans" panose="020B0502040504020204" pitchFamily="34" charset="0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1">
          <a:extLst>
            <a:ext uri="{FF2B5EF4-FFF2-40B4-BE49-F238E27FC236}">
              <a16:creationId xmlns:a16="http://schemas.microsoft.com/office/drawing/2014/main" id="{B3C87003-C865-41BA-F627-1C43C7F642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oogle Shape;237;p15">
            <a:extLst>
              <a:ext uri="{FF2B5EF4-FFF2-40B4-BE49-F238E27FC236}">
                <a16:creationId xmlns:a16="http://schemas.microsoft.com/office/drawing/2014/main" id="{FADC02C3-D401-9509-72B4-855258F34755}"/>
              </a:ext>
            </a:extLst>
          </p:cNvPr>
          <p:cNvSpPr/>
          <p:nvPr/>
        </p:nvSpPr>
        <p:spPr>
          <a:xfrm rot="-2047773">
            <a:off x="2138689" y="1003458"/>
            <a:ext cx="640291" cy="667398"/>
          </a:xfrm>
          <a:prstGeom prst="ellipse">
            <a:avLst/>
          </a:prstGeom>
          <a:solidFill>
            <a:srgbClr val="FEBD3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" name="文字方塊 2">
            <a:extLst>
              <a:ext uri="{FF2B5EF4-FFF2-40B4-BE49-F238E27FC236}">
                <a16:creationId xmlns:a16="http://schemas.microsoft.com/office/drawing/2014/main" id="{8BE055E0-5024-BCCC-696C-C4B974BFB792}"/>
              </a:ext>
            </a:extLst>
          </p:cNvPr>
          <p:cNvSpPr txBox="1"/>
          <p:nvPr/>
        </p:nvSpPr>
        <p:spPr>
          <a:xfrm>
            <a:off x="2434166" y="979258"/>
            <a:ext cx="5338233" cy="6628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TW" altLang="en-US" sz="2800" b="1" dirty="0">
                <a:solidFill>
                  <a:schemeClr val="bg2">
                    <a:lumMod val="75000"/>
                  </a:schemeClr>
                </a:solidFill>
                <a:latin typeface="微軟正黑體" panose="020B0604030504040204" pitchFamily="34" charset="-120"/>
                <a:ea typeface="Microsoft JhengHei" panose="020B0604030504040204" pitchFamily="34" charset="-120"/>
              </a:rPr>
              <a:t>線上展廳 </a:t>
            </a:r>
            <a:r>
              <a:rPr lang="en-US" altLang="zh-TW" sz="2800" b="1" dirty="0">
                <a:solidFill>
                  <a:schemeClr val="bg2">
                    <a:lumMod val="75000"/>
                  </a:schemeClr>
                </a:solidFill>
                <a:latin typeface="微軟正黑體" panose="020B0604030504040204" pitchFamily="34" charset="-120"/>
                <a:ea typeface="Microsoft JhengHei" panose="020B0604030504040204" pitchFamily="34" charset="-120"/>
              </a:rPr>
              <a:t>QR CODE</a:t>
            </a:r>
            <a:r>
              <a:rPr lang="zh-TW" altLang="en-US" sz="2800" b="1" dirty="0">
                <a:solidFill>
                  <a:schemeClr val="bg2">
                    <a:lumMod val="75000"/>
                  </a:schemeClr>
                </a:solidFill>
                <a:latin typeface="微軟正黑體" panose="020B0604030504040204" pitchFamily="34" charset="-120"/>
                <a:ea typeface="Microsoft JhengHei" panose="020B0604030504040204" pitchFamily="34" charset="-120"/>
              </a:rPr>
              <a:t>（平板）</a:t>
            </a:r>
          </a:p>
        </p:txBody>
      </p:sp>
      <p:pic>
        <p:nvPicPr>
          <p:cNvPr id="6" name="圖片 5" descr="一張含有 圓形, 圖形, 符號, 鮮豔 的圖片&#10;&#10;AI 產生的內容可能不正確。">
            <a:extLst>
              <a:ext uri="{FF2B5EF4-FFF2-40B4-BE49-F238E27FC236}">
                <a16:creationId xmlns:a16="http://schemas.microsoft.com/office/drawing/2014/main" id="{441ED7AE-02E0-07F9-25A4-A1C60F1FAD5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8305801" y="-5675"/>
            <a:ext cx="789517" cy="789517"/>
          </a:xfrm>
          <a:prstGeom prst="rect">
            <a:avLst/>
          </a:prstGeom>
        </p:spPr>
      </p:pic>
      <p:pic>
        <p:nvPicPr>
          <p:cNvPr id="4" name="圖片 3" descr="一張含有 樣式, 像素, 針線 的圖片&#10;&#10;AI 產生的內容可能不正確。">
            <a:extLst>
              <a:ext uri="{FF2B5EF4-FFF2-40B4-BE49-F238E27FC236}">
                <a16:creationId xmlns:a16="http://schemas.microsoft.com/office/drawing/2014/main" id="{29020EE5-AE63-A3F2-F561-D4DADAE5FFE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70251" y="1624242"/>
            <a:ext cx="2540000" cy="2540000"/>
          </a:xfrm>
          <a:prstGeom prst="rect">
            <a:avLst/>
          </a:prstGeom>
        </p:spPr>
      </p:pic>
      <p:sp>
        <p:nvSpPr>
          <p:cNvPr id="2" name="文字方塊 1">
            <a:extLst>
              <a:ext uri="{FF2B5EF4-FFF2-40B4-BE49-F238E27FC236}">
                <a16:creationId xmlns:a16="http://schemas.microsoft.com/office/drawing/2014/main" id="{09F9EB6E-BEF1-F96C-C47D-347F00806394}"/>
              </a:ext>
            </a:extLst>
          </p:cNvPr>
          <p:cNvSpPr txBox="1"/>
          <p:nvPr/>
        </p:nvSpPr>
        <p:spPr>
          <a:xfrm>
            <a:off x="8737600" y="4835723"/>
            <a:ext cx="406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TW" dirty="0">
                <a:latin typeface="微軟正黑體" panose="020B0604030504040204" pitchFamily="34" charset="-120"/>
              </a:rPr>
              <a:t>25</a:t>
            </a:r>
            <a:endParaRPr kumimoji="1" lang="zh-TW" altLang="en-US" dirty="0">
              <a:latin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37776447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1">
          <a:extLst>
            <a:ext uri="{FF2B5EF4-FFF2-40B4-BE49-F238E27FC236}">
              <a16:creationId xmlns:a16="http://schemas.microsoft.com/office/drawing/2014/main" id="{A366548A-BA0C-F560-C8DC-26A2C910F2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oogle Shape;237;p15">
            <a:extLst>
              <a:ext uri="{FF2B5EF4-FFF2-40B4-BE49-F238E27FC236}">
                <a16:creationId xmlns:a16="http://schemas.microsoft.com/office/drawing/2014/main" id="{0BF540A0-C121-B1FE-79FC-5374CE1577B7}"/>
              </a:ext>
            </a:extLst>
          </p:cNvPr>
          <p:cNvSpPr/>
          <p:nvPr/>
        </p:nvSpPr>
        <p:spPr>
          <a:xfrm rot="-2047773">
            <a:off x="2113289" y="1011925"/>
            <a:ext cx="640291" cy="667398"/>
          </a:xfrm>
          <a:prstGeom prst="ellipse">
            <a:avLst/>
          </a:prstGeom>
          <a:solidFill>
            <a:srgbClr val="FEBD3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Microsoft JhengHei" panose="020B0604030504040204" pitchFamily="34" charset="-120"/>
              <a:ea typeface="Microsoft JhengHei" panose="020B0604030504040204" pitchFamily="34" charset="-120"/>
              <a:sym typeface="Arial"/>
            </a:endParaRPr>
          </a:p>
        </p:txBody>
      </p:sp>
      <p:sp>
        <p:nvSpPr>
          <p:cNvPr id="3" name="文字方塊 2">
            <a:extLst>
              <a:ext uri="{FF2B5EF4-FFF2-40B4-BE49-F238E27FC236}">
                <a16:creationId xmlns:a16="http://schemas.microsoft.com/office/drawing/2014/main" id="{50C04025-FD91-6534-8933-153594E73C2F}"/>
              </a:ext>
            </a:extLst>
          </p:cNvPr>
          <p:cNvSpPr txBox="1"/>
          <p:nvPr/>
        </p:nvSpPr>
        <p:spPr>
          <a:xfrm>
            <a:off x="2408766" y="987725"/>
            <a:ext cx="5135033" cy="6628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TW" altLang="en-US" sz="2800" b="1" dirty="0">
                <a:solidFill>
                  <a:schemeClr val="bg2">
                    <a:lumMod val="75000"/>
                  </a:schemeClr>
                </a:solidFill>
                <a:latin typeface="微軟正黑體" panose="020B0604030504040204" pitchFamily="34" charset="-120"/>
                <a:ea typeface="Microsoft JhengHei" panose="020B0604030504040204" pitchFamily="34" charset="-120"/>
              </a:rPr>
              <a:t>遊戲入口 </a:t>
            </a:r>
            <a:r>
              <a:rPr lang="en-US" altLang="zh-TW" sz="2800" b="1" dirty="0">
                <a:solidFill>
                  <a:schemeClr val="bg2">
                    <a:lumMod val="75000"/>
                  </a:schemeClr>
                </a:solidFill>
                <a:latin typeface="微軟正黑體" panose="020B0604030504040204" pitchFamily="34" charset="-120"/>
                <a:ea typeface="Microsoft JhengHei" panose="020B0604030504040204" pitchFamily="34" charset="-120"/>
              </a:rPr>
              <a:t>QR CODE</a:t>
            </a:r>
            <a:r>
              <a:rPr lang="zh-TW" altLang="en-US" sz="2800" b="1" dirty="0">
                <a:solidFill>
                  <a:schemeClr val="bg2">
                    <a:lumMod val="75000"/>
                  </a:schemeClr>
                </a:solidFill>
                <a:latin typeface="微軟正黑體" panose="020B0604030504040204" pitchFamily="34" charset="-120"/>
                <a:ea typeface="Microsoft JhengHei" panose="020B0604030504040204" pitchFamily="34" charset="-120"/>
              </a:rPr>
              <a:t>（手機）</a:t>
            </a:r>
          </a:p>
        </p:txBody>
      </p:sp>
      <p:pic>
        <p:nvPicPr>
          <p:cNvPr id="2" name="圖片 1" descr="一張含有 圓形, 圖形, 符號, 鮮豔 的圖片&#10;&#10;AI 產生的內容可能不正確。">
            <a:extLst>
              <a:ext uri="{FF2B5EF4-FFF2-40B4-BE49-F238E27FC236}">
                <a16:creationId xmlns:a16="http://schemas.microsoft.com/office/drawing/2014/main" id="{18F3BD0F-EDC2-ED84-CEB5-95E9EC817E8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8305801" y="-5675"/>
            <a:ext cx="789517" cy="789517"/>
          </a:xfrm>
          <a:prstGeom prst="rect">
            <a:avLst/>
          </a:prstGeom>
        </p:spPr>
      </p:pic>
      <p:pic>
        <p:nvPicPr>
          <p:cNvPr id="6" name="圖片 5" descr="一張含有 樣式, 正方形, 像素, 設計 的圖片&#10;&#10;AI 產生的內容可能不正確。">
            <a:extLst>
              <a:ext uri="{FF2B5EF4-FFF2-40B4-BE49-F238E27FC236}">
                <a16:creationId xmlns:a16="http://schemas.microsoft.com/office/drawing/2014/main" id="{CF247357-5D54-69A6-A779-39CD4C8C7F3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02000" y="1650535"/>
            <a:ext cx="2540000" cy="2540000"/>
          </a:xfrm>
          <a:prstGeom prst="rect">
            <a:avLst/>
          </a:prstGeom>
        </p:spPr>
      </p:pic>
      <p:sp>
        <p:nvSpPr>
          <p:cNvPr id="4" name="文字方塊 3">
            <a:extLst>
              <a:ext uri="{FF2B5EF4-FFF2-40B4-BE49-F238E27FC236}">
                <a16:creationId xmlns:a16="http://schemas.microsoft.com/office/drawing/2014/main" id="{89299EEA-FC03-838A-A54F-BF8433C67364}"/>
              </a:ext>
            </a:extLst>
          </p:cNvPr>
          <p:cNvSpPr txBox="1"/>
          <p:nvPr/>
        </p:nvSpPr>
        <p:spPr>
          <a:xfrm>
            <a:off x="8737600" y="4835723"/>
            <a:ext cx="406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TW" dirty="0">
                <a:latin typeface="微軟正黑體" panose="020B0604030504040204" pitchFamily="34" charset="-120"/>
              </a:rPr>
              <a:t>26</a:t>
            </a:r>
            <a:endParaRPr kumimoji="1" lang="zh-TW" altLang="en-US" dirty="0">
              <a:latin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53188603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內容版面配置區 5">
            <a:extLst>
              <a:ext uri="{FF2B5EF4-FFF2-40B4-BE49-F238E27FC236}">
                <a16:creationId xmlns:a16="http://schemas.microsoft.com/office/drawing/2014/main" id="{802CABCC-4A7B-858E-68F4-9FCAD63FAB4D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3021" y="-52061"/>
            <a:ext cx="1470979" cy="1623554"/>
          </a:xfrm>
        </p:spPr>
      </p:pic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A48D8931-CC27-C174-124D-E2AEA135A6A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2954083" y="1103490"/>
            <a:ext cx="5113498" cy="60473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zh-TW" altLang="en-US" sz="2000" b="1" dirty="0">
                <a:latin typeface="微軟正黑體" panose="020B0604030504040204" pitchFamily="34" charset="-120"/>
                <a:ea typeface="Microsoft JhengHei" panose="020B0604030504040204" pitchFamily="34" charset="-120"/>
              </a:rPr>
              <a:t>張星賢</a:t>
            </a:r>
            <a:r>
              <a:rPr lang="zh-TW" altLang="en-US" sz="2000" dirty="0">
                <a:latin typeface="微軟正黑體" panose="020B0604030504040204" pitchFamily="34" charset="-120"/>
                <a:ea typeface="Microsoft JhengHei" panose="020B0604030504040204" pitchFamily="34" charset="-120"/>
              </a:rPr>
              <a:t>（ </a:t>
            </a:r>
            <a:r>
              <a:rPr lang="en-US" altLang="zh-TW" sz="2000" dirty="0">
                <a:latin typeface="微軟正黑體" panose="020B0604030504040204" pitchFamily="34" charset="-120"/>
                <a:ea typeface="Microsoft JhengHei" panose="020B0604030504040204" pitchFamily="34" charset="-120"/>
              </a:rPr>
              <a:t>1910–1989</a:t>
            </a:r>
            <a:r>
              <a:rPr lang="zh-TW" altLang="en-US" sz="2000" dirty="0">
                <a:latin typeface="微軟正黑體" panose="020B0604030504040204" pitchFamily="34" charset="-120"/>
                <a:ea typeface="Microsoft JhengHei" panose="020B0604030504040204" pitchFamily="34" charset="-120"/>
              </a:rPr>
              <a:t> 年）</a:t>
            </a:r>
            <a:endParaRPr lang="en-US" altLang="zh-TW" sz="2000" dirty="0">
              <a:latin typeface="微軟正黑體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3" name="Google Shape;237;p15">
            <a:extLst>
              <a:ext uri="{FF2B5EF4-FFF2-40B4-BE49-F238E27FC236}">
                <a16:creationId xmlns:a16="http://schemas.microsoft.com/office/drawing/2014/main" id="{6D159AC9-08CF-9EAC-1164-27DAEA4E08DF}"/>
              </a:ext>
            </a:extLst>
          </p:cNvPr>
          <p:cNvSpPr/>
          <p:nvPr/>
        </p:nvSpPr>
        <p:spPr>
          <a:xfrm rot="-2047773">
            <a:off x="320965" y="300725"/>
            <a:ext cx="640291" cy="667398"/>
          </a:xfrm>
          <a:prstGeom prst="ellipse">
            <a:avLst/>
          </a:prstGeom>
          <a:solidFill>
            <a:srgbClr val="FEBD3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Microsoft JhengHei" panose="020B0604030504040204" pitchFamily="34" charset="-120"/>
              <a:ea typeface="Microsoft JhengHei" panose="020B0604030504040204" pitchFamily="34" charset="-120"/>
              <a:sym typeface="Arial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B4BBDA9A-1F2B-4EFB-A8D8-FF9A080DA3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6434" y="338667"/>
            <a:ext cx="4929166" cy="604730"/>
          </a:xfrm>
        </p:spPr>
        <p:txBody>
          <a:bodyPr>
            <a:noAutofit/>
          </a:bodyPr>
          <a:lstStyle/>
          <a:p>
            <a:r>
              <a:rPr lang="zh-TW" altLang="en-US" b="1" dirty="0">
                <a:solidFill>
                  <a:schemeClr val="bg2">
                    <a:lumMod val="75000"/>
                  </a:schemeClr>
                </a:solidFill>
                <a:latin typeface="微軟正黑體" panose="020B0604030504040204" pitchFamily="34" charset="-120"/>
                <a:ea typeface="Microsoft JhengHei" panose="020B0604030504040204" pitchFamily="34" charset="-120"/>
              </a:rPr>
              <a:t>角色原型介紹：張星賢</a:t>
            </a:r>
          </a:p>
        </p:txBody>
      </p:sp>
      <p:sp>
        <p:nvSpPr>
          <p:cNvPr id="7" name="文字方塊 6">
            <a:extLst>
              <a:ext uri="{FF2B5EF4-FFF2-40B4-BE49-F238E27FC236}">
                <a16:creationId xmlns:a16="http://schemas.microsoft.com/office/drawing/2014/main" id="{6D5C29E4-6600-18A0-8D3C-7130DBEFEA81}"/>
              </a:ext>
            </a:extLst>
          </p:cNvPr>
          <p:cNvSpPr txBox="1"/>
          <p:nvPr/>
        </p:nvSpPr>
        <p:spPr>
          <a:xfrm>
            <a:off x="3064150" y="1571493"/>
            <a:ext cx="5580317" cy="2961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TW" altLang="en-US" dirty="0">
                <a:solidFill>
                  <a:schemeClr val="dk2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</a:rPr>
              <a:t>臺中龍井人，</a:t>
            </a:r>
            <a:r>
              <a:rPr lang="zh-TW" altLang="en-US" b="1" dirty="0">
                <a:solidFill>
                  <a:schemeClr val="dk2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</a:rPr>
              <a:t>是第一位參加奧運會的臺灣人</a:t>
            </a:r>
            <a:r>
              <a:rPr lang="zh-TW" altLang="en-US" dirty="0">
                <a:solidFill>
                  <a:schemeClr val="dk2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</a:rPr>
              <a:t>。</a:t>
            </a:r>
            <a:endParaRPr lang="en-US" altLang="zh-TW" dirty="0">
              <a:solidFill>
                <a:schemeClr val="dk2"/>
              </a:solidFill>
              <a:latin typeface="微軟正黑體" panose="020B0604030504040204" pitchFamily="34" charset="-120"/>
              <a:ea typeface="Microsoft JhengHei" panose="020B0604030504040204" pitchFamily="34" charset="-120"/>
            </a:endParaRPr>
          </a:p>
          <a:p>
            <a:pPr>
              <a:lnSpc>
                <a:spcPct val="150000"/>
              </a:lnSpc>
            </a:pPr>
            <a:r>
              <a:rPr lang="zh-TW" altLang="en-US" dirty="0">
                <a:solidFill>
                  <a:schemeClr val="dk2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</a:rPr>
              <a:t>出身商人家庭，自小展現運動天賦，曾在日治時期的全臺比賽中嶄露頭角，後獲引薦進入早稻田大學就讀，專攻田徑項目。</a:t>
            </a:r>
            <a:r>
              <a:rPr lang="en-US" altLang="zh-TW" b="1" dirty="0">
                <a:solidFill>
                  <a:schemeClr val="dk2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</a:rPr>
              <a:t>1932 </a:t>
            </a:r>
            <a:r>
              <a:rPr lang="zh-TW" altLang="en-US" b="1" dirty="0">
                <a:solidFill>
                  <a:schemeClr val="dk2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</a:rPr>
              <a:t>年入選日本奧運代表團，出賽洛杉磯奧運男子 </a:t>
            </a:r>
            <a:r>
              <a:rPr lang="en-US" altLang="zh-TW" b="1" dirty="0">
                <a:solidFill>
                  <a:schemeClr val="dk2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</a:rPr>
              <a:t>400 </a:t>
            </a:r>
            <a:r>
              <a:rPr lang="zh-TW" altLang="en-US" b="1" dirty="0">
                <a:solidFill>
                  <a:schemeClr val="dk2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</a:rPr>
              <a:t>公尺跨欄，</a:t>
            </a:r>
            <a:r>
              <a:rPr lang="en-US" altLang="zh-TW" b="1" dirty="0">
                <a:solidFill>
                  <a:schemeClr val="dk2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</a:rPr>
              <a:t>1936 </a:t>
            </a:r>
            <a:r>
              <a:rPr lang="zh-TW" altLang="en-US" b="1" dirty="0">
                <a:solidFill>
                  <a:schemeClr val="dk2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</a:rPr>
              <a:t>年再度參與柏林奧運接力賽。</a:t>
            </a:r>
            <a:r>
              <a:rPr lang="zh-TW" altLang="en-US" dirty="0">
                <a:solidFill>
                  <a:schemeClr val="dk2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</a:rPr>
              <a:t>兩度入選奧運會，讓張星賢成為臺灣體壇史上的先驅人物。</a:t>
            </a:r>
            <a:endParaRPr lang="en-US" altLang="zh-TW" dirty="0">
              <a:solidFill>
                <a:schemeClr val="dk2"/>
              </a:solidFill>
              <a:latin typeface="微軟正黑體" panose="020B0604030504040204" pitchFamily="34" charset="-120"/>
              <a:ea typeface="Microsoft JhengHei" panose="020B0604030504040204" pitchFamily="34" charset="-120"/>
            </a:endParaRPr>
          </a:p>
          <a:p>
            <a:pPr>
              <a:lnSpc>
                <a:spcPct val="150000"/>
              </a:lnSpc>
            </a:pPr>
            <a:endParaRPr lang="zh-TW" altLang="en-US" dirty="0">
              <a:solidFill>
                <a:schemeClr val="dk2"/>
              </a:solidFill>
              <a:latin typeface="微軟正黑體" panose="020B0604030504040204" pitchFamily="34" charset="-120"/>
              <a:ea typeface="Microsoft JhengHei" panose="020B0604030504040204" pitchFamily="34" charset="-120"/>
            </a:endParaRPr>
          </a:p>
          <a:p>
            <a:pPr>
              <a:lnSpc>
                <a:spcPct val="150000"/>
              </a:lnSpc>
            </a:pPr>
            <a:r>
              <a:rPr lang="zh-TW" altLang="en-US" dirty="0">
                <a:solidFill>
                  <a:schemeClr val="dk2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</a:rPr>
              <a:t>張星賢於二戰後返臺，即使經歷國籍、奧運會籍的轉變，他依然投身體育發展，創立臺灣省田徑協會，並</a:t>
            </a:r>
            <a:r>
              <a:rPr lang="zh-TW" altLang="en-US" b="1" dirty="0">
                <a:solidFill>
                  <a:schemeClr val="dk2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</a:rPr>
              <a:t>培育多位傑出選手</a:t>
            </a:r>
            <a:r>
              <a:rPr lang="zh-TW" altLang="en-US" dirty="0">
                <a:solidFill>
                  <a:schemeClr val="dk2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</a:rPr>
              <a:t>，如：</a:t>
            </a:r>
            <a:r>
              <a:rPr lang="zh-TW" altLang="en-US" b="1" dirty="0">
                <a:solidFill>
                  <a:schemeClr val="dk2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</a:rPr>
              <a:t>陳英郎</a:t>
            </a:r>
            <a:r>
              <a:rPr lang="zh-TW" altLang="en-US" dirty="0">
                <a:solidFill>
                  <a:schemeClr val="dk2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</a:rPr>
              <a:t>。</a:t>
            </a:r>
          </a:p>
        </p:txBody>
      </p:sp>
      <p:pic>
        <p:nvPicPr>
          <p:cNvPr id="1026" name="Picture 2" descr="張星賢於第十屆美國洛杉磯奧運會練習場獨照">
            <a:extLst>
              <a:ext uri="{FF2B5EF4-FFF2-40B4-BE49-F238E27FC236}">
                <a16:creationId xmlns:a16="http://schemas.microsoft.com/office/drawing/2014/main" id="{118EC7CE-2D2F-3D98-C2F1-D1139EAA9D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785" y="1162759"/>
            <a:ext cx="2031303" cy="29672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文字方塊 4">
            <a:extLst>
              <a:ext uri="{FF2B5EF4-FFF2-40B4-BE49-F238E27FC236}">
                <a16:creationId xmlns:a16="http://schemas.microsoft.com/office/drawing/2014/main" id="{B4C87DAE-5927-F5C3-F2CE-591D5A3FC4BA}"/>
              </a:ext>
            </a:extLst>
          </p:cNvPr>
          <p:cNvSpPr txBox="1"/>
          <p:nvPr/>
        </p:nvSpPr>
        <p:spPr>
          <a:xfrm>
            <a:off x="641110" y="4202521"/>
            <a:ext cx="221521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TW" altLang="en-US" sz="1050" dirty="0">
                <a:latin typeface="微軟正黑體" panose="020B0604030504040204" pitchFamily="34" charset="-120"/>
                <a:ea typeface="Microsoft JhengHei" panose="020B0604030504040204" pitchFamily="34" charset="-120"/>
              </a:rPr>
              <a:t>圖片出處：</a:t>
            </a:r>
            <a:r>
              <a:rPr kumimoji="1" lang="en-US" altLang="zh-TW" sz="1050" dirty="0">
                <a:latin typeface="微軟正黑體" panose="020B0604030504040204" pitchFamily="34" charset="-120"/>
                <a:ea typeface="Microsoft JhengHei" panose="020B0604030504040204" pitchFamily="34" charset="-120"/>
              </a:rPr>
              <a:t/>
            </a:r>
            <a:br>
              <a:rPr kumimoji="1" lang="en-US" altLang="zh-TW" sz="1050" dirty="0">
                <a:latin typeface="微軟正黑體" panose="020B0604030504040204" pitchFamily="34" charset="-120"/>
                <a:ea typeface="Microsoft JhengHei" panose="020B0604030504040204" pitchFamily="34" charset="-120"/>
              </a:rPr>
            </a:br>
            <a:r>
              <a:rPr kumimoji="1" lang="zh-TW" altLang="en-US" sz="1050" dirty="0">
                <a:latin typeface="微軟正黑體" panose="020B0604030504040204" pitchFamily="34" charset="-120"/>
                <a:ea typeface="Microsoft JhengHei" panose="020B0604030504040204" pitchFamily="34" charset="-120"/>
                <a:hlinkClick r:id="rId4"/>
              </a:rPr>
              <a:t>國家文化記憶庫</a:t>
            </a:r>
            <a:r>
              <a:rPr kumimoji="1" lang="en-US" altLang="zh-TW" sz="1050" dirty="0">
                <a:latin typeface="微軟正黑體" panose="020B0604030504040204" pitchFamily="34" charset="-120"/>
                <a:ea typeface="Microsoft JhengHei" panose="020B0604030504040204" pitchFamily="34" charset="-120"/>
                <a:hlinkClick r:id="rId4"/>
              </a:rPr>
              <a:t>2.0</a:t>
            </a:r>
            <a:r>
              <a:rPr kumimoji="1" lang="zh-TW" altLang="en-US" sz="1050" dirty="0">
                <a:latin typeface="微軟正黑體" panose="020B0604030504040204" pitchFamily="34" charset="-120"/>
                <a:ea typeface="Microsoft JhengHei" panose="020B0604030504040204" pitchFamily="34" charset="-120"/>
                <a:hlinkClick r:id="rId4"/>
              </a:rPr>
              <a:t>線上策展平臺</a:t>
            </a:r>
            <a:endParaRPr kumimoji="1" lang="zh-TW" altLang="en-US" sz="1050" dirty="0">
              <a:latin typeface="微軟正黑體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8" name="文字方塊 7">
            <a:extLst>
              <a:ext uri="{FF2B5EF4-FFF2-40B4-BE49-F238E27FC236}">
                <a16:creationId xmlns:a16="http://schemas.microsoft.com/office/drawing/2014/main" id="{462B1880-6FAD-DAC7-DB14-8A602C7A6647}"/>
              </a:ext>
            </a:extLst>
          </p:cNvPr>
          <p:cNvSpPr txBox="1"/>
          <p:nvPr/>
        </p:nvSpPr>
        <p:spPr>
          <a:xfrm>
            <a:off x="8737600" y="4835723"/>
            <a:ext cx="406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TW" dirty="0">
                <a:latin typeface="微軟正黑體" panose="020B0604030504040204" pitchFamily="34" charset="-120"/>
              </a:rPr>
              <a:t>27</a:t>
            </a:r>
            <a:endParaRPr kumimoji="1" lang="zh-TW" altLang="en-US" dirty="0">
              <a:latin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16641413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C60469-151A-58EB-ADEE-CA62E9844F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237;p15">
            <a:extLst>
              <a:ext uri="{FF2B5EF4-FFF2-40B4-BE49-F238E27FC236}">
                <a16:creationId xmlns:a16="http://schemas.microsoft.com/office/drawing/2014/main" id="{00A2D7F8-BFD5-7AFB-D856-AE97642C9200}"/>
              </a:ext>
            </a:extLst>
          </p:cNvPr>
          <p:cNvSpPr/>
          <p:nvPr/>
        </p:nvSpPr>
        <p:spPr>
          <a:xfrm rot="-2047773">
            <a:off x="320965" y="300725"/>
            <a:ext cx="640291" cy="667398"/>
          </a:xfrm>
          <a:prstGeom prst="ellipse">
            <a:avLst/>
          </a:prstGeom>
          <a:solidFill>
            <a:srgbClr val="FEBD3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Microsoft JhengHei" panose="020B0604030504040204" pitchFamily="34" charset="-120"/>
              <a:ea typeface="Microsoft JhengHei" panose="020B0604030504040204" pitchFamily="34" charset="-120"/>
              <a:sym typeface="Arial"/>
            </a:endParaRPr>
          </a:p>
        </p:txBody>
      </p:sp>
      <p:pic>
        <p:nvPicPr>
          <p:cNvPr id="8" name="圖片 7" descr="一張含有 卡通, 人的臉孔, 接頭, 服裝 的圖片&#10;&#10;AI 產生的內容可能不正確。">
            <a:extLst>
              <a:ext uri="{FF2B5EF4-FFF2-40B4-BE49-F238E27FC236}">
                <a16:creationId xmlns:a16="http://schemas.microsoft.com/office/drawing/2014/main" id="{B0F25B68-33D9-508E-4BD2-BB82E3F10B6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14734" y="-68807"/>
            <a:ext cx="1456754" cy="1607853"/>
          </a:xfrm>
          <a:prstGeom prst="rect">
            <a:avLst/>
          </a:prstGeom>
        </p:spPr>
      </p:pic>
      <p:sp>
        <p:nvSpPr>
          <p:cNvPr id="7" name="標題 1">
            <a:extLst>
              <a:ext uri="{FF2B5EF4-FFF2-40B4-BE49-F238E27FC236}">
                <a16:creationId xmlns:a16="http://schemas.microsoft.com/office/drawing/2014/main" id="{471900BF-CBD1-A766-39C3-CED12EFD1296}"/>
              </a:ext>
            </a:extLst>
          </p:cNvPr>
          <p:cNvSpPr txBox="1">
            <a:spLocks/>
          </p:cNvSpPr>
          <p:nvPr/>
        </p:nvSpPr>
        <p:spPr>
          <a:xfrm>
            <a:off x="506433" y="338667"/>
            <a:ext cx="4869899" cy="6047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zh-TW" altLang="en-US" b="1" dirty="0">
                <a:solidFill>
                  <a:schemeClr val="bg2">
                    <a:lumMod val="75000"/>
                  </a:schemeClr>
                </a:solidFill>
                <a:latin typeface="微軟正黑體" panose="020B0604030504040204" pitchFamily="34" charset="-120"/>
                <a:ea typeface="Microsoft JhengHei" panose="020B0604030504040204" pitchFamily="34" charset="-120"/>
              </a:rPr>
              <a:t>角色原型介紹：陳慕賢</a:t>
            </a:r>
          </a:p>
        </p:txBody>
      </p:sp>
      <p:pic>
        <p:nvPicPr>
          <p:cNvPr id="5" name="圖片 4" descr="一張含有 服裝, 人的臉孔, 人員, 牆 的圖片&#10;&#10;AI 產生的內容可能不正確。">
            <a:extLst>
              <a:ext uri="{FF2B5EF4-FFF2-40B4-BE49-F238E27FC236}">
                <a16:creationId xmlns:a16="http://schemas.microsoft.com/office/drawing/2014/main" id="{780AECB0-D6AC-C009-ADC4-E6F1A8C590B8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b="6981"/>
          <a:stretch/>
        </p:blipFill>
        <p:spPr>
          <a:xfrm>
            <a:off x="489499" y="1103490"/>
            <a:ext cx="2578160" cy="3197577"/>
          </a:xfrm>
          <a:prstGeom prst="rect">
            <a:avLst/>
          </a:prstGeom>
        </p:spPr>
      </p:pic>
      <p:sp>
        <p:nvSpPr>
          <p:cNvPr id="11" name="內容版面配置區 3">
            <a:extLst>
              <a:ext uri="{FF2B5EF4-FFF2-40B4-BE49-F238E27FC236}">
                <a16:creationId xmlns:a16="http://schemas.microsoft.com/office/drawing/2014/main" id="{DD06C240-442D-8E1A-C295-5F21314FBD67}"/>
              </a:ext>
            </a:extLst>
          </p:cNvPr>
          <p:cNvSpPr txBox="1">
            <a:spLocks/>
          </p:cNvSpPr>
          <p:nvPr/>
        </p:nvSpPr>
        <p:spPr>
          <a:xfrm>
            <a:off x="2971017" y="1096754"/>
            <a:ext cx="5113498" cy="6812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Font typeface="Arial"/>
              <a:buNone/>
            </a:pPr>
            <a:r>
              <a:rPr lang="zh-TW" altLang="en-US" sz="2000" b="1" dirty="0">
                <a:latin typeface="微軟正黑體" panose="020B0604030504040204" pitchFamily="34" charset="-120"/>
                <a:ea typeface="Microsoft JhengHei" panose="020B0604030504040204" pitchFamily="34" charset="-120"/>
              </a:rPr>
              <a:t>陳英郎</a:t>
            </a:r>
            <a:r>
              <a:rPr lang="zh-TW" altLang="en-US" sz="2000" dirty="0">
                <a:latin typeface="微軟正黑體" panose="020B0604030504040204" pitchFamily="34" charset="-120"/>
                <a:ea typeface="Microsoft JhengHei" panose="020B0604030504040204" pitchFamily="34" charset="-120"/>
              </a:rPr>
              <a:t>（ </a:t>
            </a:r>
            <a:r>
              <a:rPr lang="en-US" altLang="zh-TW" sz="2000" dirty="0">
                <a:latin typeface="微軟正黑體" panose="020B0604030504040204" pitchFamily="34" charset="-120"/>
                <a:ea typeface="Microsoft JhengHei" panose="020B0604030504040204" pitchFamily="34" charset="-120"/>
              </a:rPr>
              <a:t>1926–2011</a:t>
            </a:r>
            <a:r>
              <a:rPr lang="zh-TW" altLang="en-US" sz="2000" dirty="0">
                <a:latin typeface="微軟正黑體" panose="020B0604030504040204" pitchFamily="34" charset="-120"/>
                <a:ea typeface="Microsoft JhengHei" panose="020B0604030504040204" pitchFamily="34" charset="-120"/>
              </a:rPr>
              <a:t> 年）</a:t>
            </a:r>
            <a:endParaRPr lang="en-US" altLang="zh-TW" sz="2000" dirty="0">
              <a:latin typeface="微軟正黑體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2" name="文字方塊 11">
            <a:extLst>
              <a:ext uri="{FF2B5EF4-FFF2-40B4-BE49-F238E27FC236}">
                <a16:creationId xmlns:a16="http://schemas.microsoft.com/office/drawing/2014/main" id="{2ED54CF0-85EB-6BEB-56BA-9018D9DBB323}"/>
              </a:ext>
            </a:extLst>
          </p:cNvPr>
          <p:cNvSpPr txBox="1"/>
          <p:nvPr/>
        </p:nvSpPr>
        <p:spPr>
          <a:xfrm>
            <a:off x="3126926" y="1539046"/>
            <a:ext cx="5644541" cy="2961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TW" altLang="en-US" dirty="0">
                <a:solidFill>
                  <a:schemeClr val="dk2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</a:rPr>
              <a:t>雲林北港人，是臺灣早期重要的田徑運動員。</a:t>
            </a:r>
          </a:p>
          <a:p>
            <a:pPr algn="just">
              <a:lnSpc>
                <a:spcPct val="150000"/>
              </a:lnSpc>
            </a:pPr>
            <a:r>
              <a:rPr lang="en-US" altLang="zh-TW" b="1" dirty="0">
                <a:solidFill>
                  <a:schemeClr val="dk2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</a:rPr>
              <a:t>1948 </a:t>
            </a:r>
            <a:r>
              <a:rPr lang="zh-TW" altLang="en-US" b="1" dirty="0">
                <a:solidFill>
                  <a:schemeClr val="dk2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</a:rPr>
              <a:t>年，在張星賢的指導下</a:t>
            </a:r>
            <a:r>
              <a:rPr lang="zh-TW" altLang="en-US" dirty="0">
                <a:solidFill>
                  <a:schemeClr val="dk2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</a:rPr>
              <a:t>，他在全國運動會一舉奪得四面金牌，並成為</a:t>
            </a:r>
            <a:r>
              <a:rPr lang="zh-TW" altLang="en-US" b="1" dirty="0">
                <a:solidFill>
                  <a:schemeClr val="dk2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</a:rPr>
              <a:t>第一位代表中華民國參加奧運的臺灣選手</a:t>
            </a:r>
            <a:r>
              <a:rPr lang="zh-TW" altLang="en-US" dirty="0">
                <a:solidFill>
                  <a:schemeClr val="dk2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</a:rPr>
              <a:t>，出戰倫敦奧運男子 </a:t>
            </a:r>
            <a:r>
              <a:rPr lang="en-US" altLang="zh-TW" dirty="0">
                <a:solidFill>
                  <a:schemeClr val="dk2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</a:rPr>
              <a:t>400 </a:t>
            </a:r>
            <a:r>
              <a:rPr lang="zh-TW" altLang="en-US" dirty="0">
                <a:solidFill>
                  <a:schemeClr val="dk2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</a:rPr>
              <a:t>公尺項目。雖未晉級，但已為臺灣寫下歷史紀錄。</a:t>
            </a:r>
            <a:endParaRPr lang="en-US" altLang="zh-TW" dirty="0">
              <a:solidFill>
                <a:schemeClr val="dk2"/>
              </a:solidFill>
              <a:latin typeface="微軟正黑體" panose="020B0604030504040204" pitchFamily="34" charset="-120"/>
              <a:ea typeface="Microsoft JhengHei" panose="020B0604030504040204" pitchFamily="34" charset="-120"/>
            </a:endParaRPr>
          </a:p>
          <a:p>
            <a:pPr algn="just">
              <a:lnSpc>
                <a:spcPct val="150000"/>
              </a:lnSpc>
            </a:pPr>
            <a:endParaRPr lang="en-US" altLang="zh-TW" dirty="0">
              <a:solidFill>
                <a:schemeClr val="dk2"/>
              </a:solidFill>
              <a:latin typeface="微軟正黑體" panose="020B0604030504040204" pitchFamily="34" charset="-120"/>
              <a:ea typeface="Microsoft JhengHei" panose="020B0604030504040204" pitchFamily="34" charset="-120"/>
            </a:endParaRPr>
          </a:p>
          <a:p>
            <a:pPr algn="just">
              <a:lnSpc>
                <a:spcPct val="150000"/>
              </a:lnSpc>
            </a:pPr>
            <a:r>
              <a:rPr lang="zh-TW" altLang="en-US" dirty="0">
                <a:solidFill>
                  <a:schemeClr val="dk2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陳英郎亦曾赴日留學，並於 </a:t>
            </a:r>
            <a:r>
              <a:rPr lang="en-US" altLang="zh-TW" dirty="0">
                <a:solidFill>
                  <a:schemeClr val="dk2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</a:rPr>
              <a:t>1954 </a:t>
            </a:r>
            <a:r>
              <a:rPr lang="zh-TW" altLang="en-US" dirty="0">
                <a:solidFill>
                  <a:schemeClr val="dk2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</a:rPr>
              <a:t>年亞洲運動會中獲得銅牌，</a:t>
            </a:r>
            <a:r>
              <a:rPr lang="en-US" altLang="zh-TW" dirty="0">
                <a:solidFill>
                  <a:schemeClr val="dk2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</a:rPr>
              <a:t>1958 </a:t>
            </a:r>
            <a:r>
              <a:rPr lang="zh-TW" altLang="en-US" dirty="0">
                <a:solidFill>
                  <a:schemeClr val="dk2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</a:rPr>
              <a:t>年時再度參賽亞運，與隊友合作奪得 </a:t>
            </a:r>
            <a:r>
              <a:rPr lang="en-US" altLang="zh-TW" dirty="0">
                <a:solidFill>
                  <a:schemeClr val="dk2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</a:rPr>
              <a:t>400 </a:t>
            </a:r>
            <a:r>
              <a:rPr lang="zh-TW" altLang="en-US" dirty="0">
                <a:solidFill>
                  <a:schemeClr val="dk2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</a:rPr>
              <a:t>公尺接力銀牌。運動生涯結束後，陳英郎回到臺灣銀行任職多年，但</a:t>
            </a:r>
            <a:r>
              <a:rPr lang="zh-TW" altLang="en-US" b="1" dirty="0">
                <a:solidFill>
                  <a:schemeClr val="dk2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</a:rPr>
              <a:t> </a:t>
            </a:r>
            <a:r>
              <a:rPr lang="en-US" altLang="zh-TW" b="1" dirty="0">
                <a:solidFill>
                  <a:schemeClr val="dk2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</a:rPr>
              <a:t>1964</a:t>
            </a:r>
            <a:r>
              <a:rPr lang="zh-TW" altLang="en-US" b="1" dirty="0">
                <a:solidFill>
                  <a:schemeClr val="dk2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</a:rPr>
              <a:t>年東京奧運聖火來臺灣時，被選為聖火跑者</a:t>
            </a:r>
            <a:r>
              <a:rPr lang="zh-TW" altLang="en-US" dirty="0">
                <a:solidFill>
                  <a:schemeClr val="dk2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</a:rPr>
              <a:t>，以穩健踏實的身影，成為臺灣體壇的典範人物。</a:t>
            </a:r>
          </a:p>
        </p:txBody>
      </p:sp>
      <p:sp>
        <p:nvSpPr>
          <p:cNvPr id="2" name="文字方塊 1">
            <a:extLst>
              <a:ext uri="{FF2B5EF4-FFF2-40B4-BE49-F238E27FC236}">
                <a16:creationId xmlns:a16="http://schemas.microsoft.com/office/drawing/2014/main" id="{E6FA99B5-FDE6-98EE-101F-52CE3B11FCC8}"/>
              </a:ext>
            </a:extLst>
          </p:cNvPr>
          <p:cNvSpPr txBox="1"/>
          <p:nvPr/>
        </p:nvSpPr>
        <p:spPr>
          <a:xfrm>
            <a:off x="506433" y="4369501"/>
            <a:ext cx="230956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TW" altLang="en-US" sz="1050" dirty="0">
                <a:latin typeface="微軟正黑體" panose="020B0604030504040204" pitchFamily="34" charset="-120"/>
                <a:ea typeface="Microsoft JhengHei" panose="020B0604030504040204" pitchFamily="34" charset="-120"/>
              </a:rPr>
              <a:t>圖片出處：</a:t>
            </a:r>
            <a:r>
              <a:rPr kumimoji="1" lang="zh-TW" altLang="en-US" sz="1050" dirty="0">
                <a:latin typeface="微軟正黑體" panose="020B0604030504040204" pitchFamily="34" charset="-120"/>
                <a:ea typeface="Microsoft JhengHei" panose="020B0604030504040204" pitchFamily="34" charset="-120"/>
                <a:hlinkClick r:id="rId4"/>
              </a:rPr>
              <a:t>國家文化記憶庫</a:t>
            </a:r>
            <a:r>
              <a:rPr kumimoji="1" lang="en-US" altLang="zh-TW" sz="1050" dirty="0">
                <a:latin typeface="微軟正黑體" panose="020B0604030504040204" pitchFamily="34" charset="-120"/>
                <a:ea typeface="Microsoft JhengHei" panose="020B0604030504040204" pitchFamily="34" charset="-120"/>
                <a:hlinkClick r:id="rId4"/>
              </a:rPr>
              <a:t>2.0</a:t>
            </a:r>
            <a:endParaRPr kumimoji="1" lang="zh-TW" altLang="en-US" sz="1050" dirty="0">
              <a:latin typeface="微軟正黑體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4" name="文字方塊 3">
            <a:extLst>
              <a:ext uri="{FF2B5EF4-FFF2-40B4-BE49-F238E27FC236}">
                <a16:creationId xmlns:a16="http://schemas.microsoft.com/office/drawing/2014/main" id="{F9892E10-14A2-6705-59D2-A25520B716B4}"/>
              </a:ext>
            </a:extLst>
          </p:cNvPr>
          <p:cNvSpPr txBox="1"/>
          <p:nvPr/>
        </p:nvSpPr>
        <p:spPr>
          <a:xfrm>
            <a:off x="8737600" y="4835723"/>
            <a:ext cx="406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TW" dirty="0">
                <a:latin typeface="微軟正黑體" panose="020B0604030504040204" pitchFamily="34" charset="-120"/>
                <a:ea typeface="Microsoft JhengHei" panose="020B0604030504040204" pitchFamily="34" charset="-120"/>
              </a:rPr>
              <a:t>28</a:t>
            </a:r>
            <a:endParaRPr kumimoji="1" lang="zh-TW" altLang="en-US" dirty="0">
              <a:latin typeface="微軟正黑體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402696551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1">
          <a:extLst>
            <a:ext uri="{FF2B5EF4-FFF2-40B4-BE49-F238E27FC236}">
              <a16:creationId xmlns:a16="http://schemas.microsoft.com/office/drawing/2014/main" id="{484C923D-C498-B58D-3F79-E38D058C23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字方塊 2">
            <a:extLst>
              <a:ext uri="{FF2B5EF4-FFF2-40B4-BE49-F238E27FC236}">
                <a16:creationId xmlns:a16="http://schemas.microsoft.com/office/drawing/2014/main" id="{2BA63E5B-C398-4B74-FD5F-293ACEF302EF}"/>
              </a:ext>
            </a:extLst>
          </p:cNvPr>
          <p:cNvSpPr txBox="1"/>
          <p:nvPr/>
        </p:nvSpPr>
        <p:spPr>
          <a:xfrm>
            <a:off x="1786466" y="800667"/>
            <a:ext cx="5571067" cy="12900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TW" altLang="en-US" sz="1800" b="1" dirty="0">
                <a:solidFill>
                  <a:schemeClr val="bg2">
                    <a:lumMod val="75000"/>
                  </a:schemeClr>
                </a:solidFill>
                <a:latin typeface="微軟正黑體" panose="020B0604030504040204" pitchFamily="34" charset="-120"/>
                <a:ea typeface="Microsoft JhengHei" panose="020B0604030504040204" pitchFamily="34" charset="-120"/>
              </a:rPr>
              <a:t>想像你是張星賢，當你在國際賽場上為「不是你自己選擇的國家」奮鬥時，你會有什麼感受？你會怎麼介紹自己的身分？</a:t>
            </a:r>
            <a:endParaRPr lang="en-US" altLang="zh-TW" sz="1800" b="1" dirty="0">
              <a:solidFill>
                <a:schemeClr val="bg2">
                  <a:lumMod val="75000"/>
                </a:schemeClr>
              </a:solidFill>
              <a:latin typeface="微軟正黑體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4" name="Google Shape;14679;p85">
            <a:extLst>
              <a:ext uri="{FF2B5EF4-FFF2-40B4-BE49-F238E27FC236}">
                <a16:creationId xmlns:a16="http://schemas.microsoft.com/office/drawing/2014/main" id="{7E7DD952-D9CC-CF29-C780-5BACC86E0040}"/>
              </a:ext>
            </a:extLst>
          </p:cNvPr>
          <p:cNvSpPr/>
          <p:nvPr/>
        </p:nvSpPr>
        <p:spPr>
          <a:xfrm>
            <a:off x="1432821" y="893885"/>
            <a:ext cx="353645" cy="353615"/>
          </a:xfrm>
          <a:custGeom>
            <a:avLst/>
            <a:gdLst/>
            <a:ahLst/>
            <a:cxnLst/>
            <a:rect l="l" t="t" r="r" b="b"/>
            <a:pathLst>
              <a:path w="11658" h="11657" extrusionOk="0">
                <a:moveTo>
                  <a:pt x="5955" y="1733"/>
                </a:moveTo>
                <a:cubicBezTo>
                  <a:pt x="7089" y="1733"/>
                  <a:pt x="8003" y="2647"/>
                  <a:pt x="8003" y="3781"/>
                </a:cubicBezTo>
                <a:cubicBezTo>
                  <a:pt x="7877" y="4442"/>
                  <a:pt x="7562" y="5041"/>
                  <a:pt x="7058" y="5419"/>
                </a:cubicBezTo>
                <a:cubicBezTo>
                  <a:pt x="6837" y="5577"/>
                  <a:pt x="6522" y="5892"/>
                  <a:pt x="6522" y="6333"/>
                </a:cubicBezTo>
                <a:lnTo>
                  <a:pt x="6522" y="6522"/>
                </a:lnTo>
                <a:cubicBezTo>
                  <a:pt x="6522" y="6931"/>
                  <a:pt x="6207" y="7215"/>
                  <a:pt x="5861" y="7215"/>
                </a:cubicBezTo>
                <a:cubicBezTo>
                  <a:pt x="5482" y="7215"/>
                  <a:pt x="5199" y="6900"/>
                  <a:pt x="5199" y="6522"/>
                </a:cubicBezTo>
                <a:lnTo>
                  <a:pt x="5199" y="6333"/>
                </a:lnTo>
                <a:cubicBezTo>
                  <a:pt x="5199" y="5577"/>
                  <a:pt x="5577" y="4852"/>
                  <a:pt x="6302" y="4316"/>
                </a:cubicBezTo>
                <a:cubicBezTo>
                  <a:pt x="6491" y="4190"/>
                  <a:pt x="6585" y="4001"/>
                  <a:pt x="6585" y="3781"/>
                </a:cubicBezTo>
                <a:cubicBezTo>
                  <a:pt x="6585" y="3371"/>
                  <a:pt x="6270" y="3119"/>
                  <a:pt x="5892" y="3119"/>
                </a:cubicBezTo>
                <a:cubicBezTo>
                  <a:pt x="5514" y="3119"/>
                  <a:pt x="5230" y="3434"/>
                  <a:pt x="5230" y="3781"/>
                </a:cubicBezTo>
                <a:cubicBezTo>
                  <a:pt x="5230" y="4159"/>
                  <a:pt x="4915" y="4442"/>
                  <a:pt x="4569" y="4442"/>
                </a:cubicBezTo>
                <a:cubicBezTo>
                  <a:pt x="4191" y="4442"/>
                  <a:pt x="3907" y="4127"/>
                  <a:pt x="3907" y="3781"/>
                </a:cubicBezTo>
                <a:cubicBezTo>
                  <a:pt x="3907" y="2647"/>
                  <a:pt x="4821" y="1733"/>
                  <a:pt x="5955" y="1733"/>
                </a:cubicBezTo>
                <a:close/>
                <a:moveTo>
                  <a:pt x="5829" y="8570"/>
                </a:moveTo>
                <a:cubicBezTo>
                  <a:pt x="6176" y="8570"/>
                  <a:pt x="6491" y="8885"/>
                  <a:pt x="6491" y="9263"/>
                </a:cubicBezTo>
                <a:cubicBezTo>
                  <a:pt x="6491" y="9641"/>
                  <a:pt x="6207" y="9924"/>
                  <a:pt x="5829" y="9924"/>
                </a:cubicBezTo>
                <a:cubicBezTo>
                  <a:pt x="5419" y="9924"/>
                  <a:pt x="5167" y="9609"/>
                  <a:pt x="5167" y="9263"/>
                </a:cubicBezTo>
                <a:cubicBezTo>
                  <a:pt x="5167" y="8853"/>
                  <a:pt x="5482" y="8570"/>
                  <a:pt x="5829" y="8570"/>
                </a:cubicBezTo>
                <a:close/>
                <a:moveTo>
                  <a:pt x="5829" y="0"/>
                </a:moveTo>
                <a:cubicBezTo>
                  <a:pt x="2647" y="0"/>
                  <a:pt x="1" y="2615"/>
                  <a:pt x="1" y="5829"/>
                </a:cubicBezTo>
                <a:cubicBezTo>
                  <a:pt x="1" y="9011"/>
                  <a:pt x="2647" y="11657"/>
                  <a:pt x="5829" y="11657"/>
                </a:cubicBezTo>
                <a:cubicBezTo>
                  <a:pt x="9011" y="11657"/>
                  <a:pt x="11657" y="9011"/>
                  <a:pt x="11657" y="5829"/>
                </a:cubicBezTo>
                <a:cubicBezTo>
                  <a:pt x="11657" y="2647"/>
                  <a:pt x="9011" y="0"/>
                  <a:pt x="5829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" name="文字方塊 1">
            <a:extLst>
              <a:ext uri="{FF2B5EF4-FFF2-40B4-BE49-F238E27FC236}">
                <a16:creationId xmlns:a16="http://schemas.microsoft.com/office/drawing/2014/main" id="{3332A02D-D3AF-CDC6-F337-24FB96065996}"/>
              </a:ext>
            </a:extLst>
          </p:cNvPr>
          <p:cNvSpPr txBox="1"/>
          <p:nvPr/>
        </p:nvSpPr>
        <p:spPr>
          <a:xfrm>
            <a:off x="1786466" y="2654867"/>
            <a:ext cx="5571067" cy="8724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TW" altLang="en-US" sz="1800" b="1" dirty="0">
                <a:solidFill>
                  <a:schemeClr val="bg2">
                    <a:lumMod val="75000"/>
                  </a:schemeClr>
                </a:solidFill>
                <a:latin typeface="微軟正黑體" panose="020B0604030504040204" pitchFamily="34" charset="-120"/>
                <a:ea typeface="Microsoft JhengHei" panose="020B0604030504040204" pitchFamily="34" charset="-120"/>
              </a:rPr>
              <a:t>如果你是一位運動員，你覺得：個人參賽比較重要？還是代表的國家比較重要？為什麼？</a:t>
            </a:r>
            <a:endParaRPr lang="en-US" altLang="zh-TW" sz="1800" b="1" dirty="0">
              <a:solidFill>
                <a:schemeClr val="bg2">
                  <a:lumMod val="75000"/>
                </a:schemeClr>
              </a:solidFill>
              <a:latin typeface="微軟正黑體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5" name="Google Shape;14679;p85">
            <a:extLst>
              <a:ext uri="{FF2B5EF4-FFF2-40B4-BE49-F238E27FC236}">
                <a16:creationId xmlns:a16="http://schemas.microsoft.com/office/drawing/2014/main" id="{B1392A73-A77C-FEAB-4613-ED71E6BF1794}"/>
              </a:ext>
            </a:extLst>
          </p:cNvPr>
          <p:cNvSpPr/>
          <p:nvPr/>
        </p:nvSpPr>
        <p:spPr>
          <a:xfrm>
            <a:off x="1432821" y="2748085"/>
            <a:ext cx="353645" cy="353615"/>
          </a:xfrm>
          <a:custGeom>
            <a:avLst/>
            <a:gdLst/>
            <a:ahLst/>
            <a:cxnLst/>
            <a:rect l="l" t="t" r="r" b="b"/>
            <a:pathLst>
              <a:path w="11658" h="11657" extrusionOk="0">
                <a:moveTo>
                  <a:pt x="5955" y="1733"/>
                </a:moveTo>
                <a:cubicBezTo>
                  <a:pt x="7089" y="1733"/>
                  <a:pt x="8003" y="2647"/>
                  <a:pt x="8003" y="3781"/>
                </a:cubicBezTo>
                <a:cubicBezTo>
                  <a:pt x="7877" y="4442"/>
                  <a:pt x="7562" y="5041"/>
                  <a:pt x="7058" y="5419"/>
                </a:cubicBezTo>
                <a:cubicBezTo>
                  <a:pt x="6837" y="5577"/>
                  <a:pt x="6522" y="5892"/>
                  <a:pt x="6522" y="6333"/>
                </a:cubicBezTo>
                <a:lnTo>
                  <a:pt x="6522" y="6522"/>
                </a:lnTo>
                <a:cubicBezTo>
                  <a:pt x="6522" y="6931"/>
                  <a:pt x="6207" y="7215"/>
                  <a:pt x="5861" y="7215"/>
                </a:cubicBezTo>
                <a:cubicBezTo>
                  <a:pt x="5482" y="7215"/>
                  <a:pt x="5199" y="6900"/>
                  <a:pt x="5199" y="6522"/>
                </a:cubicBezTo>
                <a:lnTo>
                  <a:pt x="5199" y="6333"/>
                </a:lnTo>
                <a:cubicBezTo>
                  <a:pt x="5199" y="5577"/>
                  <a:pt x="5577" y="4852"/>
                  <a:pt x="6302" y="4316"/>
                </a:cubicBezTo>
                <a:cubicBezTo>
                  <a:pt x="6491" y="4190"/>
                  <a:pt x="6585" y="4001"/>
                  <a:pt x="6585" y="3781"/>
                </a:cubicBezTo>
                <a:cubicBezTo>
                  <a:pt x="6585" y="3371"/>
                  <a:pt x="6270" y="3119"/>
                  <a:pt x="5892" y="3119"/>
                </a:cubicBezTo>
                <a:cubicBezTo>
                  <a:pt x="5514" y="3119"/>
                  <a:pt x="5230" y="3434"/>
                  <a:pt x="5230" y="3781"/>
                </a:cubicBezTo>
                <a:cubicBezTo>
                  <a:pt x="5230" y="4159"/>
                  <a:pt x="4915" y="4442"/>
                  <a:pt x="4569" y="4442"/>
                </a:cubicBezTo>
                <a:cubicBezTo>
                  <a:pt x="4191" y="4442"/>
                  <a:pt x="3907" y="4127"/>
                  <a:pt x="3907" y="3781"/>
                </a:cubicBezTo>
                <a:cubicBezTo>
                  <a:pt x="3907" y="2647"/>
                  <a:pt x="4821" y="1733"/>
                  <a:pt x="5955" y="1733"/>
                </a:cubicBezTo>
                <a:close/>
                <a:moveTo>
                  <a:pt x="5829" y="8570"/>
                </a:moveTo>
                <a:cubicBezTo>
                  <a:pt x="6176" y="8570"/>
                  <a:pt x="6491" y="8885"/>
                  <a:pt x="6491" y="9263"/>
                </a:cubicBezTo>
                <a:cubicBezTo>
                  <a:pt x="6491" y="9641"/>
                  <a:pt x="6207" y="9924"/>
                  <a:pt x="5829" y="9924"/>
                </a:cubicBezTo>
                <a:cubicBezTo>
                  <a:pt x="5419" y="9924"/>
                  <a:pt x="5167" y="9609"/>
                  <a:pt x="5167" y="9263"/>
                </a:cubicBezTo>
                <a:cubicBezTo>
                  <a:pt x="5167" y="8853"/>
                  <a:pt x="5482" y="8570"/>
                  <a:pt x="5829" y="8570"/>
                </a:cubicBezTo>
                <a:close/>
                <a:moveTo>
                  <a:pt x="5829" y="0"/>
                </a:moveTo>
                <a:cubicBezTo>
                  <a:pt x="2647" y="0"/>
                  <a:pt x="1" y="2615"/>
                  <a:pt x="1" y="5829"/>
                </a:cubicBezTo>
                <a:cubicBezTo>
                  <a:pt x="1" y="9011"/>
                  <a:pt x="2647" y="11657"/>
                  <a:pt x="5829" y="11657"/>
                </a:cubicBezTo>
                <a:cubicBezTo>
                  <a:pt x="9011" y="11657"/>
                  <a:pt x="11657" y="9011"/>
                  <a:pt x="11657" y="5829"/>
                </a:cubicBezTo>
                <a:cubicBezTo>
                  <a:pt x="11657" y="2647"/>
                  <a:pt x="9011" y="0"/>
                  <a:pt x="5829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6" name="圖片 5" descr="一張含有 圓形, 圖形, 符號, 鮮豔 的圖片&#10;&#10;AI 產生的內容可能不正確。">
            <a:extLst>
              <a:ext uri="{FF2B5EF4-FFF2-40B4-BE49-F238E27FC236}">
                <a16:creationId xmlns:a16="http://schemas.microsoft.com/office/drawing/2014/main" id="{CE567C28-AFDE-CDCE-8A2E-D243E346473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8305801" y="-5675"/>
            <a:ext cx="789517" cy="789517"/>
          </a:xfrm>
          <a:prstGeom prst="rect">
            <a:avLst/>
          </a:prstGeom>
        </p:spPr>
      </p:pic>
      <p:sp>
        <p:nvSpPr>
          <p:cNvPr id="7" name="文字方塊 6">
            <a:extLst>
              <a:ext uri="{FF2B5EF4-FFF2-40B4-BE49-F238E27FC236}">
                <a16:creationId xmlns:a16="http://schemas.microsoft.com/office/drawing/2014/main" id="{A8BB14EC-6CA1-B7B0-7449-32645B6E5A3E}"/>
              </a:ext>
            </a:extLst>
          </p:cNvPr>
          <p:cNvSpPr txBox="1"/>
          <p:nvPr/>
        </p:nvSpPr>
        <p:spPr>
          <a:xfrm>
            <a:off x="8737600" y="4835723"/>
            <a:ext cx="406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TW" dirty="0">
                <a:latin typeface="微軟正黑體" panose="020B0604030504040204" pitchFamily="34" charset="-120"/>
              </a:rPr>
              <a:t>29</a:t>
            </a:r>
            <a:endParaRPr kumimoji="1" lang="zh-TW" altLang="en-US" dirty="0">
              <a:latin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8188853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5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3F3F3F"/>
          </a:solidFill>
          <a:ln>
            <a:noFill/>
          </a:ln>
        </p:spPr>
        <p:txBody>
          <a:bodyPr spcFirstLastPara="1" wrap="square" lIns="68550" tIns="34275" rIns="68550" bIns="342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35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1" name="Google Shape;121;p5"/>
          <p:cNvSpPr txBox="1"/>
          <p:nvPr/>
        </p:nvSpPr>
        <p:spPr>
          <a:xfrm>
            <a:off x="2936081" y="2319778"/>
            <a:ext cx="3286125" cy="5770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50" tIns="34275" rIns="68550" bIns="3427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TW" sz="3300" b="1" i="0" u="none" strike="noStrike" cap="none" dirty="0">
                <a:solidFill>
                  <a:srgbClr val="FFC000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cs typeface="Noto Sans TC"/>
                <a:sym typeface="Noto Sans TC"/>
              </a:rPr>
              <a:t>教</a:t>
            </a:r>
            <a:r>
              <a:rPr lang="zh-TW" altLang="en-US" sz="3300" b="1" dirty="0">
                <a:solidFill>
                  <a:srgbClr val="FFC000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cs typeface="Noto Sans TC"/>
                <a:sym typeface="Noto Sans TC"/>
              </a:rPr>
              <a:t>案</a:t>
            </a:r>
            <a:r>
              <a:rPr lang="zh-TW" sz="3300" b="1" i="0" u="none" strike="noStrike" cap="none" dirty="0">
                <a:solidFill>
                  <a:srgbClr val="FFC000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cs typeface="Noto Sans TC"/>
                <a:sym typeface="Noto Sans TC"/>
              </a:rPr>
              <a:t>手冊</a:t>
            </a:r>
            <a:endParaRPr sz="3600" b="1" i="0" u="none" strike="noStrike" cap="none" dirty="0">
              <a:solidFill>
                <a:srgbClr val="FFC000"/>
              </a:solidFill>
              <a:latin typeface="微軟正黑體" panose="020B0604030504040204" pitchFamily="34" charset="-120"/>
              <a:ea typeface="Microsoft JhengHei" panose="020B0604030504040204" pitchFamily="34" charset="-120"/>
              <a:cs typeface="Noto Sans TC"/>
              <a:sym typeface="Noto Sans TC"/>
            </a:endParaRPr>
          </a:p>
        </p:txBody>
      </p:sp>
      <p:sp>
        <p:nvSpPr>
          <p:cNvPr id="122" name="Google Shape;122;p5"/>
          <p:cNvSpPr/>
          <p:nvPr/>
        </p:nvSpPr>
        <p:spPr>
          <a:xfrm>
            <a:off x="2936081" y="1800225"/>
            <a:ext cx="3286125" cy="1657351"/>
          </a:xfrm>
          <a:prstGeom prst="rect">
            <a:avLst/>
          </a:prstGeom>
          <a:noFill/>
          <a:ln w="381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68550" tIns="34275" rIns="68550" bIns="342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35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3" name="Google Shape;123;p5"/>
          <p:cNvSpPr/>
          <p:nvPr/>
        </p:nvSpPr>
        <p:spPr>
          <a:xfrm>
            <a:off x="5276850" y="1501321"/>
            <a:ext cx="586317" cy="619125"/>
          </a:xfrm>
          <a:prstGeom prst="rect">
            <a:avLst/>
          </a:prstGeom>
          <a:solidFill>
            <a:srgbClr val="3F3F3F"/>
          </a:solidFill>
          <a:ln>
            <a:noFill/>
          </a:ln>
        </p:spPr>
        <p:txBody>
          <a:bodyPr spcFirstLastPara="1" wrap="square" lIns="68550" tIns="34275" rIns="68550" bIns="342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35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4" name="Google Shape;124;p5"/>
          <p:cNvSpPr/>
          <p:nvPr/>
        </p:nvSpPr>
        <p:spPr>
          <a:xfrm>
            <a:off x="3219450" y="3219656"/>
            <a:ext cx="638175" cy="619125"/>
          </a:xfrm>
          <a:prstGeom prst="rect">
            <a:avLst/>
          </a:prstGeom>
          <a:solidFill>
            <a:srgbClr val="3F3F3F"/>
          </a:solidFill>
          <a:ln>
            <a:noFill/>
          </a:ln>
        </p:spPr>
        <p:txBody>
          <a:bodyPr spcFirstLastPara="1" wrap="square" lIns="68550" tIns="34275" rIns="68550" bIns="342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35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25" name="Google Shape;125;p5"/>
          <p:cNvCxnSpPr/>
          <p:nvPr/>
        </p:nvCxnSpPr>
        <p:spPr>
          <a:xfrm flipH="1">
            <a:off x="5076825" y="942975"/>
            <a:ext cx="952500" cy="1095375"/>
          </a:xfrm>
          <a:prstGeom prst="straightConnector1">
            <a:avLst/>
          </a:prstGeom>
          <a:noFill/>
          <a:ln w="381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</p:cxnSp>
      <p:cxnSp>
        <p:nvCxnSpPr>
          <p:cNvPr id="126" name="Google Shape;126;p5"/>
          <p:cNvCxnSpPr/>
          <p:nvPr/>
        </p:nvCxnSpPr>
        <p:spPr>
          <a:xfrm flipH="1">
            <a:off x="3062288" y="3291093"/>
            <a:ext cx="952500" cy="1095375"/>
          </a:xfrm>
          <a:prstGeom prst="straightConnector1">
            <a:avLst/>
          </a:prstGeom>
          <a:noFill/>
          <a:ln w="381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</p:cxn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0">
          <a:extLst>
            <a:ext uri="{FF2B5EF4-FFF2-40B4-BE49-F238E27FC236}">
              <a16:creationId xmlns:a16="http://schemas.microsoft.com/office/drawing/2014/main" id="{C913E832-2B2A-056C-66A1-14384C30D9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6">
            <a:extLst>
              <a:ext uri="{FF2B5EF4-FFF2-40B4-BE49-F238E27FC236}">
                <a16:creationId xmlns:a16="http://schemas.microsoft.com/office/drawing/2014/main" id="{5C4C415A-807B-48A1-F563-4A056BCBBD7F}"/>
              </a:ext>
            </a:extLst>
          </p:cNvPr>
          <p:cNvSpPr/>
          <p:nvPr/>
        </p:nvSpPr>
        <p:spPr>
          <a:xfrm rot="-2047773">
            <a:off x="1778000" y="313267"/>
            <a:ext cx="364067" cy="385554"/>
          </a:xfrm>
          <a:prstGeom prst="ellipse">
            <a:avLst/>
          </a:prstGeom>
          <a:solidFill>
            <a:srgbClr val="FEBD3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Microsoft JhengHei" panose="020B0604030504040204" pitchFamily="34" charset="-120"/>
              <a:ea typeface="Microsoft JhengHei" panose="020B0604030504040204" pitchFamily="34" charset="-120"/>
              <a:sym typeface="Arial"/>
            </a:endParaRPr>
          </a:p>
        </p:txBody>
      </p:sp>
      <p:sp>
        <p:nvSpPr>
          <p:cNvPr id="132" name="Google Shape;132;p6">
            <a:extLst>
              <a:ext uri="{FF2B5EF4-FFF2-40B4-BE49-F238E27FC236}">
                <a16:creationId xmlns:a16="http://schemas.microsoft.com/office/drawing/2014/main" id="{D5597A65-DA7B-67D7-37D8-743FF484107C}"/>
              </a:ext>
            </a:extLst>
          </p:cNvPr>
          <p:cNvSpPr txBox="1"/>
          <p:nvPr/>
        </p:nvSpPr>
        <p:spPr>
          <a:xfrm>
            <a:off x="1842558" y="271625"/>
            <a:ext cx="5458884" cy="4271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50" tIns="34275" rIns="68550" bIns="34275" anchor="b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TW" sz="2100" b="1" i="0" u="none" strike="noStrike" cap="none" dirty="0">
                <a:solidFill>
                  <a:schemeClr val="bg2">
                    <a:lumMod val="50000"/>
                  </a:schemeClr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cs typeface="Microsoft JhengHei"/>
                <a:sym typeface="Microsoft JhengHei"/>
              </a:rPr>
              <a:t>一、線上展覽介紹</a:t>
            </a:r>
            <a:endParaRPr sz="1050" b="0" i="0" u="none" strike="noStrike" cap="none" dirty="0">
              <a:solidFill>
                <a:schemeClr val="bg2">
                  <a:lumMod val="50000"/>
                </a:schemeClr>
              </a:solidFill>
              <a:latin typeface="微軟正黑體" panose="020B0604030504040204" pitchFamily="34" charset="-120"/>
              <a:ea typeface="Microsoft JhengHei" panose="020B0604030504040204" pitchFamily="34" charset="-120"/>
              <a:sym typeface="Arial"/>
            </a:endParaRPr>
          </a:p>
        </p:txBody>
      </p:sp>
      <p:sp>
        <p:nvSpPr>
          <p:cNvPr id="133" name="Google Shape;133;p6">
            <a:extLst>
              <a:ext uri="{FF2B5EF4-FFF2-40B4-BE49-F238E27FC236}">
                <a16:creationId xmlns:a16="http://schemas.microsoft.com/office/drawing/2014/main" id="{2CC3CBFF-FABD-4856-5701-F0BC9EB5EA38}"/>
              </a:ext>
            </a:extLst>
          </p:cNvPr>
          <p:cNvSpPr txBox="1"/>
          <p:nvPr/>
        </p:nvSpPr>
        <p:spPr>
          <a:xfrm>
            <a:off x="1701190" y="783570"/>
            <a:ext cx="7044877" cy="21835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50" tIns="34275" rIns="68550" bIns="34275" anchor="t" anchorCtr="0">
            <a:noAutofit/>
          </a:bodyPr>
          <a:lstStyle/>
          <a:p>
            <a:pPr marL="0" marR="0" lvl="0" indent="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TW" altLang="en-US" sz="1800" b="1" dirty="0">
                <a:solidFill>
                  <a:schemeClr val="bg2">
                    <a:lumMod val="50000"/>
                  </a:schemeClr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cs typeface="Noto Sans TC"/>
                <a:sym typeface="Noto Sans TC"/>
              </a:rPr>
              <a:t>東亞體育世界的臺日運動交流國際展</a:t>
            </a:r>
            <a:endParaRPr lang="en-US" altLang="zh-TW" sz="1800" dirty="0">
              <a:solidFill>
                <a:schemeClr val="bg2">
                  <a:lumMod val="50000"/>
                </a:schemeClr>
              </a:solidFill>
              <a:latin typeface="微軟正黑體" panose="020B0604030504040204" pitchFamily="34" charset="-120"/>
              <a:ea typeface="Microsoft JhengHei" panose="020B0604030504040204" pitchFamily="34" charset="-120"/>
              <a:cs typeface="Noto Sans TC"/>
              <a:sym typeface="Microsoft JhengHei"/>
            </a:endParaRPr>
          </a:p>
          <a:p>
            <a:pPr marL="0" marR="0" lvl="0" indent="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TW" altLang="en-US" sz="1200" i="0" u="none" strike="noStrike" cap="none" dirty="0">
                <a:solidFill>
                  <a:schemeClr val="dk1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cs typeface="Noto Sans TC"/>
                <a:sym typeface="Noto Sans TC"/>
              </a:rPr>
              <a:t>本展覽聚焦於</a:t>
            </a:r>
            <a:r>
              <a:rPr lang="en-US" altLang="zh-TW" sz="1200" i="0" u="none" strike="noStrike" cap="none" dirty="0">
                <a:solidFill>
                  <a:schemeClr val="dk1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cs typeface="Noto Sans TC"/>
                <a:sym typeface="Noto Sans TC"/>
              </a:rPr>
              <a:t>19</a:t>
            </a:r>
            <a:r>
              <a:rPr lang="zh-TW" altLang="en-US" sz="1200" i="0" u="none" strike="noStrike" cap="none" dirty="0">
                <a:solidFill>
                  <a:schemeClr val="dk1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cs typeface="Noto Sans TC"/>
                <a:sym typeface="Noto Sans TC"/>
              </a:rPr>
              <a:t>世紀末至當代，東亞地區體育文化的發展與臺灣與日本之間的體育交流。隨著歐洲帝國主義擴張與現代體育制度的傳入，體育逐漸從西方傳播至東亞，不僅成為教育與身體訓練的重要部分，也成為建構國族形象與社會動員的重要工具。展覽以臺灣為核心觀察點，探討在日本殖民統治期間至戰後，臺灣如何透過學校體操、社會運動、競技賽事、國際體育活動等不同形式的體育活動，從接受與模仿，到逐步建立屬於自己的體育制度與文化認同。透過臺灣與日本之間的互動脈絡，本展呈現體育如何成為文化交流的平台，也是展現身分認同、政治意識、與全球運動潮流接軌的重要媒介。</a:t>
            </a:r>
            <a:endParaRPr sz="1200" i="0" u="none" strike="noStrike" cap="none" dirty="0">
              <a:solidFill>
                <a:schemeClr val="dk1"/>
              </a:solidFill>
              <a:latin typeface="微軟正黑體" panose="020B0604030504040204" pitchFamily="34" charset="-120"/>
              <a:ea typeface="Microsoft JhengHei" panose="020B0604030504040204" pitchFamily="34" charset="-120"/>
              <a:cs typeface="Noto Sans TC"/>
              <a:sym typeface="Noto Sans TC"/>
            </a:endParaRPr>
          </a:p>
        </p:txBody>
      </p:sp>
      <p:sp>
        <p:nvSpPr>
          <p:cNvPr id="134" name="Google Shape;134;p6">
            <a:extLst>
              <a:ext uri="{FF2B5EF4-FFF2-40B4-BE49-F238E27FC236}">
                <a16:creationId xmlns:a16="http://schemas.microsoft.com/office/drawing/2014/main" id="{ED15BB68-C087-3DF7-A36D-E41E59699692}"/>
              </a:ext>
            </a:extLst>
          </p:cNvPr>
          <p:cNvSpPr/>
          <p:nvPr/>
        </p:nvSpPr>
        <p:spPr>
          <a:xfrm>
            <a:off x="0" y="0"/>
            <a:ext cx="1515533" cy="5143500"/>
          </a:xfrm>
          <a:prstGeom prst="rect">
            <a:avLst/>
          </a:prstGeom>
          <a:solidFill>
            <a:srgbClr val="FEBD39"/>
          </a:solidFill>
          <a:ln>
            <a:noFill/>
          </a:ln>
        </p:spPr>
        <p:txBody>
          <a:bodyPr spcFirstLastPara="1" wrap="square" lIns="68550" tIns="34275" rIns="68550" bIns="3427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 b="0" i="0" u="none" strike="noStrike" cap="none">
              <a:solidFill>
                <a:schemeClr val="dk1"/>
              </a:solidFill>
              <a:latin typeface="Noto Sans TC"/>
              <a:ea typeface="Noto Sans TC"/>
              <a:cs typeface="Noto Sans TC"/>
              <a:sym typeface="Noto Sans TC"/>
            </a:endParaRPr>
          </a:p>
        </p:txBody>
      </p:sp>
      <p:sp>
        <p:nvSpPr>
          <p:cNvPr id="2" name="文字方塊 1">
            <a:extLst>
              <a:ext uri="{FF2B5EF4-FFF2-40B4-BE49-F238E27FC236}">
                <a16:creationId xmlns:a16="http://schemas.microsoft.com/office/drawing/2014/main" id="{07854675-32D1-F70D-72B5-1670D6B5377E}"/>
              </a:ext>
            </a:extLst>
          </p:cNvPr>
          <p:cNvSpPr txBox="1"/>
          <p:nvPr/>
        </p:nvSpPr>
        <p:spPr>
          <a:xfrm>
            <a:off x="42828" y="1492350"/>
            <a:ext cx="130809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rtl="0"/>
            <a:r>
              <a:rPr lang="zh-TW" altLang="en-US" sz="2000" b="1" dirty="0">
                <a:solidFill>
                  <a:schemeClr val="bg2">
                    <a:lumMod val="50000"/>
                  </a:schemeClr>
                </a:solidFill>
                <a:latin typeface="微軟正黑體" panose="020B0604030504040204" pitchFamily="34" charset="-120"/>
                <a:ea typeface="Microsoft JhengHei" panose="020B0604030504040204" pitchFamily="34" charset="-120"/>
              </a:rPr>
              <a:t>教案手冊</a:t>
            </a:r>
            <a:endParaRPr lang="zh-TW" altLang="en-US" dirty="0">
              <a:solidFill>
                <a:schemeClr val="bg2">
                  <a:lumMod val="50000"/>
                </a:schemeClr>
              </a:solidFill>
              <a:latin typeface="微軟正黑體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3" name="Google Shape;8479;p37">
            <a:extLst>
              <a:ext uri="{FF2B5EF4-FFF2-40B4-BE49-F238E27FC236}">
                <a16:creationId xmlns:a16="http://schemas.microsoft.com/office/drawing/2014/main" id="{2661402E-7736-1A25-FA3E-85F0F0864797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256059" y="1875321"/>
            <a:ext cx="1308098" cy="389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 b="1" dirty="0" err="1">
                <a:solidFill>
                  <a:schemeClr val="bg2">
                    <a:lumMod val="50000"/>
                  </a:schemeClr>
                </a:solidFill>
                <a:latin typeface="微軟正黑體" panose="020B0604030504040204" pitchFamily="34" charset="-120"/>
                <a:ea typeface="Microsoft JhengHei" panose="020B0604030504040204" pitchFamily="34" charset="-120"/>
              </a:rPr>
              <a:t>線上展覽介紹</a:t>
            </a:r>
            <a:endParaRPr sz="1400" b="1" dirty="0">
              <a:solidFill>
                <a:schemeClr val="bg2">
                  <a:lumMod val="50000"/>
                </a:schemeClr>
              </a:solidFill>
              <a:latin typeface="微軟正黑體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4" name="Google Shape;8482;p37">
            <a:extLst>
              <a:ext uri="{FF2B5EF4-FFF2-40B4-BE49-F238E27FC236}">
                <a16:creationId xmlns:a16="http://schemas.microsoft.com/office/drawing/2014/main" id="{1DB5307A-B6D1-B729-6E31-3E4287EB7DBE}"/>
              </a:ext>
            </a:extLst>
          </p:cNvPr>
          <p:cNvSpPr txBox="1">
            <a:spLocks/>
          </p:cNvSpPr>
          <p:nvPr/>
        </p:nvSpPr>
        <p:spPr>
          <a:xfrm>
            <a:off x="256059" y="2274173"/>
            <a:ext cx="3400800" cy="389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zh-TW" altLang="en-US" dirty="0">
                <a:solidFill>
                  <a:schemeClr val="bg1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</a:rPr>
              <a:t>遊戲介紹</a:t>
            </a:r>
          </a:p>
        </p:txBody>
      </p:sp>
      <p:sp>
        <p:nvSpPr>
          <p:cNvPr id="5" name="Google Shape;8484;p37">
            <a:extLst>
              <a:ext uri="{FF2B5EF4-FFF2-40B4-BE49-F238E27FC236}">
                <a16:creationId xmlns:a16="http://schemas.microsoft.com/office/drawing/2014/main" id="{DD1C4A1B-1412-FFF3-D296-423535C2672F}"/>
              </a:ext>
            </a:extLst>
          </p:cNvPr>
          <p:cNvSpPr txBox="1">
            <a:spLocks/>
          </p:cNvSpPr>
          <p:nvPr/>
        </p:nvSpPr>
        <p:spPr>
          <a:xfrm>
            <a:off x="256059" y="2673025"/>
            <a:ext cx="3285684" cy="389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zh-TW" altLang="en-US" dirty="0">
                <a:solidFill>
                  <a:schemeClr val="bg1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</a:rPr>
              <a:t>教學目標</a:t>
            </a:r>
          </a:p>
        </p:txBody>
      </p:sp>
      <p:sp>
        <p:nvSpPr>
          <p:cNvPr id="6" name="Google Shape;8486;p37">
            <a:extLst>
              <a:ext uri="{FF2B5EF4-FFF2-40B4-BE49-F238E27FC236}">
                <a16:creationId xmlns:a16="http://schemas.microsoft.com/office/drawing/2014/main" id="{5AE263B5-F2DA-B359-B79B-B7F51A9EDA35}"/>
              </a:ext>
            </a:extLst>
          </p:cNvPr>
          <p:cNvSpPr txBox="1">
            <a:spLocks/>
          </p:cNvSpPr>
          <p:nvPr/>
        </p:nvSpPr>
        <p:spPr>
          <a:xfrm>
            <a:off x="256059" y="3062060"/>
            <a:ext cx="3285684" cy="389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zh-TW" altLang="en-US" dirty="0">
                <a:solidFill>
                  <a:schemeClr val="bg1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</a:rPr>
              <a:t>教學內容架構</a:t>
            </a:r>
          </a:p>
        </p:txBody>
      </p:sp>
      <p:sp>
        <p:nvSpPr>
          <p:cNvPr id="7" name="Google Shape;8488;p37">
            <a:extLst>
              <a:ext uri="{FF2B5EF4-FFF2-40B4-BE49-F238E27FC236}">
                <a16:creationId xmlns:a16="http://schemas.microsoft.com/office/drawing/2014/main" id="{7B937FA7-1711-3832-36BD-E7823F5996C0}"/>
              </a:ext>
            </a:extLst>
          </p:cNvPr>
          <p:cNvSpPr txBox="1">
            <a:spLocks/>
          </p:cNvSpPr>
          <p:nvPr/>
        </p:nvSpPr>
        <p:spPr>
          <a:xfrm>
            <a:off x="256059" y="3451094"/>
            <a:ext cx="1344142" cy="485905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zh-TW" altLang="en-US" dirty="0">
                <a:solidFill>
                  <a:schemeClr val="bg1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cs typeface="Microsoft JhengHei"/>
                <a:sym typeface="Microsoft JhengHei"/>
              </a:rPr>
              <a:t>延伸資料與相關連結</a:t>
            </a:r>
            <a:endParaRPr lang="zh-TW" altLang="en-US" dirty="0">
              <a:solidFill>
                <a:schemeClr val="bg1"/>
              </a:solidFill>
              <a:latin typeface="微軟正黑體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8" name="Google Shape;9631;p76">
            <a:extLst>
              <a:ext uri="{FF2B5EF4-FFF2-40B4-BE49-F238E27FC236}">
                <a16:creationId xmlns:a16="http://schemas.microsoft.com/office/drawing/2014/main" id="{A583A459-B5EC-FC33-0367-309F440BAD96}"/>
              </a:ext>
            </a:extLst>
          </p:cNvPr>
          <p:cNvSpPr/>
          <p:nvPr/>
        </p:nvSpPr>
        <p:spPr>
          <a:xfrm>
            <a:off x="132845" y="1996083"/>
            <a:ext cx="174337" cy="174337"/>
          </a:xfrm>
          <a:custGeom>
            <a:avLst/>
            <a:gdLst/>
            <a:ahLst/>
            <a:cxnLst/>
            <a:rect l="l" t="t" r="r" b="b"/>
            <a:pathLst>
              <a:path w="208163" h="208163" extrusionOk="0">
                <a:moveTo>
                  <a:pt x="79632" y="48546"/>
                </a:moveTo>
                <a:cubicBezTo>
                  <a:pt x="80399" y="48546"/>
                  <a:pt x="81191" y="48783"/>
                  <a:pt x="81877" y="49126"/>
                </a:cubicBezTo>
                <a:lnTo>
                  <a:pt x="158203" y="101306"/>
                </a:lnTo>
                <a:cubicBezTo>
                  <a:pt x="159036" y="101861"/>
                  <a:pt x="159591" y="102971"/>
                  <a:pt x="159591" y="104081"/>
                </a:cubicBezTo>
                <a:cubicBezTo>
                  <a:pt x="159591" y="105191"/>
                  <a:pt x="159036" y="106302"/>
                  <a:pt x="158203" y="106857"/>
                </a:cubicBezTo>
                <a:lnTo>
                  <a:pt x="81877" y="159036"/>
                </a:lnTo>
                <a:cubicBezTo>
                  <a:pt x="81045" y="159314"/>
                  <a:pt x="80489" y="159591"/>
                  <a:pt x="79934" y="159591"/>
                </a:cubicBezTo>
                <a:cubicBezTo>
                  <a:pt x="79379" y="159591"/>
                  <a:pt x="78547" y="159591"/>
                  <a:pt x="78269" y="159314"/>
                </a:cubicBezTo>
                <a:cubicBezTo>
                  <a:pt x="77159" y="158481"/>
                  <a:pt x="76326" y="157371"/>
                  <a:pt x="76326" y="156260"/>
                </a:cubicBezTo>
                <a:lnTo>
                  <a:pt x="76326" y="52179"/>
                </a:lnTo>
                <a:cubicBezTo>
                  <a:pt x="76326" y="50792"/>
                  <a:pt x="77159" y="49681"/>
                  <a:pt x="78269" y="48849"/>
                </a:cubicBezTo>
                <a:cubicBezTo>
                  <a:pt x="78693" y="48637"/>
                  <a:pt x="79158" y="48546"/>
                  <a:pt x="79632" y="48546"/>
                </a:cubicBezTo>
                <a:close/>
                <a:moveTo>
                  <a:pt x="104081" y="0"/>
                </a:moveTo>
                <a:cubicBezTo>
                  <a:pt x="46628" y="0"/>
                  <a:pt x="0" y="46628"/>
                  <a:pt x="0" y="104081"/>
                </a:cubicBezTo>
                <a:cubicBezTo>
                  <a:pt x="0" y="161534"/>
                  <a:pt x="46628" y="208162"/>
                  <a:pt x="104081" y="208162"/>
                </a:cubicBezTo>
                <a:cubicBezTo>
                  <a:pt x="161534" y="208162"/>
                  <a:pt x="208162" y="161534"/>
                  <a:pt x="208162" y="104081"/>
                </a:cubicBezTo>
                <a:cubicBezTo>
                  <a:pt x="208162" y="46628"/>
                  <a:pt x="161534" y="0"/>
                  <a:pt x="104081" y="0"/>
                </a:cubicBezTo>
                <a:close/>
              </a:path>
            </a:pathLst>
          </a:custGeom>
          <a:solidFill>
            <a:schemeClr val="bg2">
              <a:lumMod val="5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bg2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pic>
        <p:nvPicPr>
          <p:cNvPr id="16" name="圖片 15" descr="一張含有 海報, 哺乳動物, 平面設計, 文字 的圖片&#10;&#10;AI 產生的內容可能不正確。">
            <a:extLst>
              <a:ext uri="{FF2B5EF4-FFF2-40B4-BE49-F238E27FC236}">
                <a16:creationId xmlns:a16="http://schemas.microsoft.com/office/drawing/2014/main" id="{B73429CF-6F1B-CC2A-7423-C81F10B22BE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68978" y="3051821"/>
            <a:ext cx="3783955" cy="1981012"/>
          </a:xfrm>
          <a:prstGeom prst="rect">
            <a:avLst/>
          </a:prstGeom>
        </p:spPr>
      </p:pic>
      <p:pic>
        <p:nvPicPr>
          <p:cNvPr id="18" name="圖片 17" descr="一張含有 圓形, 螢幕擷取畫面, 圖形, 黃色 的圖片&#10;&#10;AI 產生的內容可能不正確。">
            <a:extLst>
              <a:ext uri="{FF2B5EF4-FFF2-40B4-BE49-F238E27FC236}">
                <a16:creationId xmlns:a16="http://schemas.microsoft.com/office/drawing/2014/main" id="{14C5EBC5-5117-B2EA-673E-989F90ED5D3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22217" y="-33266"/>
            <a:ext cx="721783" cy="721783"/>
          </a:xfrm>
          <a:prstGeom prst="rect">
            <a:avLst/>
          </a:prstGeom>
        </p:spPr>
      </p:pic>
      <p:sp>
        <p:nvSpPr>
          <p:cNvPr id="13" name="文字方塊 12">
            <a:extLst>
              <a:ext uri="{FF2B5EF4-FFF2-40B4-BE49-F238E27FC236}">
                <a16:creationId xmlns:a16="http://schemas.microsoft.com/office/drawing/2014/main" id="{6DCE9E3C-5B07-8164-0F49-DA01DCC4A871}"/>
              </a:ext>
            </a:extLst>
          </p:cNvPr>
          <p:cNvSpPr txBox="1"/>
          <p:nvPr/>
        </p:nvSpPr>
        <p:spPr>
          <a:xfrm>
            <a:off x="8775883" y="4835723"/>
            <a:ext cx="26246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TW" dirty="0">
                <a:latin typeface="微軟正黑體" panose="020B0604030504040204" pitchFamily="34" charset="-120"/>
              </a:rPr>
              <a:t>1</a:t>
            </a:r>
            <a:endParaRPr kumimoji="1" lang="zh-TW" altLang="en-US" dirty="0">
              <a:latin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223961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6"/>
          <p:cNvSpPr/>
          <p:nvPr/>
        </p:nvSpPr>
        <p:spPr>
          <a:xfrm rot="-2047773">
            <a:off x="1778000" y="313267"/>
            <a:ext cx="364067" cy="385554"/>
          </a:xfrm>
          <a:prstGeom prst="ellipse">
            <a:avLst/>
          </a:prstGeom>
          <a:solidFill>
            <a:srgbClr val="FEBD3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Microsoft JhengHei" panose="020B0604030504040204" pitchFamily="34" charset="-120"/>
              <a:ea typeface="Microsoft JhengHei" panose="020B0604030504040204" pitchFamily="34" charset="-120"/>
              <a:sym typeface="Arial"/>
            </a:endParaRPr>
          </a:p>
        </p:txBody>
      </p:sp>
      <p:sp>
        <p:nvSpPr>
          <p:cNvPr id="132" name="Google Shape;132;p6"/>
          <p:cNvSpPr txBox="1"/>
          <p:nvPr/>
        </p:nvSpPr>
        <p:spPr>
          <a:xfrm>
            <a:off x="1842558" y="271625"/>
            <a:ext cx="5458884" cy="4271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50" tIns="34275" rIns="68550" bIns="34275" anchor="b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TW" sz="2100" b="1" i="0" u="none" strike="noStrike" cap="none" dirty="0">
                <a:solidFill>
                  <a:schemeClr val="bg2">
                    <a:lumMod val="50000"/>
                  </a:schemeClr>
                </a:solidFill>
                <a:latin typeface="微軟正黑體" panose="020B0604030504040204" pitchFamily="34" charset="-120"/>
                <a:ea typeface="Noto Sans TC" panose="020B0200000000000000" pitchFamily="34" charset="-128"/>
                <a:cs typeface="Microsoft JhengHei"/>
                <a:sym typeface="Microsoft JhengHei"/>
              </a:rPr>
              <a:t>一、線上展覽介紹</a:t>
            </a:r>
            <a:endParaRPr sz="1050" b="0" i="0" u="none" strike="noStrike" cap="none" dirty="0">
              <a:solidFill>
                <a:schemeClr val="bg2">
                  <a:lumMod val="50000"/>
                </a:schemeClr>
              </a:solidFill>
              <a:latin typeface="微軟正黑體" panose="020B0604030504040204" pitchFamily="34" charset="-120"/>
              <a:ea typeface="Noto Sans TC" panose="020B0200000000000000" pitchFamily="34" charset="-128"/>
              <a:sym typeface="Arial"/>
            </a:endParaRPr>
          </a:p>
        </p:txBody>
      </p:sp>
      <p:sp>
        <p:nvSpPr>
          <p:cNvPr id="133" name="Google Shape;133;p6"/>
          <p:cNvSpPr txBox="1"/>
          <p:nvPr/>
        </p:nvSpPr>
        <p:spPr>
          <a:xfrm>
            <a:off x="1712315" y="777505"/>
            <a:ext cx="7044877" cy="4245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50" tIns="34275" rIns="68550" bIns="34275" anchor="t" anchorCtr="0">
            <a:noAutofit/>
          </a:bodyPr>
          <a:lstStyle/>
          <a:p>
            <a:pPr marL="0" marR="0" lvl="0" indent="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TW" sz="1800" b="1" i="0" u="none" strike="noStrike" cap="none" dirty="0">
                <a:solidFill>
                  <a:schemeClr val="bg2">
                    <a:lumMod val="50000"/>
                  </a:schemeClr>
                </a:solidFill>
                <a:latin typeface="微軟正黑體" panose="020B0604030504040204" pitchFamily="34" charset="-120"/>
                <a:ea typeface="Noto Sans TC"/>
                <a:cs typeface="Noto Sans TC"/>
                <a:sym typeface="Noto Sans TC"/>
              </a:rPr>
              <a:t>展區介紹</a:t>
            </a:r>
            <a:endParaRPr sz="1800" b="1" i="0" u="none" strike="noStrike" cap="none" dirty="0">
              <a:solidFill>
                <a:schemeClr val="bg2">
                  <a:lumMod val="50000"/>
                </a:schemeClr>
              </a:solidFill>
              <a:latin typeface="微軟正黑體" panose="020B0604030504040204" pitchFamily="34" charset="-120"/>
              <a:ea typeface="Noto Sans TC"/>
              <a:cs typeface="Noto Sans TC"/>
              <a:sym typeface="Noto Sans TC"/>
            </a:endParaRPr>
          </a:p>
        </p:txBody>
      </p:sp>
      <p:sp>
        <p:nvSpPr>
          <p:cNvPr id="134" name="Google Shape;134;p6"/>
          <p:cNvSpPr/>
          <p:nvPr/>
        </p:nvSpPr>
        <p:spPr>
          <a:xfrm>
            <a:off x="-1" y="0"/>
            <a:ext cx="1515533" cy="5143500"/>
          </a:xfrm>
          <a:prstGeom prst="rect">
            <a:avLst/>
          </a:prstGeom>
          <a:solidFill>
            <a:srgbClr val="FEBD39"/>
          </a:solidFill>
          <a:ln>
            <a:noFill/>
          </a:ln>
        </p:spPr>
        <p:txBody>
          <a:bodyPr spcFirstLastPara="1" wrap="square" lIns="68550" tIns="34275" rIns="68550" bIns="3427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 b="0" i="0" u="none" strike="noStrike" cap="none">
              <a:solidFill>
                <a:schemeClr val="dk1"/>
              </a:solidFill>
              <a:latin typeface="Noto Sans TC"/>
              <a:ea typeface="Noto Sans TC"/>
              <a:cs typeface="Noto Sans TC"/>
              <a:sym typeface="Noto Sans TC"/>
            </a:endParaRPr>
          </a:p>
        </p:txBody>
      </p:sp>
      <p:sp>
        <p:nvSpPr>
          <p:cNvPr id="7" name="文字方塊 6">
            <a:extLst>
              <a:ext uri="{FF2B5EF4-FFF2-40B4-BE49-F238E27FC236}">
                <a16:creationId xmlns:a16="http://schemas.microsoft.com/office/drawing/2014/main" id="{FF98F884-AF62-01A5-AC1F-8972FA039C99}"/>
              </a:ext>
            </a:extLst>
          </p:cNvPr>
          <p:cNvSpPr txBox="1"/>
          <p:nvPr/>
        </p:nvSpPr>
        <p:spPr>
          <a:xfrm>
            <a:off x="1740391" y="1262333"/>
            <a:ext cx="267576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zh-TW" altLang="en-US" b="1" dirty="0">
                <a:solidFill>
                  <a:schemeClr val="bg2">
                    <a:lumMod val="50000"/>
                  </a:schemeClr>
                </a:solidFill>
                <a:latin typeface="微軟正黑體" panose="020B0604030504040204" pitchFamily="34" charset="-120"/>
                <a:ea typeface="Microsoft JhengHei" panose="020B0604030504040204" pitchFamily="34" charset="-120"/>
              </a:rPr>
              <a:t>（一）體操：東洋來的新事物</a:t>
            </a:r>
          </a:p>
        </p:txBody>
      </p:sp>
      <p:sp>
        <p:nvSpPr>
          <p:cNvPr id="9" name="文字方塊 8">
            <a:extLst>
              <a:ext uri="{FF2B5EF4-FFF2-40B4-BE49-F238E27FC236}">
                <a16:creationId xmlns:a16="http://schemas.microsoft.com/office/drawing/2014/main" id="{49720D60-05F7-E112-6F6C-BD7ACABD9948}"/>
              </a:ext>
            </a:extLst>
          </p:cNvPr>
          <p:cNvSpPr txBox="1"/>
          <p:nvPr/>
        </p:nvSpPr>
        <p:spPr>
          <a:xfrm>
            <a:off x="1712315" y="1662594"/>
            <a:ext cx="3278380" cy="22744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TW" altLang="en-US" sz="1200" dirty="0">
                <a:latin typeface="微軟正黑體" panose="020B0604030504040204" pitchFamily="34" charset="-120"/>
                <a:ea typeface="Microsoft JhengHei" panose="020B0604030504040204" pitchFamily="34" charset="-120"/>
              </a:rPr>
              <a:t>甲午戰爭後，日本統治臺灣，將學校教育和體操帶進島內。體操不但能強健身體，也讓學生學會服從規則、尊重對手，女性也因而有機會放足、走向現代生活。不過，當時的體操常被視為徵兵訓練，引起部分人逃學抗拒。隨著公學校舉辦運動會，體育逐漸被社會接受。運動不只追求個人成就，也建立起人與人之間的連結，進一步激發對家鄉與國家的認同與責任。</a:t>
            </a:r>
          </a:p>
        </p:txBody>
      </p:sp>
      <p:pic>
        <p:nvPicPr>
          <p:cNvPr id="11" name="圖片 10" descr="一張含有 文字, 牆, 功能表, 室內 的圖片&#10;&#10;AI 產生的內容可能不正確。">
            <a:extLst>
              <a:ext uri="{FF2B5EF4-FFF2-40B4-BE49-F238E27FC236}">
                <a16:creationId xmlns:a16="http://schemas.microsoft.com/office/drawing/2014/main" id="{9FF1AACF-6534-43B4-E643-31D1B993645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38853" y="1202017"/>
            <a:ext cx="3656749" cy="2702060"/>
          </a:xfrm>
          <a:prstGeom prst="rect">
            <a:avLst/>
          </a:prstGeom>
        </p:spPr>
      </p:pic>
      <p:sp>
        <p:nvSpPr>
          <p:cNvPr id="2" name="文字方塊 1">
            <a:extLst>
              <a:ext uri="{FF2B5EF4-FFF2-40B4-BE49-F238E27FC236}">
                <a16:creationId xmlns:a16="http://schemas.microsoft.com/office/drawing/2014/main" id="{D701AAEC-5A0B-A551-1417-7695341D1A15}"/>
              </a:ext>
            </a:extLst>
          </p:cNvPr>
          <p:cNvSpPr txBox="1"/>
          <p:nvPr/>
        </p:nvSpPr>
        <p:spPr>
          <a:xfrm>
            <a:off x="42828" y="1492350"/>
            <a:ext cx="130809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rtl="0"/>
            <a:r>
              <a:rPr lang="zh-TW" altLang="en-US" sz="2000" b="1" dirty="0">
                <a:solidFill>
                  <a:schemeClr val="bg2">
                    <a:lumMod val="50000"/>
                  </a:schemeClr>
                </a:solidFill>
                <a:latin typeface="微軟正黑體" panose="020B0604030504040204" pitchFamily="34" charset="-120"/>
                <a:ea typeface="Microsoft JhengHei" panose="020B0604030504040204" pitchFamily="34" charset="-120"/>
              </a:rPr>
              <a:t>教案手冊</a:t>
            </a:r>
            <a:endParaRPr lang="zh-TW" altLang="en-US" dirty="0">
              <a:solidFill>
                <a:schemeClr val="bg2">
                  <a:lumMod val="50000"/>
                </a:schemeClr>
              </a:solidFill>
              <a:latin typeface="微軟正黑體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3" name="Google Shape;8479;p37">
            <a:extLst>
              <a:ext uri="{FF2B5EF4-FFF2-40B4-BE49-F238E27FC236}">
                <a16:creationId xmlns:a16="http://schemas.microsoft.com/office/drawing/2014/main" id="{5051CE19-5E69-BEB8-D67C-7D101ECB6CE1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256059" y="1875321"/>
            <a:ext cx="1308098" cy="389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 b="1" dirty="0" err="1">
                <a:solidFill>
                  <a:schemeClr val="bg2">
                    <a:lumMod val="50000"/>
                  </a:schemeClr>
                </a:solidFill>
                <a:latin typeface="微軟正黑體" panose="020B0604030504040204" pitchFamily="34" charset="-120"/>
                <a:ea typeface="Microsoft JhengHei" panose="020B0604030504040204" pitchFamily="34" charset="-120"/>
              </a:rPr>
              <a:t>線上展覽介紹</a:t>
            </a:r>
            <a:endParaRPr sz="1400" b="1" dirty="0">
              <a:solidFill>
                <a:schemeClr val="bg2">
                  <a:lumMod val="50000"/>
                </a:schemeClr>
              </a:solidFill>
              <a:latin typeface="微軟正黑體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4" name="Google Shape;8482;p37">
            <a:extLst>
              <a:ext uri="{FF2B5EF4-FFF2-40B4-BE49-F238E27FC236}">
                <a16:creationId xmlns:a16="http://schemas.microsoft.com/office/drawing/2014/main" id="{7880E550-D3B0-5C5E-0699-A1627DDEACB7}"/>
              </a:ext>
            </a:extLst>
          </p:cNvPr>
          <p:cNvSpPr txBox="1">
            <a:spLocks/>
          </p:cNvSpPr>
          <p:nvPr/>
        </p:nvSpPr>
        <p:spPr>
          <a:xfrm>
            <a:off x="256059" y="2274173"/>
            <a:ext cx="3400800" cy="389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zh-TW" altLang="en-US" dirty="0">
                <a:solidFill>
                  <a:schemeClr val="bg1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</a:rPr>
              <a:t>遊戲介紹</a:t>
            </a:r>
          </a:p>
        </p:txBody>
      </p:sp>
      <p:sp>
        <p:nvSpPr>
          <p:cNvPr id="5" name="Google Shape;8484;p37">
            <a:extLst>
              <a:ext uri="{FF2B5EF4-FFF2-40B4-BE49-F238E27FC236}">
                <a16:creationId xmlns:a16="http://schemas.microsoft.com/office/drawing/2014/main" id="{CC59B62C-BDAB-6769-AE4B-F870354881E1}"/>
              </a:ext>
            </a:extLst>
          </p:cNvPr>
          <p:cNvSpPr txBox="1">
            <a:spLocks/>
          </p:cNvSpPr>
          <p:nvPr/>
        </p:nvSpPr>
        <p:spPr>
          <a:xfrm>
            <a:off x="256059" y="2673025"/>
            <a:ext cx="3285684" cy="389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zh-TW" altLang="en-US" dirty="0">
                <a:solidFill>
                  <a:schemeClr val="bg1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</a:rPr>
              <a:t>教學目標</a:t>
            </a:r>
          </a:p>
        </p:txBody>
      </p:sp>
      <p:sp>
        <p:nvSpPr>
          <p:cNvPr id="6" name="Google Shape;8486;p37">
            <a:extLst>
              <a:ext uri="{FF2B5EF4-FFF2-40B4-BE49-F238E27FC236}">
                <a16:creationId xmlns:a16="http://schemas.microsoft.com/office/drawing/2014/main" id="{5D0423E1-ED75-AE5D-B10F-84867659C3C7}"/>
              </a:ext>
            </a:extLst>
          </p:cNvPr>
          <p:cNvSpPr txBox="1">
            <a:spLocks/>
          </p:cNvSpPr>
          <p:nvPr/>
        </p:nvSpPr>
        <p:spPr>
          <a:xfrm>
            <a:off x="256059" y="3062060"/>
            <a:ext cx="3285684" cy="389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zh-TW" altLang="en-US" dirty="0">
                <a:solidFill>
                  <a:schemeClr val="bg1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</a:rPr>
              <a:t>教學內容架構</a:t>
            </a:r>
          </a:p>
        </p:txBody>
      </p:sp>
      <p:sp>
        <p:nvSpPr>
          <p:cNvPr id="8" name="Google Shape;8488;p37">
            <a:extLst>
              <a:ext uri="{FF2B5EF4-FFF2-40B4-BE49-F238E27FC236}">
                <a16:creationId xmlns:a16="http://schemas.microsoft.com/office/drawing/2014/main" id="{583E94A2-8AB4-1F4B-1213-14A0D3E0A6BC}"/>
              </a:ext>
            </a:extLst>
          </p:cNvPr>
          <p:cNvSpPr txBox="1">
            <a:spLocks/>
          </p:cNvSpPr>
          <p:nvPr/>
        </p:nvSpPr>
        <p:spPr>
          <a:xfrm>
            <a:off x="256059" y="3451094"/>
            <a:ext cx="1344142" cy="485905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zh-TW" altLang="en-US" dirty="0">
                <a:solidFill>
                  <a:schemeClr val="bg1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cs typeface="Microsoft JhengHei"/>
                <a:sym typeface="Microsoft JhengHei"/>
              </a:rPr>
              <a:t>延伸資料與相關連結</a:t>
            </a:r>
            <a:endParaRPr lang="zh-TW" altLang="en-US" dirty="0">
              <a:solidFill>
                <a:schemeClr val="bg1"/>
              </a:solidFill>
              <a:latin typeface="微軟正黑體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0" name="Google Shape;9631;p76">
            <a:extLst>
              <a:ext uri="{FF2B5EF4-FFF2-40B4-BE49-F238E27FC236}">
                <a16:creationId xmlns:a16="http://schemas.microsoft.com/office/drawing/2014/main" id="{476FA388-6DC5-5435-4E7F-D078B8FC9B30}"/>
              </a:ext>
            </a:extLst>
          </p:cNvPr>
          <p:cNvSpPr/>
          <p:nvPr/>
        </p:nvSpPr>
        <p:spPr>
          <a:xfrm>
            <a:off x="132845" y="1996083"/>
            <a:ext cx="174337" cy="174337"/>
          </a:xfrm>
          <a:custGeom>
            <a:avLst/>
            <a:gdLst/>
            <a:ahLst/>
            <a:cxnLst/>
            <a:rect l="l" t="t" r="r" b="b"/>
            <a:pathLst>
              <a:path w="208163" h="208163" extrusionOk="0">
                <a:moveTo>
                  <a:pt x="79632" y="48546"/>
                </a:moveTo>
                <a:cubicBezTo>
                  <a:pt x="80399" y="48546"/>
                  <a:pt x="81191" y="48783"/>
                  <a:pt x="81877" y="49126"/>
                </a:cubicBezTo>
                <a:lnTo>
                  <a:pt x="158203" y="101306"/>
                </a:lnTo>
                <a:cubicBezTo>
                  <a:pt x="159036" y="101861"/>
                  <a:pt x="159591" y="102971"/>
                  <a:pt x="159591" y="104081"/>
                </a:cubicBezTo>
                <a:cubicBezTo>
                  <a:pt x="159591" y="105191"/>
                  <a:pt x="159036" y="106302"/>
                  <a:pt x="158203" y="106857"/>
                </a:cubicBezTo>
                <a:lnTo>
                  <a:pt x="81877" y="159036"/>
                </a:lnTo>
                <a:cubicBezTo>
                  <a:pt x="81045" y="159314"/>
                  <a:pt x="80489" y="159591"/>
                  <a:pt x="79934" y="159591"/>
                </a:cubicBezTo>
                <a:cubicBezTo>
                  <a:pt x="79379" y="159591"/>
                  <a:pt x="78547" y="159591"/>
                  <a:pt x="78269" y="159314"/>
                </a:cubicBezTo>
                <a:cubicBezTo>
                  <a:pt x="77159" y="158481"/>
                  <a:pt x="76326" y="157371"/>
                  <a:pt x="76326" y="156260"/>
                </a:cubicBezTo>
                <a:lnTo>
                  <a:pt x="76326" y="52179"/>
                </a:lnTo>
                <a:cubicBezTo>
                  <a:pt x="76326" y="50792"/>
                  <a:pt x="77159" y="49681"/>
                  <a:pt x="78269" y="48849"/>
                </a:cubicBezTo>
                <a:cubicBezTo>
                  <a:pt x="78693" y="48637"/>
                  <a:pt x="79158" y="48546"/>
                  <a:pt x="79632" y="48546"/>
                </a:cubicBezTo>
                <a:close/>
                <a:moveTo>
                  <a:pt x="104081" y="0"/>
                </a:moveTo>
                <a:cubicBezTo>
                  <a:pt x="46628" y="0"/>
                  <a:pt x="0" y="46628"/>
                  <a:pt x="0" y="104081"/>
                </a:cubicBezTo>
                <a:cubicBezTo>
                  <a:pt x="0" y="161534"/>
                  <a:pt x="46628" y="208162"/>
                  <a:pt x="104081" y="208162"/>
                </a:cubicBezTo>
                <a:cubicBezTo>
                  <a:pt x="161534" y="208162"/>
                  <a:pt x="208162" y="161534"/>
                  <a:pt x="208162" y="104081"/>
                </a:cubicBezTo>
                <a:cubicBezTo>
                  <a:pt x="208162" y="46628"/>
                  <a:pt x="161534" y="0"/>
                  <a:pt x="104081" y="0"/>
                </a:cubicBezTo>
                <a:close/>
              </a:path>
            </a:pathLst>
          </a:custGeom>
          <a:solidFill>
            <a:schemeClr val="bg2">
              <a:lumMod val="5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bg2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pic>
        <p:nvPicPr>
          <p:cNvPr id="12" name="圖片 11" descr="一張含有 圓形, 螢幕擷取畫面, 圖形, 黃色 的圖片&#10;&#10;AI 產生的內容可能不正確。">
            <a:extLst>
              <a:ext uri="{FF2B5EF4-FFF2-40B4-BE49-F238E27FC236}">
                <a16:creationId xmlns:a16="http://schemas.microsoft.com/office/drawing/2014/main" id="{DF42FFDF-5EBC-B1B6-D74F-FECEE065A4B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22217" y="-33266"/>
            <a:ext cx="721783" cy="721783"/>
          </a:xfrm>
          <a:prstGeom prst="rect">
            <a:avLst/>
          </a:prstGeom>
        </p:spPr>
      </p:pic>
      <p:sp>
        <p:nvSpPr>
          <p:cNvPr id="13" name="文字方塊 12">
            <a:extLst>
              <a:ext uri="{FF2B5EF4-FFF2-40B4-BE49-F238E27FC236}">
                <a16:creationId xmlns:a16="http://schemas.microsoft.com/office/drawing/2014/main" id="{40CA8824-69A6-605E-8D17-F0F8BCACA88C}"/>
              </a:ext>
            </a:extLst>
          </p:cNvPr>
          <p:cNvSpPr txBox="1"/>
          <p:nvPr/>
        </p:nvSpPr>
        <p:spPr>
          <a:xfrm>
            <a:off x="8775883" y="4835723"/>
            <a:ext cx="26246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TW" dirty="0">
                <a:latin typeface="微軟正黑體" panose="020B0604030504040204" pitchFamily="34" charset="-120"/>
              </a:rPr>
              <a:t>2</a:t>
            </a:r>
            <a:endParaRPr kumimoji="1" lang="zh-TW" altLang="en-US" dirty="0">
              <a:latin typeface="微軟正黑體" panose="020B0604030504040204" pitchFamily="34" charset="-12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0">
          <a:extLst>
            <a:ext uri="{FF2B5EF4-FFF2-40B4-BE49-F238E27FC236}">
              <a16:creationId xmlns:a16="http://schemas.microsoft.com/office/drawing/2014/main" id="{0ED42A56-3877-96CC-270F-5042412E37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6">
            <a:extLst>
              <a:ext uri="{FF2B5EF4-FFF2-40B4-BE49-F238E27FC236}">
                <a16:creationId xmlns:a16="http://schemas.microsoft.com/office/drawing/2014/main" id="{B7983B36-8FEA-C244-AD53-10BEEAA194A5}"/>
              </a:ext>
            </a:extLst>
          </p:cNvPr>
          <p:cNvSpPr/>
          <p:nvPr/>
        </p:nvSpPr>
        <p:spPr>
          <a:xfrm rot="-2047773">
            <a:off x="1778000" y="313267"/>
            <a:ext cx="364067" cy="385554"/>
          </a:xfrm>
          <a:prstGeom prst="ellipse">
            <a:avLst/>
          </a:prstGeom>
          <a:solidFill>
            <a:srgbClr val="FEBD3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Microsoft JhengHei" panose="020B0604030504040204" pitchFamily="34" charset="-120"/>
              <a:ea typeface="Microsoft JhengHei" panose="020B0604030504040204" pitchFamily="34" charset="-120"/>
              <a:sym typeface="Arial"/>
            </a:endParaRPr>
          </a:p>
        </p:txBody>
      </p:sp>
      <p:sp>
        <p:nvSpPr>
          <p:cNvPr id="132" name="Google Shape;132;p6">
            <a:extLst>
              <a:ext uri="{FF2B5EF4-FFF2-40B4-BE49-F238E27FC236}">
                <a16:creationId xmlns:a16="http://schemas.microsoft.com/office/drawing/2014/main" id="{CABF2121-74E5-722D-4B51-017EF5F8A9A2}"/>
              </a:ext>
            </a:extLst>
          </p:cNvPr>
          <p:cNvSpPr txBox="1"/>
          <p:nvPr/>
        </p:nvSpPr>
        <p:spPr>
          <a:xfrm>
            <a:off x="1842558" y="271625"/>
            <a:ext cx="5458884" cy="4271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50" tIns="34275" rIns="68550" bIns="34275" anchor="b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TW" sz="2100" b="1" i="0" u="none" strike="noStrike" cap="none" dirty="0">
                <a:solidFill>
                  <a:schemeClr val="bg2">
                    <a:lumMod val="50000"/>
                  </a:schemeClr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cs typeface="Microsoft JhengHei"/>
                <a:sym typeface="Microsoft JhengHei"/>
              </a:rPr>
              <a:t>一、線上展覽介紹</a:t>
            </a:r>
            <a:endParaRPr sz="1050" b="0" i="0" u="none" strike="noStrike" cap="none" dirty="0">
              <a:solidFill>
                <a:schemeClr val="bg2">
                  <a:lumMod val="50000"/>
                </a:schemeClr>
              </a:solidFill>
              <a:latin typeface="微軟正黑體" panose="020B0604030504040204" pitchFamily="34" charset="-120"/>
              <a:ea typeface="Microsoft JhengHei" panose="020B0604030504040204" pitchFamily="34" charset="-120"/>
              <a:sym typeface="Arial"/>
            </a:endParaRPr>
          </a:p>
        </p:txBody>
      </p:sp>
      <p:sp>
        <p:nvSpPr>
          <p:cNvPr id="134" name="Google Shape;134;p6">
            <a:extLst>
              <a:ext uri="{FF2B5EF4-FFF2-40B4-BE49-F238E27FC236}">
                <a16:creationId xmlns:a16="http://schemas.microsoft.com/office/drawing/2014/main" id="{F500159B-E841-E9BE-8A1C-137DC3F3956C}"/>
              </a:ext>
            </a:extLst>
          </p:cNvPr>
          <p:cNvSpPr/>
          <p:nvPr/>
        </p:nvSpPr>
        <p:spPr>
          <a:xfrm>
            <a:off x="-1" y="0"/>
            <a:ext cx="1515533" cy="5143500"/>
          </a:xfrm>
          <a:prstGeom prst="rect">
            <a:avLst/>
          </a:prstGeom>
          <a:solidFill>
            <a:srgbClr val="FEBD39"/>
          </a:solidFill>
          <a:ln>
            <a:noFill/>
          </a:ln>
        </p:spPr>
        <p:txBody>
          <a:bodyPr spcFirstLastPara="1" wrap="square" lIns="68550" tIns="34275" rIns="68550" bIns="3427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 b="0" i="0" u="none" strike="noStrike" cap="none">
              <a:solidFill>
                <a:schemeClr val="dk1"/>
              </a:solidFill>
              <a:latin typeface="Noto Sans TC"/>
              <a:ea typeface="Noto Sans TC"/>
              <a:cs typeface="Noto Sans TC"/>
              <a:sym typeface="Noto Sans TC"/>
            </a:endParaRPr>
          </a:p>
        </p:txBody>
      </p:sp>
      <p:sp>
        <p:nvSpPr>
          <p:cNvPr id="7" name="文字方塊 6">
            <a:extLst>
              <a:ext uri="{FF2B5EF4-FFF2-40B4-BE49-F238E27FC236}">
                <a16:creationId xmlns:a16="http://schemas.microsoft.com/office/drawing/2014/main" id="{9673398F-56BA-8202-8658-CE236090CC07}"/>
              </a:ext>
            </a:extLst>
          </p:cNvPr>
          <p:cNvSpPr txBox="1"/>
          <p:nvPr/>
        </p:nvSpPr>
        <p:spPr>
          <a:xfrm>
            <a:off x="1701189" y="1335570"/>
            <a:ext cx="7072389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zh-TW" altLang="en-US" b="1" dirty="0">
                <a:solidFill>
                  <a:schemeClr val="bg2">
                    <a:lumMod val="50000"/>
                  </a:schemeClr>
                </a:solidFill>
                <a:latin typeface="微軟正黑體" panose="020B0604030504040204" pitchFamily="34" charset="-120"/>
                <a:ea typeface="Microsoft JhengHei" panose="020B0604030504040204" pitchFamily="34" charset="-120"/>
              </a:rPr>
              <a:t>（二）運動：全民參與的競賽</a:t>
            </a:r>
          </a:p>
        </p:txBody>
      </p:sp>
      <p:sp>
        <p:nvSpPr>
          <p:cNvPr id="3" name="文字方塊 2">
            <a:extLst>
              <a:ext uri="{FF2B5EF4-FFF2-40B4-BE49-F238E27FC236}">
                <a16:creationId xmlns:a16="http://schemas.microsoft.com/office/drawing/2014/main" id="{F7C545C9-2ED8-5151-B7F1-E6BF319CD736}"/>
              </a:ext>
            </a:extLst>
          </p:cNvPr>
          <p:cNvSpPr txBox="1"/>
          <p:nvPr/>
        </p:nvSpPr>
        <p:spPr>
          <a:xfrm>
            <a:off x="1700909" y="1810525"/>
            <a:ext cx="3239991" cy="19974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TW" altLang="en-US" sz="1200" dirty="0">
                <a:latin typeface="微軟正黑體" panose="020B0604030504040204" pitchFamily="34" charset="-120"/>
                <a:ea typeface="Microsoft JhengHei" panose="020B0604030504040204" pitchFamily="34" charset="-120"/>
              </a:rPr>
              <a:t>大正時期後，臺灣各地開始舉辦運動賽事，帶動全民參與的熱潮。比賽中，臺灣人有機會與日本人公平競爭，也藉此宣洩殖民時期的壓抑情緒。球衣成為新的社會象徵，運動員獲得更多機會，媒體也讓運動風氣傳遍社會。日本政府鼓勵競技，同時透過運動家精神，將殖民情緒包裝進運動家精神之中：勝不驕、敗不餒。</a:t>
            </a:r>
          </a:p>
        </p:txBody>
      </p:sp>
      <p:pic>
        <p:nvPicPr>
          <p:cNvPr id="10" name="圖片 9" descr="一張含有 文字, 圖書, 室內, 牆 的圖片&#10;&#10;AI 產生的內容可能不正確。">
            <a:extLst>
              <a:ext uri="{FF2B5EF4-FFF2-40B4-BE49-F238E27FC236}">
                <a16:creationId xmlns:a16="http://schemas.microsoft.com/office/drawing/2014/main" id="{274EC9EF-0E07-76C5-3D72-6840CDDCFC8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0980" r="11169"/>
          <a:stretch/>
        </p:blipFill>
        <p:spPr>
          <a:xfrm>
            <a:off x="5041608" y="1029920"/>
            <a:ext cx="3635609" cy="2778011"/>
          </a:xfrm>
          <a:prstGeom prst="rect">
            <a:avLst/>
          </a:prstGeom>
        </p:spPr>
      </p:pic>
      <p:sp>
        <p:nvSpPr>
          <p:cNvPr id="2" name="文字方塊 1">
            <a:extLst>
              <a:ext uri="{FF2B5EF4-FFF2-40B4-BE49-F238E27FC236}">
                <a16:creationId xmlns:a16="http://schemas.microsoft.com/office/drawing/2014/main" id="{32C5C991-DAD6-687C-318F-7FDC33B5A157}"/>
              </a:ext>
            </a:extLst>
          </p:cNvPr>
          <p:cNvSpPr txBox="1"/>
          <p:nvPr/>
        </p:nvSpPr>
        <p:spPr>
          <a:xfrm>
            <a:off x="42828" y="1492350"/>
            <a:ext cx="130809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rtl="0"/>
            <a:r>
              <a:rPr lang="zh-TW" altLang="en-US" sz="2000" b="1" dirty="0">
                <a:solidFill>
                  <a:schemeClr val="bg2">
                    <a:lumMod val="50000"/>
                  </a:schemeClr>
                </a:solidFill>
                <a:latin typeface="微軟正黑體" panose="020B0604030504040204" pitchFamily="34" charset="-120"/>
                <a:ea typeface="Microsoft JhengHei" panose="020B0604030504040204" pitchFamily="34" charset="-120"/>
              </a:rPr>
              <a:t>教案手冊</a:t>
            </a:r>
            <a:endParaRPr lang="zh-TW" altLang="en-US" dirty="0">
              <a:solidFill>
                <a:schemeClr val="bg2">
                  <a:lumMod val="50000"/>
                </a:schemeClr>
              </a:solidFill>
              <a:latin typeface="微軟正黑體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4" name="Google Shape;8479;p37">
            <a:extLst>
              <a:ext uri="{FF2B5EF4-FFF2-40B4-BE49-F238E27FC236}">
                <a16:creationId xmlns:a16="http://schemas.microsoft.com/office/drawing/2014/main" id="{DD8AB8E4-1083-35AC-C5B1-DC29DBC3AF55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256059" y="1875321"/>
            <a:ext cx="1308098" cy="389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 b="1" dirty="0" err="1">
                <a:solidFill>
                  <a:schemeClr val="bg2">
                    <a:lumMod val="50000"/>
                  </a:schemeClr>
                </a:solidFill>
                <a:latin typeface="微軟正黑體" panose="020B0604030504040204" pitchFamily="34" charset="-120"/>
                <a:ea typeface="Microsoft JhengHei" panose="020B0604030504040204" pitchFamily="34" charset="-120"/>
              </a:rPr>
              <a:t>線上展覽介紹</a:t>
            </a:r>
            <a:endParaRPr sz="1400" b="1" dirty="0">
              <a:solidFill>
                <a:schemeClr val="bg2">
                  <a:lumMod val="50000"/>
                </a:schemeClr>
              </a:solidFill>
              <a:latin typeface="微軟正黑體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5" name="Google Shape;8482;p37">
            <a:extLst>
              <a:ext uri="{FF2B5EF4-FFF2-40B4-BE49-F238E27FC236}">
                <a16:creationId xmlns:a16="http://schemas.microsoft.com/office/drawing/2014/main" id="{2777B460-3F7E-86EE-8B0B-008C306D1897}"/>
              </a:ext>
            </a:extLst>
          </p:cNvPr>
          <p:cNvSpPr txBox="1">
            <a:spLocks/>
          </p:cNvSpPr>
          <p:nvPr/>
        </p:nvSpPr>
        <p:spPr>
          <a:xfrm>
            <a:off x="256059" y="2274173"/>
            <a:ext cx="3400800" cy="389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zh-TW" altLang="en-US" dirty="0">
                <a:solidFill>
                  <a:schemeClr val="bg1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</a:rPr>
              <a:t>遊戲介紹</a:t>
            </a:r>
          </a:p>
        </p:txBody>
      </p:sp>
      <p:sp>
        <p:nvSpPr>
          <p:cNvPr id="6" name="Google Shape;8484;p37">
            <a:extLst>
              <a:ext uri="{FF2B5EF4-FFF2-40B4-BE49-F238E27FC236}">
                <a16:creationId xmlns:a16="http://schemas.microsoft.com/office/drawing/2014/main" id="{11293D78-4B3D-45D9-21DB-5DD3127FF334}"/>
              </a:ext>
            </a:extLst>
          </p:cNvPr>
          <p:cNvSpPr txBox="1">
            <a:spLocks/>
          </p:cNvSpPr>
          <p:nvPr/>
        </p:nvSpPr>
        <p:spPr>
          <a:xfrm>
            <a:off x="256059" y="2673025"/>
            <a:ext cx="3285684" cy="389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zh-TW" altLang="en-US" dirty="0">
                <a:solidFill>
                  <a:schemeClr val="bg1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</a:rPr>
              <a:t>教學目標</a:t>
            </a:r>
          </a:p>
        </p:txBody>
      </p:sp>
      <p:sp>
        <p:nvSpPr>
          <p:cNvPr id="8" name="Google Shape;8486;p37">
            <a:extLst>
              <a:ext uri="{FF2B5EF4-FFF2-40B4-BE49-F238E27FC236}">
                <a16:creationId xmlns:a16="http://schemas.microsoft.com/office/drawing/2014/main" id="{64CF836E-5803-892E-1712-BE5EC8FFD238}"/>
              </a:ext>
            </a:extLst>
          </p:cNvPr>
          <p:cNvSpPr txBox="1">
            <a:spLocks/>
          </p:cNvSpPr>
          <p:nvPr/>
        </p:nvSpPr>
        <p:spPr>
          <a:xfrm>
            <a:off x="256059" y="3062060"/>
            <a:ext cx="3285684" cy="389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zh-TW" altLang="en-US" dirty="0">
                <a:solidFill>
                  <a:schemeClr val="bg1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</a:rPr>
              <a:t>教學內容架構</a:t>
            </a:r>
          </a:p>
        </p:txBody>
      </p:sp>
      <p:sp>
        <p:nvSpPr>
          <p:cNvPr id="9" name="Google Shape;8488;p37">
            <a:extLst>
              <a:ext uri="{FF2B5EF4-FFF2-40B4-BE49-F238E27FC236}">
                <a16:creationId xmlns:a16="http://schemas.microsoft.com/office/drawing/2014/main" id="{97B22682-FDF8-CBC4-3121-4D59E8B3E363}"/>
              </a:ext>
            </a:extLst>
          </p:cNvPr>
          <p:cNvSpPr txBox="1">
            <a:spLocks/>
          </p:cNvSpPr>
          <p:nvPr/>
        </p:nvSpPr>
        <p:spPr>
          <a:xfrm>
            <a:off x="256059" y="3451094"/>
            <a:ext cx="1344142" cy="485905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zh-TW" altLang="en-US" dirty="0">
                <a:solidFill>
                  <a:schemeClr val="bg1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cs typeface="Microsoft JhengHei"/>
                <a:sym typeface="Microsoft JhengHei"/>
              </a:rPr>
              <a:t>延伸資料與相關連結</a:t>
            </a:r>
            <a:endParaRPr lang="zh-TW" altLang="en-US" dirty="0">
              <a:solidFill>
                <a:schemeClr val="bg1"/>
              </a:solidFill>
              <a:latin typeface="微軟正黑體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1" name="Google Shape;9631;p76">
            <a:extLst>
              <a:ext uri="{FF2B5EF4-FFF2-40B4-BE49-F238E27FC236}">
                <a16:creationId xmlns:a16="http://schemas.microsoft.com/office/drawing/2014/main" id="{3FE7DBB5-353C-A442-8773-A91F2FBFD9B5}"/>
              </a:ext>
            </a:extLst>
          </p:cNvPr>
          <p:cNvSpPr/>
          <p:nvPr/>
        </p:nvSpPr>
        <p:spPr>
          <a:xfrm>
            <a:off x="132845" y="1996083"/>
            <a:ext cx="174337" cy="174337"/>
          </a:xfrm>
          <a:custGeom>
            <a:avLst/>
            <a:gdLst/>
            <a:ahLst/>
            <a:cxnLst/>
            <a:rect l="l" t="t" r="r" b="b"/>
            <a:pathLst>
              <a:path w="208163" h="208163" extrusionOk="0">
                <a:moveTo>
                  <a:pt x="79632" y="48546"/>
                </a:moveTo>
                <a:cubicBezTo>
                  <a:pt x="80399" y="48546"/>
                  <a:pt x="81191" y="48783"/>
                  <a:pt x="81877" y="49126"/>
                </a:cubicBezTo>
                <a:lnTo>
                  <a:pt x="158203" y="101306"/>
                </a:lnTo>
                <a:cubicBezTo>
                  <a:pt x="159036" y="101861"/>
                  <a:pt x="159591" y="102971"/>
                  <a:pt x="159591" y="104081"/>
                </a:cubicBezTo>
                <a:cubicBezTo>
                  <a:pt x="159591" y="105191"/>
                  <a:pt x="159036" y="106302"/>
                  <a:pt x="158203" y="106857"/>
                </a:cubicBezTo>
                <a:lnTo>
                  <a:pt x="81877" y="159036"/>
                </a:lnTo>
                <a:cubicBezTo>
                  <a:pt x="81045" y="159314"/>
                  <a:pt x="80489" y="159591"/>
                  <a:pt x="79934" y="159591"/>
                </a:cubicBezTo>
                <a:cubicBezTo>
                  <a:pt x="79379" y="159591"/>
                  <a:pt x="78547" y="159591"/>
                  <a:pt x="78269" y="159314"/>
                </a:cubicBezTo>
                <a:cubicBezTo>
                  <a:pt x="77159" y="158481"/>
                  <a:pt x="76326" y="157371"/>
                  <a:pt x="76326" y="156260"/>
                </a:cubicBezTo>
                <a:lnTo>
                  <a:pt x="76326" y="52179"/>
                </a:lnTo>
                <a:cubicBezTo>
                  <a:pt x="76326" y="50792"/>
                  <a:pt x="77159" y="49681"/>
                  <a:pt x="78269" y="48849"/>
                </a:cubicBezTo>
                <a:cubicBezTo>
                  <a:pt x="78693" y="48637"/>
                  <a:pt x="79158" y="48546"/>
                  <a:pt x="79632" y="48546"/>
                </a:cubicBezTo>
                <a:close/>
                <a:moveTo>
                  <a:pt x="104081" y="0"/>
                </a:moveTo>
                <a:cubicBezTo>
                  <a:pt x="46628" y="0"/>
                  <a:pt x="0" y="46628"/>
                  <a:pt x="0" y="104081"/>
                </a:cubicBezTo>
                <a:cubicBezTo>
                  <a:pt x="0" y="161534"/>
                  <a:pt x="46628" y="208162"/>
                  <a:pt x="104081" y="208162"/>
                </a:cubicBezTo>
                <a:cubicBezTo>
                  <a:pt x="161534" y="208162"/>
                  <a:pt x="208162" y="161534"/>
                  <a:pt x="208162" y="104081"/>
                </a:cubicBezTo>
                <a:cubicBezTo>
                  <a:pt x="208162" y="46628"/>
                  <a:pt x="161534" y="0"/>
                  <a:pt x="104081" y="0"/>
                </a:cubicBezTo>
                <a:close/>
              </a:path>
            </a:pathLst>
          </a:custGeom>
          <a:solidFill>
            <a:schemeClr val="bg2">
              <a:lumMod val="5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bg2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2" name="Google Shape;133;p6">
            <a:extLst>
              <a:ext uri="{FF2B5EF4-FFF2-40B4-BE49-F238E27FC236}">
                <a16:creationId xmlns:a16="http://schemas.microsoft.com/office/drawing/2014/main" id="{09402FE7-11F2-8BED-D2FB-54E229E9426D}"/>
              </a:ext>
            </a:extLst>
          </p:cNvPr>
          <p:cNvSpPr txBox="1"/>
          <p:nvPr/>
        </p:nvSpPr>
        <p:spPr>
          <a:xfrm>
            <a:off x="1712315" y="777505"/>
            <a:ext cx="7044877" cy="4245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50" tIns="34275" rIns="68550" bIns="34275" anchor="t" anchorCtr="0">
            <a:noAutofit/>
          </a:bodyPr>
          <a:lstStyle/>
          <a:p>
            <a:pPr marL="0" marR="0" lvl="0" indent="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TW" sz="1800" b="1" i="0" u="none" strike="noStrike" cap="none" dirty="0">
                <a:solidFill>
                  <a:schemeClr val="bg2">
                    <a:lumMod val="50000"/>
                  </a:schemeClr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cs typeface="Noto Sans TC"/>
                <a:sym typeface="Noto Sans TC"/>
              </a:rPr>
              <a:t>展區介紹</a:t>
            </a:r>
            <a:endParaRPr sz="1800" b="1" i="0" u="none" strike="noStrike" cap="none" dirty="0">
              <a:solidFill>
                <a:schemeClr val="bg2">
                  <a:lumMod val="50000"/>
                </a:schemeClr>
              </a:solidFill>
              <a:latin typeface="微軟正黑體" panose="020B0604030504040204" pitchFamily="34" charset="-120"/>
              <a:ea typeface="Microsoft JhengHei" panose="020B0604030504040204" pitchFamily="34" charset="-120"/>
              <a:cs typeface="Noto Sans TC"/>
              <a:sym typeface="Noto Sans TC"/>
            </a:endParaRPr>
          </a:p>
        </p:txBody>
      </p:sp>
      <p:pic>
        <p:nvPicPr>
          <p:cNvPr id="13" name="圖片 12" descr="一張含有 圓形, 螢幕擷取畫面, 圖形, 黃色 的圖片&#10;&#10;AI 產生的內容可能不正確。">
            <a:extLst>
              <a:ext uri="{FF2B5EF4-FFF2-40B4-BE49-F238E27FC236}">
                <a16:creationId xmlns:a16="http://schemas.microsoft.com/office/drawing/2014/main" id="{06193CDC-5AA1-D1CD-6268-62FB14496A7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22217" y="-33266"/>
            <a:ext cx="721783" cy="721783"/>
          </a:xfrm>
          <a:prstGeom prst="rect">
            <a:avLst/>
          </a:prstGeom>
        </p:spPr>
      </p:pic>
      <p:sp>
        <p:nvSpPr>
          <p:cNvPr id="14" name="文字方塊 13">
            <a:extLst>
              <a:ext uri="{FF2B5EF4-FFF2-40B4-BE49-F238E27FC236}">
                <a16:creationId xmlns:a16="http://schemas.microsoft.com/office/drawing/2014/main" id="{7664659D-8C0D-B4A8-2266-9462DEBE8AA8}"/>
              </a:ext>
            </a:extLst>
          </p:cNvPr>
          <p:cNvSpPr txBox="1"/>
          <p:nvPr/>
        </p:nvSpPr>
        <p:spPr>
          <a:xfrm>
            <a:off x="8775883" y="4835723"/>
            <a:ext cx="26246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TW" dirty="0">
                <a:latin typeface="微軟正黑體" panose="020B0604030504040204" pitchFamily="34" charset="-120"/>
              </a:rPr>
              <a:t>3</a:t>
            </a:r>
            <a:endParaRPr kumimoji="1" lang="zh-TW" altLang="en-US" dirty="0">
              <a:latin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29435179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0">
          <a:extLst>
            <a:ext uri="{FF2B5EF4-FFF2-40B4-BE49-F238E27FC236}">
              <a16:creationId xmlns:a16="http://schemas.microsoft.com/office/drawing/2014/main" id="{17D77F93-7E9E-C1D8-BECF-66219B74D8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6">
            <a:extLst>
              <a:ext uri="{FF2B5EF4-FFF2-40B4-BE49-F238E27FC236}">
                <a16:creationId xmlns:a16="http://schemas.microsoft.com/office/drawing/2014/main" id="{1F69E812-F814-8611-CACC-6B3A0540783D}"/>
              </a:ext>
            </a:extLst>
          </p:cNvPr>
          <p:cNvSpPr/>
          <p:nvPr/>
        </p:nvSpPr>
        <p:spPr>
          <a:xfrm rot="-2047773">
            <a:off x="1778000" y="313267"/>
            <a:ext cx="364067" cy="385554"/>
          </a:xfrm>
          <a:prstGeom prst="ellipse">
            <a:avLst/>
          </a:prstGeom>
          <a:solidFill>
            <a:srgbClr val="FEBD3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Microsoft JhengHei" panose="020B0604030504040204" pitchFamily="34" charset="-120"/>
              <a:ea typeface="Microsoft JhengHei" panose="020B0604030504040204" pitchFamily="34" charset="-120"/>
              <a:sym typeface="Arial"/>
            </a:endParaRPr>
          </a:p>
        </p:txBody>
      </p:sp>
      <p:sp>
        <p:nvSpPr>
          <p:cNvPr id="132" name="Google Shape;132;p6">
            <a:extLst>
              <a:ext uri="{FF2B5EF4-FFF2-40B4-BE49-F238E27FC236}">
                <a16:creationId xmlns:a16="http://schemas.microsoft.com/office/drawing/2014/main" id="{99636F58-D083-C933-E94F-9804ACD10901}"/>
              </a:ext>
            </a:extLst>
          </p:cNvPr>
          <p:cNvSpPr txBox="1"/>
          <p:nvPr/>
        </p:nvSpPr>
        <p:spPr>
          <a:xfrm>
            <a:off x="1842558" y="271625"/>
            <a:ext cx="5458884" cy="4271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50" tIns="34275" rIns="68550" bIns="34275" anchor="b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TW" sz="2100" b="1" i="0" u="none" strike="noStrike" cap="none" dirty="0">
                <a:solidFill>
                  <a:schemeClr val="bg2">
                    <a:lumMod val="50000"/>
                  </a:schemeClr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cs typeface="Microsoft JhengHei"/>
                <a:sym typeface="Microsoft JhengHei"/>
              </a:rPr>
              <a:t>一、線上展覽介紹</a:t>
            </a:r>
            <a:endParaRPr sz="1050" b="0" i="0" u="none" strike="noStrike" cap="none" dirty="0">
              <a:solidFill>
                <a:schemeClr val="bg2">
                  <a:lumMod val="50000"/>
                </a:schemeClr>
              </a:solidFill>
              <a:latin typeface="微軟正黑體" panose="020B0604030504040204" pitchFamily="34" charset="-120"/>
              <a:ea typeface="Microsoft JhengHei" panose="020B0604030504040204" pitchFamily="34" charset="-120"/>
              <a:sym typeface="Arial"/>
            </a:endParaRPr>
          </a:p>
        </p:txBody>
      </p:sp>
      <p:sp>
        <p:nvSpPr>
          <p:cNvPr id="134" name="Google Shape;134;p6">
            <a:extLst>
              <a:ext uri="{FF2B5EF4-FFF2-40B4-BE49-F238E27FC236}">
                <a16:creationId xmlns:a16="http://schemas.microsoft.com/office/drawing/2014/main" id="{34B076D8-1C04-ED12-744A-0F4032EA043B}"/>
              </a:ext>
            </a:extLst>
          </p:cNvPr>
          <p:cNvSpPr/>
          <p:nvPr/>
        </p:nvSpPr>
        <p:spPr>
          <a:xfrm>
            <a:off x="-1" y="0"/>
            <a:ext cx="1515533" cy="5143500"/>
          </a:xfrm>
          <a:prstGeom prst="rect">
            <a:avLst/>
          </a:prstGeom>
          <a:solidFill>
            <a:srgbClr val="FEBD39"/>
          </a:solidFill>
          <a:ln>
            <a:noFill/>
          </a:ln>
        </p:spPr>
        <p:txBody>
          <a:bodyPr spcFirstLastPara="1" wrap="square" lIns="68550" tIns="34275" rIns="68550" bIns="3427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 b="0" i="0" u="none" strike="noStrike" cap="none">
              <a:solidFill>
                <a:schemeClr val="dk1"/>
              </a:solidFill>
              <a:latin typeface="Noto Sans TC"/>
              <a:ea typeface="Noto Sans TC"/>
              <a:cs typeface="Noto Sans TC"/>
              <a:sym typeface="Noto Sans TC"/>
            </a:endParaRPr>
          </a:p>
        </p:txBody>
      </p:sp>
      <p:sp>
        <p:nvSpPr>
          <p:cNvPr id="7" name="文字方塊 6">
            <a:extLst>
              <a:ext uri="{FF2B5EF4-FFF2-40B4-BE49-F238E27FC236}">
                <a16:creationId xmlns:a16="http://schemas.microsoft.com/office/drawing/2014/main" id="{E78767EB-E1C9-EB42-0C20-91803305A197}"/>
              </a:ext>
            </a:extLst>
          </p:cNvPr>
          <p:cNvSpPr txBox="1"/>
          <p:nvPr/>
        </p:nvSpPr>
        <p:spPr>
          <a:xfrm>
            <a:off x="1701190" y="1310323"/>
            <a:ext cx="7072389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TW" altLang="en-US" b="1" dirty="0">
                <a:solidFill>
                  <a:schemeClr val="bg2">
                    <a:lumMod val="50000"/>
                  </a:schemeClr>
                </a:solidFill>
                <a:latin typeface="微軟正黑體" panose="020B0604030504040204" pitchFamily="34" charset="-120"/>
                <a:ea typeface="Microsoft JhengHei" panose="020B0604030504040204" pitchFamily="34" charset="-120"/>
              </a:rPr>
              <a:t>（三）競技：臺灣隊的出現</a:t>
            </a:r>
          </a:p>
        </p:txBody>
      </p:sp>
      <p:sp>
        <p:nvSpPr>
          <p:cNvPr id="10" name="文字方塊 9">
            <a:extLst>
              <a:ext uri="{FF2B5EF4-FFF2-40B4-BE49-F238E27FC236}">
                <a16:creationId xmlns:a16="http://schemas.microsoft.com/office/drawing/2014/main" id="{E57D2BC6-BAAA-091A-CF8E-F8ABB06B1069}"/>
              </a:ext>
            </a:extLst>
          </p:cNvPr>
          <p:cNvSpPr txBox="1"/>
          <p:nvPr/>
        </p:nvSpPr>
        <p:spPr>
          <a:xfrm>
            <a:off x="1697072" y="1662594"/>
            <a:ext cx="3428351" cy="22744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TW" altLang="en-US" sz="1200" dirty="0">
                <a:latin typeface="微軟正黑體" panose="020B0604030504040204" pitchFamily="34" charset="-120"/>
                <a:ea typeface="Microsoft JhengHei" panose="020B0604030504040204" pitchFamily="34" charset="-120"/>
              </a:rPr>
              <a:t>在運動比賽中，人們總期待選手突破極限、爭取榮耀。對來自家鄉的選手，臺灣觀眾更是充滿盼望，即使無法奪冠，也希望他們盡力而為、毫無遺憾。日本時代起，臺灣開始參與以學校、地區為單位的正式競賽。雖然名義上只是日本的一部分，穿上繡有「臺」字的球衣，卻讓臺灣第一次有了自己的代表隊。無論代表隊名稱怎麼改變，只要是來自臺灣的選手，始終是大家心中的英雄。</a:t>
            </a:r>
          </a:p>
        </p:txBody>
      </p:sp>
      <p:sp>
        <p:nvSpPr>
          <p:cNvPr id="2" name="文字方塊 1">
            <a:extLst>
              <a:ext uri="{FF2B5EF4-FFF2-40B4-BE49-F238E27FC236}">
                <a16:creationId xmlns:a16="http://schemas.microsoft.com/office/drawing/2014/main" id="{7477B6AA-7FA5-4A3A-1ADF-F52A76892F8D}"/>
              </a:ext>
            </a:extLst>
          </p:cNvPr>
          <p:cNvSpPr txBox="1"/>
          <p:nvPr/>
        </p:nvSpPr>
        <p:spPr>
          <a:xfrm>
            <a:off x="42828" y="1492350"/>
            <a:ext cx="130809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rtl="0"/>
            <a:r>
              <a:rPr lang="zh-TW" altLang="en-US" sz="2000" b="1" dirty="0">
                <a:solidFill>
                  <a:schemeClr val="bg2">
                    <a:lumMod val="50000"/>
                  </a:schemeClr>
                </a:solidFill>
                <a:latin typeface="微軟正黑體" panose="020B0604030504040204" pitchFamily="34" charset="-120"/>
                <a:ea typeface="Microsoft JhengHei" panose="020B0604030504040204" pitchFamily="34" charset="-120"/>
              </a:rPr>
              <a:t>教案手冊</a:t>
            </a:r>
            <a:endParaRPr lang="zh-TW" altLang="en-US" dirty="0">
              <a:solidFill>
                <a:schemeClr val="bg2">
                  <a:lumMod val="50000"/>
                </a:schemeClr>
              </a:solidFill>
              <a:latin typeface="微軟正黑體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3" name="Google Shape;8479;p37">
            <a:extLst>
              <a:ext uri="{FF2B5EF4-FFF2-40B4-BE49-F238E27FC236}">
                <a16:creationId xmlns:a16="http://schemas.microsoft.com/office/drawing/2014/main" id="{662652D9-F78B-6B45-B905-5A7EF4554672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256059" y="1875321"/>
            <a:ext cx="1308098" cy="389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 b="1" dirty="0" err="1">
                <a:solidFill>
                  <a:schemeClr val="bg2">
                    <a:lumMod val="50000"/>
                  </a:schemeClr>
                </a:solidFill>
                <a:latin typeface="微軟正黑體" panose="020B0604030504040204" pitchFamily="34" charset="-120"/>
                <a:ea typeface="Microsoft JhengHei" panose="020B0604030504040204" pitchFamily="34" charset="-120"/>
              </a:rPr>
              <a:t>線上展覽介紹</a:t>
            </a:r>
            <a:endParaRPr sz="1400" b="1" dirty="0">
              <a:solidFill>
                <a:schemeClr val="bg2">
                  <a:lumMod val="50000"/>
                </a:schemeClr>
              </a:solidFill>
              <a:latin typeface="微軟正黑體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5" name="Google Shape;8482;p37">
            <a:extLst>
              <a:ext uri="{FF2B5EF4-FFF2-40B4-BE49-F238E27FC236}">
                <a16:creationId xmlns:a16="http://schemas.microsoft.com/office/drawing/2014/main" id="{1A8560EA-E903-5213-3082-C41AD6CBBFD9}"/>
              </a:ext>
            </a:extLst>
          </p:cNvPr>
          <p:cNvSpPr txBox="1">
            <a:spLocks/>
          </p:cNvSpPr>
          <p:nvPr/>
        </p:nvSpPr>
        <p:spPr>
          <a:xfrm>
            <a:off x="256059" y="2274173"/>
            <a:ext cx="3400800" cy="389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zh-TW" altLang="en-US" dirty="0">
                <a:solidFill>
                  <a:schemeClr val="bg1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</a:rPr>
              <a:t>遊戲介紹</a:t>
            </a:r>
          </a:p>
        </p:txBody>
      </p:sp>
      <p:sp>
        <p:nvSpPr>
          <p:cNvPr id="6" name="Google Shape;8484;p37">
            <a:extLst>
              <a:ext uri="{FF2B5EF4-FFF2-40B4-BE49-F238E27FC236}">
                <a16:creationId xmlns:a16="http://schemas.microsoft.com/office/drawing/2014/main" id="{75351178-B7B6-34E5-D5CF-034CB9EDD022}"/>
              </a:ext>
            </a:extLst>
          </p:cNvPr>
          <p:cNvSpPr txBox="1">
            <a:spLocks/>
          </p:cNvSpPr>
          <p:nvPr/>
        </p:nvSpPr>
        <p:spPr>
          <a:xfrm>
            <a:off x="256059" y="2673025"/>
            <a:ext cx="3285684" cy="389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zh-TW" altLang="en-US" dirty="0">
                <a:solidFill>
                  <a:schemeClr val="bg1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</a:rPr>
              <a:t>教學目標</a:t>
            </a:r>
          </a:p>
        </p:txBody>
      </p:sp>
      <p:sp>
        <p:nvSpPr>
          <p:cNvPr id="9" name="Google Shape;8486;p37">
            <a:extLst>
              <a:ext uri="{FF2B5EF4-FFF2-40B4-BE49-F238E27FC236}">
                <a16:creationId xmlns:a16="http://schemas.microsoft.com/office/drawing/2014/main" id="{E6DDE694-5952-2814-48FE-4C49713E5727}"/>
              </a:ext>
            </a:extLst>
          </p:cNvPr>
          <p:cNvSpPr txBox="1">
            <a:spLocks/>
          </p:cNvSpPr>
          <p:nvPr/>
        </p:nvSpPr>
        <p:spPr>
          <a:xfrm>
            <a:off x="256059" y="3062060"/>
            <a:ext cx="3285684" cy="389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zh-TW" altLang="en-US" dirty="0">
                <a:solidFill>
                  <a:schemeClr val="bg1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</a:rPr>
              <a:t>教學內容架構</a:t>
            </a:r>
          </a:p>
        </p:txBody>
      </p:sp>
      <p:sp>
        <p:nvSpPr>
          <p:cNvPr id="11" name="Google Shape;8488;p37">
            <a:extLst>
              <a:ext uri="{FF2B5EF4-FFF2-40B4-BE49-F238E27FC236}">
                <a16:creationId xmlns:a16="http://schemas.microsoft.com/office/drawing/2014/main" id="{D62E8C7A-190E-AB7B-FE04-16EBDC9B8D1D}"/>
              </a:ext>
            </a:extLst>
          </p:cNvPr>
          <p:cNvSpPr txBox="1">
            <a:spLocks/>
          </p:cNvSpPr>
          <p:nvPr/>
        </p:nvSpPr>
        <p:spPr>
          <a:xfrm>
            <a:off x="256059" y="3451094"/>
            <a:ext cx="1344142" cy="485905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zh-TW" altLang="en-US" dirty="0">
                <a:solidFill>
                  <a:schemeClr val="bg1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cs typeface="Microsoft JhengHei"/>
                <a:sym typeface="Microsoft JhengHei"/>
              </a:rPr>
              <a:t>延伸資料與相關連結</a:t>
            </a:r>
            <a:endParaRPr lang="zh-TW" altLang="en-US" dirty="0">
              <a:solidFill>
                <a:schemeClr val="bg1"/>
              </a:solidFill>
              <a:latin typeface="微軟正黑體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2" name="Google Shape;9631;p76">
            <a:extLst>
              <a:ext uri="{FF2B5EF4-FFF2-40B4-BE49-F238E27FC236}">
                <a16:creationId xmlns:a16="http://schemas.microsoft.com/office/drawing/2014/main" id="{29624043-E424-4510-4723-EE493D3BB635}"/>
              </a:ext>
            </a:extLst>
          </p:cNvPr>
          <p:cNvSpPr/>
          <p:nvPr/>
        </p:nvSpPr>
        <p:spPr>
          <a:xfrm>
            <a:off x="132845" y="1996083"/>
            <a:ext cx="174337" cy="174337"/>
          </a:xfrm>
          <a:custGeom>
            <a:avLst/>
            <a:gdLst/>
            <a:ahLst/>
            <a:cxnLst/>
            <a:rect l="l" t="t" r="r" b="b"/>
            <a:pathLst>
              <a:path w="208163" h="208163" extrusionOk="0">
                <a:moveTo>
                  <a:pt x="79632" y="48546"/>
                </a:moveTo>
                <a:cubicBezTo>
                  <a:pt x="80399" y="48546"/>
                  <a:pt x="81191" y="48783"/>
                  <a:pt x="81877" y="49126"/>
                </a:cubicBezTo>
                <a:lnTo>
                  <a:pt x="158203" y="101306"/>
                </a:lnTo>
                <a:cubicBezTo>
                  <a:pt x="159036" y="101861"/>
                  <a:pt x="159591" y="102971"/>
                  <a:pt x="159591" y="104081"/>
                </a:cubicBezTo>
                <a:cubicBezTo>
                  <a:pt x="159591" y="105191"/>
                  <a:pt x="159036" y="106302"/>
                  <a:pt x="158203" y="106857"/>
                </a:cubicBezTo>
                <a:lnTo>
                  <a:pt x="81877" y="159036"/>
                </a:lnTo>
                <a:cubicBezTo>
                  <a:pt x="81045" y="159314"/>
                  <a:pt x="80489" y="159591"/>
                  <a:pt x="79934" y="159591"/>
                </a:cubicBezTo>
                <a:cubicBezTo>
                  <a:pt x="79379" y="159591"/>
                  <a:pt x="78547" y="159591"/>
                  <a:pt x="78269" y="159314"/>
                </a:cubicBezTo>
                <a:cubicBezTo>
                  <a:pt x="77159" y="158481"/>
                  <a:pt x="76326" y="157371"/>
                  <a:pt x="76326" y="156260"/>
                </a:cubicBezTo>
                <a:lnTo>
                  <a:pt x="76326" y="52179"/>
                </a:lnTo>
                <a:cubicBezTo>
                  <a:pt x="76326" y="50792"/>
                  <a:pt x="77159" y="49681"/>
                  <a:pt x="78269" y="48849"/>
                </a:cubicBezTo>
                <a:cubicBezTo>
                  <a:pt x="78693" y="48637"/>
                  <a:pt x="79158" y="48546"/>
                  <a:pt x="79632" y="48546"/>
                </a:cubicBezTo>
                <a:close/>
                <a:moveTo>
                  <a:pt x="104081" y="0"/>
                </a:moveTo>
                <a:cubicBezTo>
                  <a:pt x="46628" y="0"/>
                  <a:pt x="0" y="46628"/>
                  <a:pt x="0" y="104081"/>
                </a:cubicBezTo>
                <a:cubicBezTo>
                  <a:pt x="0" y="161534"/>
                  <a:pt x="46628" y="208162"/>
                  <a:pt x="104081" y="208162"/>
                </a:cubicBezTo>
                <a:cubicBezTo>
                  <a:pt x="161534" y="208162"/>
                  <a:pt x="208162" y="161534"/>
                  <a:pt x="208162" y="104081"/>
                </a:cubicBezTo>
                <a:cubicBezTo>
                  <a:pt x="208162" y="46628"/>
                  <a:pt x="161534" y="0"/>
                  <a:pt x="104081" y="0"/>
                </a:cubicBezTo>
                <a:close/>
              </a:path>
            </a:pathLst>
          </a:custGeom>
          <a:solidFill>
            <a:schemeClr val="bg2">
              <a:lumMod val="5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bg2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3" name="Google Shape;133;p6">
            <a:extLst>
              <a:ext uri="{FF2B5EF4-FFF2-40B4-BE49-F238E27FC236}">
                <a16:creationId xmlns:a16="http://schemas.microsoft.com/office/drawing/2014/main" id="{6EBACEF0-4F05-8A5F-059D-DCC2DD77E6EB}"/>
              </a:ext>
            </a:extLst>
          </p:cNvPr>
          <p:cNvSpPr txBox="1"/>
          <p:nvPr/>
        </p:nvSpPr>
        <p:spPr>
          <a:xfrm>
            <a:off x="1712315" y="777505"/>
            <a:ext cx="7044877" cy="4245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50" tIns="34275" rIns="68550" bIns="34275" anchor="t" anchorCtr="0">
            <a:noAutofit/>
          </a:bodyPr>
          <a:lstStyle/>
          <a:p>
            <a:pPr marL="0" marR="0" lvl="0" indent="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TW" sz="1800" b="1" i="0" u="none" strike="noStrike" cap="none" dirty="0">
                <a:solidFill>
                  <a:schemeClr val="bg2">
                    <a:lumMod val="50000"/>
                  </a:schemeClr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cs typeface="Noto Sans TC"/>
                <a:sym typeface="Noto Sans TC"/>
              </a:rPr>
              <a:t>展區介紹</a:t>
            </a:r>
            <a:endParaRPr sz="1800" b="1" i="0" u="none" strike="noStrike" cap="none" dirty="0">
              <a:solidFill>
                <a:schemeClr val="bg2">
                  <a:lumMod val="50000"/>
                </a:schemeClr>
              </a:solidFill>
              <a:latin typeface="微軟正黑體" panose="020B0604030504040204" pitchFamily="34" charset="-120"/>
              <a:ea typeface="Microsoft JhengHei" panose="020B0604030504040204" pitchFamily="34" charset="-120"/>
              <a:cs typeface="Noto Sans TC"/>
              <a:sym typeface="Noto Sans TC"/>
            </a:endParaRPr>
          </a:p>
        </p:txBody>
      </p:sp>
      <p:pic>
        <p:nvPicPr>
          <p:cNvPr id="14" name="圖片 13" descr="一張含有 圓形, 螢幕擷取畫面, 圖形, 黃色 的圖片&#10;&#10;AI 產生的內容可能不正確。">
            <a:extLst>
              <a:ext uri="{FF2B5EF4-FFF2-40B4-BE49-F238E27FC236}">
                <a16:creationId xmlns:a16="http://schemas.microsoft.com/office/drawing/2014/main" id="{1A81B226-4115-25B6-5154-03FDF0AB158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22217" y="-33266"/>
            <a:ext cx="721783" cy="721783"/>
          </a:xfrm>
          <a:prstGeom prst="rect">
            <a:avLst/>
          </a:prstGeom>
        </p:spPr>
      </p:pic>
      <p:sp>
        <p:nvSpPr>
          <p:cNvPr id="4" name="文字方塊 3">
            <a:extLst>
              <a:ext uri="{FF2B5EF4-FFF2-40B4-BE49-F238E27FC236}">
                <a16:creationId xmlns:a16="http://schemas.microsoft.com/office/drawing/2014/main" id="{DB141E59-68F3-98F6-25AF-BCA22F433CFE}"/>
              </a:ext>
            </a:extLst>
          </p:cNvPr>
          <p:cNvSpPr txBox="1"/>
          <p:nvPr/>
        </p:nvSpPr>
        <p:spPr>
          <a:xfrm>
            <a:off x="8775883" y="4835723"/>
            <a:ext cx="26246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TW" dirty="0">
                <a:latin typeface="微軟正黑體" panose="020B0604030504040204" pitchFamily="34" charset="-120"/>
              </a:rPr>
              <a:t>4</a:t>
            </a:r>
            <a:endParaRPr kumimoji="1" lang="zh-TW" altLang="en-US" dirty="0">
              <a:latin typeface="微軟正黑體" panose="020B0604030504040204" pitchFamily="34" charset="-120"/>
            </a:endParaRPr>
          </a:p>
        </p:txBody>
      </p:sp>
      <p:pic>
        <p:nvPicPr>
          <p:cNvPr id="16" name="圖片 15" descr="一張含有 室內, 海報, 文字, 展覽 的圖片&#10;&#10;AI 產生的內容可能不正確。">
            <a:extLst>
              <a:ext uri="{FF2B5EF4-FFF2-40B4-BE49-F238E27FC236}">
                <a16:creationId xmlns:a16="http://schemas.microsoft.com/office/drawing/2014/main" id="{8B6F0AB2-12FA-3DF3-94BF-2B8D9222726E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4704" r="5876"/>
          <a:stretch>
            <a:fillRect/>
          </a:stretch>
        </p:blipFill>
        <p:spPr>
          <a:xfrm>
            <a:off x="5125423" y="1166562"/>
            <a:ext cx="3691467" cy="28522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391591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0">
          <a:extLst>
            <a:ext uri="{FF2B5EF4-FFF2-40B4-BE49-F238E27FC236}">
              <a16:creationId xmlns:a16="http://schemas.microsoft.com/office/drawing/2014/main" id="{89A5CB46-968E-674B-EC7C-237ED1B9D2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6">
            <a:extLst>
              <a:ext uri="{FF2B5EF4-FFF2-40B4-BE49-F238E27FC236}">
                <a16:creationId xmlns:a16="http://schemas.microsoft.com/office/drawing/2014/main" id="{DF4BE957-2352-9E76-82EF-1EEB76CB419E}"/>
              </a:ext>
            </a:extLst>
          </p:cNvPr>
          <p:cNvSpPr/>
          <p:nvPr/>
        </p:nvSpPr>
        <p:spPr>
          <a:xfrm rot="-2047773">
            <a:off x="1778000" y="313267"/>
            <a:ext cx="364067" cy="385554"/>
          </a:xfrm>
          <a:prstGeom prst="ellipse">
            <a:avLst/>
          </a:prstGeom>
          <a:solidFill>
            <a:srgbClr val="FEBD3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Microsoft JhengHei" panose="020B0604030504040204" pitchFamily="34" charset="-120"/>
              <a:ea typeface="Microsoft JhengHei" panose="020B0604030504040204" pitchFamily="34" charset="-120"/>
              <a:sym typeface="Arial"/>
            </a:endParaRPr>
          </a:p>
        </p:txBody>
      </p:sp>
      <p:sp>
        <p:nvSpPr>
          <p:cNvPr id="132" name="Google Shape;132;p6">
            <a:extLst>
              <a:ext uri="{FF2B5EF4-FFF2-40B4-BE49-F238E27FC236}">
                <a16:creationId xmlns:a16="http://schemas.microsoft.com/office/drawing/2014/main" id="{C225A9FB-81AF-2D24-39FD-CC162FA7F572}"/>
              </a:ext>
            </a:extLst>
          </p:cNvPr>
          <p:cNvSpPr txBox="1"/>
          <p:nvPr/>
        </p:nvSpPr>
        <p:spPr>
          <a:xfrm>
            <a:off x="1842558" y="271625"/>
            <a:ext cx="5458884" cy="4271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50" tIns="34275" rIns="68550" bIns="34275" anchor="b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TW" sz="2100" b="1" i="0" u="none" strike="noStrike" cap="none" dirty="0">
                <a:solidFill>
                  <a:schemeClr val="bg2">
                    <a:lumMod val="50000"/>
                  </a:schemeClr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cs typeface="Microsoft JhengHei"/>
                <a:sym typeface="Microsoft JhengHei"/>
              </a:rPr>
              <a:t>一、線上展覽介紹</a:t>
            </a:r>
            <a:endParaRPr sz="1050" b="0" i="0" u="none" strike="noStrike" cap="none" dirty="0">
              <a:solidFill>
                <a:schemeClr val="bg2">
                  <a:lumMod val="50000"/>
                </a:schemeClr>
              </a:solidFill>
              <a:latin typeface="微軟正黑體" panose="020B0604030504040204" pitchFamily="34" charset="-120"/>
              <a:ea typeface="Microsoft JhengHei" panose="020B0604030504040204" pitchFamily="34" charset="-120"/>
              <a:sym typeface="Arial"/>
            </a:endParaRPr>
          </a:p>
        </p:txBody>
      </p:sp>
      <p:sp>
        <p:nvSpPr>
          <p:cNvPr id="134" name="Google Shape;134;p6">
            <a:extLst>
              <a:ext uri="{FF2B5EF4-FFF2-40B4-BE49-F238E27FC236}">
                <a16:creationId xmlns:a16="http://schemas.microsoft.com/office/drawing/2014/main" id="{6F348427-89B6-A4AA-DB4A-72ABC5798E85}"/>
              </a:ext>
            </a:extLst>
          </p:cNvPr>
          <p:cNvSpPr/>
          <p:nvPr/>
        </p:nvSpPr>
        <p:spPr>
          <a:xfrm>
            <a:off x="-1" y="0"/>
            <a:ext cx="1515533" cy="5143500"/>
          </a:xfrm>
          <a:prstGeom prst="rect">
            <a:avLst/>
          </a:prstGeom>
          <a:solidFill>
            <a:srgbClr val="FEBD39"/>
          </a:solidFill>
          <a:ln>
            <a:noFill/>
          </a:ln>
        </p:spPr>
        <p:txBody>
          <a:bodyPr spcFirstLastPara="1" wrap="square" lIns="68550" tIns="34275" rIns="68550" bIns="3427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 b="0" i="0" u="none" strike="noStrike" cap="none">
              <a:solidFill>
                <a:schemeClr val="dk1"/>
              </a:solidFill>
              <a:latin typeface="Noto Sans TC"/>
              <a:ea typeface="Noto Sans TC"/>
              <a:cs typeface="Noto Sans TC"/>
              <a:sym typeface="Noto Sans TC"/>
            </a:endParaRPr>
          </a:p>
        </p:txBody>
      </p:sp>
      <p:sp>
        <p:nvSpPr>
          <p:cNvPr id="7" name="文字方塊 6">
            <a:extLst>
              <a:ext uri="{FF2B5EF4-FFF2-40B4-BE49-F238E27FC236}">
                <a16:creationId xmlns:a16="http://schemas.microsoft.com/office/drawing/2014/main" id="{A4390512-4F25-E588-CE36-CA1EE758B2A3}"/>
              </a:ext>
            </a:extLst>
          </p:cNvPr>
          <p:cNvSpPr txBox="1"/>
          <p:nvPr/>
        </p:nvSpPr>
        <p:spPr>
          <a:xfrm>
            <a:off x="1701190" y="1267800"/>
            <a:ext cx="314174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TW" altLang="en-US" b="1" dirty="0">
                <a:solidFill>
                  <a:schemeClr val="bg2">
                    <a:lumMod val="50000"/>
                  </a:schemeClr>
                </a:solidFill>
                <a:latin typeface="微軟正黑體" panose="020B0604030504040204" pitchFamily="34" charset="-120"/>
                <a:ea typeface="Microsoft JhengHei" panose="020B0604030504040204" pitchFamily="34" charset="-120"/>
              </a:rPr>
              <a:t>（四）體育：東京奧運與臺灣</a:t>
            </a:r>
          </a:p>
        </p:txBody>
      </p:sp>
      <p:sp>
        <p:nvSpPr>
          <p:cNvPr id="3" name="文字方塊 2">
            <a:extLst>
              <a:ext uri="{FF2B5EF4-FFF2-40B4-BE49-F238E27FC236}">
                <a16:creationId xmlns:a16="http://schemas.microsoft.com/office/drawing/2014/main" id="{122084B1-6260-BA33-2CCC-4616DF75AD0C}"/>
              </a:ext>
            </a:extLst>
          </p:cNvPr>
          <p:cNvSpPr txBox="1"/>
          <p:nvPr/>
        </p:nvSpPr>
        <p:spPr>
          <a:xfrm>
            <a:off x="1693989" y="1631643"/>
            <a:ext cx="3395506" cy="25514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TW" altLang="en-US" sz="1200" dirty="0">
                <a:latin typeface="微軟正黑體" panose="020B0604030504040204" pitchFamily="34" charset="-120"/>
                <a:ea typeface="Microsoft JhengHei" panose="020B0604030504040204" pitchFamily="34" charset="-120"/>
              </a:rPr>
              <a:t>「奧林匹克，奧林匹克，無分宗教，不論種族</a:t>
            </a:r>
            <a:r>
              <a:rPr lang="en-US" altLang="zh-TW" sz="1200" dirty="0">
                <a:latin typeface="微軟正黑體" panose="020B0604030504040204" pitchFamily="34" charset="-120"/>
                <a:ea typeface="Microsoft JhengHei" panose="020B0604030504040204" pitchFamily="34" charset="-120"/>
              </a:rPr>
              <a:t>…</a:t>
            </a:r>
            <a:r>
              <a:rPr lang="zh-TW" altLang="en-US" sz="1200" dirty="0">
                <a:latin typeface="微軟正黑體" panose="020B0604030504040204" pitchFamily="34" charset="-120"/>
                <a:ea typeface="Microsoft JhengHei" panose="020B0604030504040204" pitchFamily="34" charset="-120"/>
              </a:rPr>
              <a:t>」</a:t>
            </a:r>
            <a:r>
              <a:rPr lang="en-US" altLang="zh-TW" sz="1200" dirty="0">
                <a:latin typeface="微軟正黑體" panose="020B0604030504040204" pitchFamily="34" charset="-120"/>
                <a:ea typeface="Microsoft JhengHei" panose="020B0604030504040204" pitchFamily="34" charset="-120"/>
              </a:rPr>
              <a:t>〈</a:t>
            </a:r>
            <a:r>
              <a:rPr lang="zh-TW" altLang="en-US" sz="1200" dirty="0">
                <a:latin typeface="微軟正黑體" panose="020B0604030504040204" pitchFamily="34" charset="-120"/>
                <a:ea typeface="Microsoft JhengHei" panose="020B0604030504040204" pitchFamily="34" charset="-120"/>
              </a:rPr>
              <a:t>中華台北奧會會歌</a:t>
            </a:r>
            <a:r>
              <a:rPr lang="en-US" altLang="zh-TW" sz="1200" dirty="0">
                <a:latin typeface="微軟正黑體" panose="020B0604030504040204" pitchFamily="34" charset="-120"/>
                <a:ea typeface="Microsoft JhengHei" panose="020B0604030504040204" pitchFamily="34" charset="-120"/>
              </a:rPr>
              <a:t>〉</a:t>
            </a:r>
            <a:r>
              <a:rPr lang="zh-TW" altLang="en-US" sz="1200" dirty="0">
                <a:latin typeface="微軟正黑體" panose="020B0604030504040204" pitchFamily="34" charset="-120"/>
                <a:ea typeface="Microsoft JhengHei" panose="020B0604030504040204" pitchFamily="34" charset="-120"/>
              </a:rPr>
              <a:t>如此唱道。奧運會每四年舉辦一次，是全球矚目的運動盛事。東亞多國曾主辦奧運，但只有東京三度舉辦，成為歷史特殊的城市。每一次東京奧運，都像面鏡子，反映出臺灣人在不同時代面對的身分問題：我們是日本人？中華民國？還是中華臺北？這些問題不只影響社會，也深深影響著運動員，他們不只是比賽的人，更被期待去回答「我是誰」這個重要課題。</a:t>
            </a:r>
          </a:p>
        </p:txBody>
      </p:sp>
      <p:sp>
        <p:nvSpPr>
          <p:cNvPr id="2" name="Google Shape;133;p6">
            <a:extLst>
              <a:ext uri="{FF2B5EF4-FFF2-40B4-BE49-F238E27FC236}">
                <a16:creationId xmlns:a16="http://schemas.microsoft.com/office/drawing/2014/main" id="{A7A6CAAC-82B2-9D26-A07F-596088EDF2B2}"/>
              </a:ext>
            </a:extLst>
          </p:cNvPr>
          <p:cNvSpPr txBox="1"/>
          <p:nvPr/>
        </p:nvSpPr>
        <p:spPr>
          <a:xfrm>
            <a:off x="1712315" y="777505"/>
            <a:ext cx="7044877" cy="4245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50" tIns="34275" rIns="68550" bIns="34275" anchor="t" anchorCtr="0">
            <a:noAutofit/>
          </a:bodyPr>
          <a:lstStyle/>
          <a:p>
            <a:pPr marL="0" marR="0" lvl="0" indent="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TW" sz="1800" b="1" i="0" u="none" strike="noStrike" cap="none" dirty="0">
                <a:solidFill>
                  <a:schemeClr val="bg2">
                    <a:lumMod val="50000"/>
                  </a:schemeClr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cs typeface="Noto Sans TC"/>
                <a:sym typeface="Noto Sans TC"/>
              </a:rPr>
              <a:t>展區介紹</a:t>
            </a:r>
            <a:endParaRPr sz="1800" b="1" i="0" u="none" strike="noStrike" cap="none" dirty="0">
              <a:solidFill>
                <a:schemeClr val="bg2">
                  <a:lumMod val="50000"/>
                </a:schemeClr>
              </a:solidFill>
              <a:latin typeface="微軟正黑體" panose="020B0604030504040204" pitchFamily="34" charset="-120"/>
              <a:ea typeface="Microsoft JhengHei" panose="020B0604030504040204" pitchFamily="34" charset="-120"/>
              <a:cs typeface="Noto Sans TC"/>
              <a:sym typeface="Noto Sans TC"/>
            </a:endParaRPr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32FFCAB9-5D09-DC02-64AD-29915FE63A39}"/>
              </a:ext>
            </a:extLst>
          </p:cNvPr>
          <p:cNvSpPr txBox="1"/>
          <p:nvPr/>
        </p:nvSpPr>
        <p:spPr>
          <a:xfrm>
            <a:off x="42828" y="1492350"/>
            <a:ext cx="130809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rtl="0"/>
            <a:r>
              <a:rPr lang="zh-TW" altLang="en-US" sz="2000" b="1" dirty="0">
                <a:solidFill>
                  <a:schemeClr val="bg2">
                    <a:lumMod val="50000"/>
                  </a:schemeClr>
                </a:solidFill>
                <a:latin typeface="微軟正黑體" panose="020B0604030504040204" pitchFamily="34" charset="-120"/>
                <a:ea typeface="Microsoft JhengHei" panose="020B0604030504040204" pitchFamily="34" charset="-120"/>
              </a:rPr>
              <a:t>教案手冊</a:t>
            </a:r>
            <a:endParaRPr lang="zh-TW" altLang="en-US" dirty="0">
              <a:solidFill>
                <a:schemeClr val="bg2">
                  <a:lumMod val="50000"/>
                </a:schemeClr>
              </a:solidFill>
              <a:latin typeface="微軟正黑體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6" name="Google Shape;8479;p37">
            <a:extLst>
              <a:ext uri="{FF2B5EF4-FFF2-40B4-BE49-F238E27FC236}">
                <a16:creationId xmlns:a16="http://schemas.microsoft.com/office/drawing/2014/main" id="{4818FF81-A844-BD7C-1DA0-0E59337734E0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256059" y="1875321"/>
            <a:ext cx="1308098" cy="389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 b="1" dirty="0" err="1">
                <a:solidFill>
                  <a:schemeClr val="bg2">
                    <a:lumMod val="50000"/>
                  </a:schemeClr>
                </a:solidFill>
                <a:latin typeface="微軟正黑體" panose="020B0604030504040204" pitchFamily="34" charset="-120"/>
                <a:ea typeface="Microsoft JhengHei" panose="020B0604030504040204" pitchFamily="34" charset="-120"/>
              </a:rPr>
              <a:t>線上展覽介紹</a:t>
            </a:r>
            <a:endParaRPr sz="1400" b="1" dirty="0">
              <a:solidFill>
                <a:schemeClr val="bg2">
                  <a:lumMod val="50000"/>
                </a:schemeClr>
              </a:solidFill>
              <a:latin typeface="微軟正黑體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8" name="Google Shape;8482;p37">
            <a:extLst>
              <a:ext uri="{FF2B5EF4-FFF2-40B4-BE49-F238E27FC236}">
                <a16:creationId xmlns:a16="http://schemas.microsoft.com/office/drawing/2014/main" id="{503E5106-F019-5783-8516-EFB06C37B1D2}"/>
              </a:ext>
            </a:extLst>
          </p:cNvPr>
          <p:cNvSpPr txBox="1">
            <a:spLocks/>
          </p:cNvSpPr>
          <p:nvPr/>
        </p:nvSpPr>
        <p:spPr>
          <a:xfrm>
            <a:off x="256059" y="2274173"/>
            <a:ext cx="1259473" cy="389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zh-TW" altLang="en-US" dirty="0">
                <a:solidFill>
                  <a:schemeClr val="bg1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</a:rPr>
              <a:t>遊戲介紹</a:t>
            </a:r>
          </a:p>
        </p:txBody>
      </p:sp>
      <p:sp>
        <p:nvSpPr>
          <p:cNvPr id="10" name="Google Shape;8484;p37">
            <a:extLst>
              <a:ext uri="{FF2B5EF4-FFF2-40B4-BE49-F238E27FC236}">
                <a16:creationId xmlns:a16="http://schemas.microsoft.com/office/drawing/2014/main" id="{15640E55-BD09-D924-FC66-270BDE502157}"/>
              </a:ext>
            </a:extLst>
          </p:cNvPr>
          <p:cNvSpPr txBox="1">
            <a:spLocks/>
          </p:cNvSpPr>
          <p:nvPr/>
        </p:nvSpPr>
        <p:spPr>
          <a:xfrm>
            <a:off x="256059" y="2673025"/>
            <a:ext cx="1157874" cy="389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zh-TW" altLang="en-US" dirty="0">
                <a:solidFill>
                  <a:schemeClr val="bg1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</a:rPr>
              <a:t>教學目標</a:t>
            </a:r>
          </a:p>
        </p:txBody>
      </p:sp>
      <p:sp>
        <p:nvSpPr>
          <p:cNvPr id="11" name="Google Shape;8486;p37">
            <a:extLst>
              <a:ext uri="{FF2B5EF4-FFF2-40B4-BE49-F238E27FC236}">
                <a16:creationId xmlns:a16="http://schemas.microsoft.com/office/drawing/2014/main" id="{11DD4A5D-FDA6-C2B7-3E1F-A74158ADFC7E}"/>
              </a:ext>
            </a:extLst>
          </p:cNvPr>
          <p:cNvSpPr txBox="1">
            <a:spLocks/>
          </p:cNvSpPr>
          <p:nvPr/>
        </p:nvSpPr>
        <p:spPr>
          <a:xfrm>
            <a:off x="256059" y="3062060"/>
            <a:ext cx="3285684" cy="389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zh-TW" altLang="en-US" dirty="0">
                <a:solidFill>
                  <a:schemeClr val="bg1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</a:rPr>
              <a:t>教學內容架構</a:t>
            </a:r>
          </a:p>
        </p:txBody>
      </p:sp>
      <p:sp>
        <p:nvSpPr>
          <p:cNvPr id="12" name="Google Shape;8488;p37">
            <a:extLst>
              <a:ext uri="{FF2B5EF4-FFF2-40B4-BE49-F238E27FC236}">
                <a16:creationId xmlns:a16="http://schemas.microsoft.com/office/drawing/2014/main" id="{27080454-CC58-B0F6-673B-7D45930A6F05}"/>
              </a:ext>
            </a:extLst>
          </p:cNvPr>
          <p:cNvSpPr txBox="1">
            <a:spLocks/>
          </p:cNvSpPr>
          <p:nvPr/>
        </p:nvSpPr>
        <p:spPr>
          <a:xfrm>
            <a:off x="256059" y="3451094"/>
            <a:ext cx="1344142" cy="485905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zh-TW" altLang="en-US" dirty="0">
                <a:solidFill>
                  <a:schemeClr val="bg1"/>
                </a:solidFill>
                <a:latin typeface="微軟正黑體" panose="020B0604030504040204" pitchFamily="34" charset="-120"/>
                <a:ea typeface="Microsoft JhengHei" panose="020B0604030504040204" pitchFamily="34" charset="-120"/>
                <a:cs typeface="Microsoft JhengHei"/>
                <a:sym typeface="Microsoft JhengHei"/>
              </a:rPr>
              <a:t>延伸資料與相關連結</a:t>
            </a:r>
            <a:endParaRPr lang="zh-TW" altLang="en-US" dirty="0">
              <a:solidFill>
                <a:schemeClr val="bg1"/>
              </a:solidFill>
              <a:latin typeface="微軟正黑體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3" name="Google Shape;9631;p76">
            <a:extLst>
              <a:ext uri="{FF2B5EF4-FFF2-40B4-BE49-F238E27FC236}">
                <a16:creationId xmlns:a16="http://schemas.microsoft.com/office/drawing/2014/main" id="{262E05FD-C07C-2A7B-CEC1-2FFAE119A431}"/>
              </a:ext>
            </a:extLst>
          </p:cNvPr>
          <p:cNvSpPr/>
          <p:nvPr/>
        </p:nvSpPr>
        <p:spPr>
          <a:xfrm>
            <a:off x="132845" y="1996083"/>
            <a:ext cx="174337" cy="174337"/>
          </a:xfrm>
          <a:custGeom>
            <a:avLst/>
            <a:gdLst/>
            <a:ahLst/>
            <a:cxnLst/>
            <a:rect l="l" t="t" r="r" b="b"/>
            <a:pathLst>
              <a:path w="208163" h="208163" extrusionOk="0">
                <a:moveTo>
                  <a:pt x="79632" y="48546"/>
                </a:moveTo>
                <a:cubicBezTo>
                  <a:pt x="80399" y="48546"/>
                  <a:pt x="81191" y="48783"/>
                  <a:pt x="81877" y="49126"/>
                </a:cubicBezTo>
                <a:lnTo>
                  <a:pt x="158203" y="101306"/>
                </a:lnTo>
                <a:cubicBezTo>
                  <a:pt x="159036" y="101861"/>
                  <a:pt x="159591" y="102971"/>
                  <a:pt x="159591" y="104081"/>
                </a:cubicBezTo>
                <a:cubicBezTo>
                  <a:pt x="159591" y="105191"/>
                  <a:pt x="159036" y="106302"/>
                  <a:pt x="158203" y="106857"/>
                </a:cubicBezTo>
                <a:lnTo>
                  <a:pt x="81877" y="159036"/>
                </a:lnTo>
                <a:cubicBezTo>
                  <a:pt x="81045" y="159314"/>
                  <a:pt x="80489" y="159591"/>
                  <a:pt x="79934" y="159591"/>
                </a:cubicBezTo>
                <a:cubicBezTo>
                  <a:pt x="79379" y="159591"/>
                  <a:pt x="78547" y="159591"/>
                  <a:pt x="78269" y="159314"/>
                </a:cubicBezTo>
                <a:cubicBezTo>
                  <a:pt x="77159" y="158481"/>
                  <a:pt x="76326" y="157371"/>
                  <a:pt x="76326" y="156260"/>
                </a:cubicBezTo>
                <a:lnTo>
                  <a:pt x="76326" y="52179"/>
                </a:lnTo>
                <a:cubicBezTo>
                  <a:pt x="76326" y="50792"/>
                  <a:pt x="77159" y="49681"/>
                  <a:pt x="78269" y="48849"/>
                </a:cubicBezTo>
                <a:cubicBezTo>
                  <a:pt x="78693" y="48637"/>
                  <a:pt x="79158" y="48546"/>
                  <a:pt x="79632" y="48546"/>
                </a:cubicBezTo>
                <a:close/>
                <a:moveTo>
                  <a:pt x="104081" y="0"/>
                </a:moveTo>
                <a:cubicBezTo>
                  <a:pt x="46628" y="0"/>
                  <a:pt x="0" y="46628"/>
                  <a:pt x="0" y="104081"/>
                </a:cubicBezTo>
                <a:cubicBezTo>
                  <a:pt x="0" y="161534"/>
                  <a:pt x="46628" y="208162"/>
                  <a:pt x="104081" y="208162"/>
                </a:cubicBezTo>
                <a:cubicBezTo>
                  <a:pt x="161534" y="208162"/>
                  <a:pt x="208162" y="161534"/>
                  <a:pt x="208162" y="104081"/>
                </a:cubicBezTo>
                <a:cubicBezTo>
                  <a:pt x="208162" y="46628"/>
                  <a:pt x="161534" y="0"/>
                  <a:pt x="104081" y="0"/>
                </a:cubicBezTo>
                <a:close/>
              </a:path>
            </a:pathLst>
          </a:custGeom>
          <a:solidFill>
            <a:schemeClr val="bg2">
              <a:lumMod val="5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bg2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pic>
        <p:nvPicPr>
          <p:cNvPr id="14" name="圖片 13" descr="一張含有 圓形, 螢幕擷取畫面, 圖形, 黃色 的圖片&#10;&#10;AI 產生的內容可能不正確。">
            <a:extLst>
              <a:ext uri="{FF2B5EF4-FFF2-40B4-BE49-F238E27FC236}">
                <a16:creationId xmlns:a16="http://schemas.microsoft.com/office/drawing/2014/main" id="{487EAA3E-E6F3-D85D-1AA6-E6B092BD288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22217" y="-33266"/>
            <a:ext cx="721783" cy="721783"/>
          </a:xfrm>
          <a:prstGeom prst="rect">
            <a:avLst/>
          </a:prstGeom>
        </p:spPr>
      </p:pic>
      <p:sp>
        <p:nvSpPr>
          <p:cNvPr id="4" name="文字方塊 3">
            <a:extLst>
              <a:ext uri="{FF2B5EF4-FFF2-40B4-BE49-F238E27FC236}">
                <a16:creationId xmlns:a16="http://schemas.microsoft.com/office/drawing/2014/main" id="{B0371D5F-B760-E71E-941C-F04D1CD1D3E5}"/>
              </a:ext>
            </a:extLst>
          </p:cNvPr>
          <p:cNvSpPr txBox="1"/>
          <p:nvPr/>
        </p:nvSpPr>
        <p:spPr>
          <a:xfrm>
            <a:off x="8775883" y="4835723"/>
            <a:ext cx="26246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TW" dirty="0">
                <a:latin typeface="微軟正黑體" panose="020B0604030504040204" pitchFamily="34" charset="-120"/>
              </a:rPr>
              <a:t>5</a:t>
            </a:r>
            <a:endParaRPr kumimoji="1" lang="zh-TW" altLang="en-US" dirty="0">
              <a:latin typeface="微軟正黑體" panose="020B0604030504040204" pitchFamily="34" charset="-120"/>
            </a:endParaRPr>
          </a:p>
        </p:txBody>
      </p:sp>
      <p:pic>
        <p:nvPicPr>
          <p:cNvPr id="16" name="圖片 15" descr="一張含有 文字, 螢幕擷取畫面, 室內, 海報 的圖片&#10;&#10;AI 產生的內容可能不正確。">
            <a:extLst>
              <a:ext uri="{FF2B5EF4-FFF2-40B4-BE49-F238E27FC236}">
                <a16:creationId xmlns:a16="http://schemas.microsoft.com/office/drawing/2014/main" id="{DF663A6B-FDBA-76A5-0CA5-45057757669E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9226" r="7046" b="-1334"/>
          <a:stretch>
            <a:fillRect/>
          </a:stretch>
        </p:blipFill>
        <p:spPr>
          <a:xfrm>
            <a:off x="5159203" y="1291005"/>
            <a:ext cx="3851952" cy="28032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5312838"/>
      </p:ext>
    </p:extLst>
  </p:cSld>
  <p:clrMapOvr>
    <a:masterClrMapping/>
  </p:clrMapOvr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6265</TotalTime>
  <Words>4132</Words>
  <Application>Microsoft Office PowerPoint</Application>
  <PresentationFormat>如螢幕大小 (16:9)</PresentationFormat>
  <Paragraphs>436</Paragraphs>
  <Slides>34</Slides>
  <Notes>32</Notes>
  <HiddenSlides>0</HiddenSlides>
  <MMClips>0</MMClips>
  <ScaleCrop>false</ScaleCrop>
  <HeadingPairs>
    <vt:vector size="6" baseType="variant">
      <vt:variant>
        <vt:lpstr>使用字型</vt:lpstr>
      </vt:variant>
      <vt:variant>
        <vt:i4>13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34</vt:i4>
      </vt:variant>
    </vt:vector>
  </HeadingPairs>
  <TitlesOfParts>
    <vt:vector size="48" baseType="lpstr">
      <vt:lpstr>Noto Sans</vt:lpstr>
      <vt:lpstr>Noto Sans Symbols</vt:lpstr>
      <vt:lpstr>Aptos</vt:lpstr>
      <vt:lpstr>Noto Sans TC</vt:lpstr>
      <vt:lpstr>Arial</vt:lpstr>
      <vt:lpstr>Albert Sans</vt:lpstr>
      <vt:lpstr>Wingdings</vt:lpstr>
      <vt:lpstr>Times New Roman</vt:lpstr>
      <vt:lpstr>DM Serif Text</vt:lpstr>
      <vt:lpstr>微軟正黑體</vt:lpstr>
      <vt:lpstr>Calibri</vt:lpstr>
      <vt:lpstr>微軟正黑體</vt:lpstr>
      <vt:lpstr>新細明體</vt:lpstr>
      <vt:lpstr>Simple Light</vt:lpstr>
      <vt:lpstr>萬時歷險團: 前進奧運篇</vt:lpstr>
      <vt:lpstr>教學資源包介紹</vt:lpstr>
      <vt:lpstr>目錄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萬時歷險團: 前進奧運篇</vt:lpstr>
      <vt:lpstr>PowerPoint 簡報</vt:lpstr>
      <vt:lpstr>PowerPoint 簡報</vt:lpstr>
      <vt:lpstr>PowerPoint 簡報</vt:lpstr>
      <vt:lpstr>角色原型介紹：張星賢</vt:lpstr>
      <vt:lpstr>PowerPoint 簡報</vt:lpstr>
      <vt:lpstr>PowerPoint 簡報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萬時歷險團: 前進奧運篇</dc:title>
  <dc:creator>臺史博數創中心李文媛</dc:creator>
  <cp:lastModifiedBy>專案助理-李文媛</cp:lastModifiedBy>
  <cp:revision>219</cp:revision>
  <dcterms:modified xsi:type="dcterms:W3CDTF">2025-10-01T06:35:04Z</dcterms:modified>
</cp:coreProperties>
</file>