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tags/tag5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7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tags/tag8.xml" ContentType="application/vnd.openxmlformats-officedocument.presentationml.tags+xml"/>
  <Override PartName="/ppt/notesSlides/notesSlide34.xml" ContentType="application/vnd.openxmlformats-officedocument.presentationml.notesSlide+xml"/>
  <Override PartName="/ppt/tags/tag9.xml" ContentType="application/vnd.openxmlformats-officedocument.presentationml.tags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tags/tag10.xml" ContentType="application/vnd.openxmlformats-officedocument.presentationml.tags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5"/>
  </p:notesMasterIdLst>
  <p:sldIdLst>
    <p:sldId id="2322" r:id="rId2"/>
    <p:sldId id="2323" r:id="rId3"/>
    <p:sldId id="2324" r:id="rId4"/>
    <p:sldId id="2329" r:id="rId5"/>
    <p:sldId id="2325" r:id="rId6"/>
    <p:sldId id="2330" r:id="rId7"/>
    <p:sldId id="2331" r:id="rId8"/>
    <p:sldId id="2332" r:id="rId9"/>
    <p:sldId id="2326" r:id="rId10"/>
    <p:sldId id="2334" r:id="rId11"/>
    <p:sldId id="2333" r:id="rId12"/>
    <p:sldId id="2335" r:id="rId13"/>
    <p:sldId id="2336" r:id="rId14"/>
    <p:sldId id="2337" r:id="rId15"/>
    <p:sldId id="2338" r:id="rId16"/>
    <p:sldId id="2339" r:id="rId17"/>
    <p:sldId id="2340" r:id="rId18"/>
    <p:sldId id="2341" r:id="rId19"/>
    <p:sldId id="2342" r:id="rId20"/>
    <p:sldId id="2343" r:id="rId21"/>
    <p:sldId id="2344" r:id="rId22"/>
    <p:sldId id="2345" r:id="rId23"/>
    <p:sldId id="2327" r:id="rId24"/>
    <p:sldId id="2351" r:id="rId25"/>
    <p:sldId id="2352" r:id="rId26"/>
    <p:sldId id="2353" r:id="rId27"/>
    <p:sldId id="2354" r:id="rId28"/>
    <p:sldId id="2355" r:id="rId29"/>
    <p:sldId id="2356" r:id="rId30"/>
    <p:sldId id="2357" r:id="rId31"/>
    <p:sldId id="2358" r:id="rId32"/>
    <p:sldId id="2359" r:id="rId33"/>
    <p:sldId id="2360" r:id="rId34"/>
    <p:sldId id="2361" r:id="rId35"/>
    <p:sldId id="2362" r:id="rId36"/>
    <p:sldId id="2350" r:id="rId37"/>
    <p:sldId id="2346" r:id="rId38"/>
    <p:sldId id="2347" r:id="rId39"/>
    <p:sldId id="2348" r:id="rId40"/>
    <p:sldId id="2363" r:id="rId41"/>
    <p:sldId id="2364" r:id="rId42"/>
    <p:sldId id="2349" r:id="rId43"/>
    <p:sldId id="2372" r:id="rId44"/>
    <p:sldId id="2373" r:id="rId45"/>
    <p:sldId id="2374" r:id="rId46"/>
    <p:sldId id="2365" r:id="rId47"/>
    <p:sldId id="2366" r:id="rId48"/>
    <p:sldId id="2375" r:id="rId49"/>
    <p:sldId id="2367" r:id="rId50"/>
    <p:sldId id="2368" r:id="rId51"/>
    <p:sldId id="2369" r:id="rId52"/>
    <p:sldId id="2370" r:id="rId53"/>
    <p:sldId id="2371" r:id="rId54"/>
    <p:sldId id="2380" r:id="rId55"/>
    <p:sldId id="2381" r:id="rId56"/>
    <p:sldId id="2382" r:id="rId57"/>
    <p:sldId id="2383" r:id="rId58"/>
    <p:sldId id="2328" r:id="rId59"/>
    <p:sldId id="2384" r:id="rId60"/>
    <p:sldId id="2386" r:id="rId61"/>
    <p:sldId id="2387" r:id="rId62"/>
    <p:sldId id="2385" r:id="rId63"/>
    <p:sldId id="2320" r:id="rId64"/>
  </p:sldIdLst>
  <p:sldSz cx="12192000" cy="6858000"/>
  <p:notesSz cx="6858000" cy="9144000"/>
  <p:custDataLst>
    <p:tags r:id="rId66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32D"/>
    <a:srgbClr val="E3DBC8"/>
    <a:srgbClr val="699331"/>
    <a:srgbClr val="FDF6E4"/>
    <a:srgbClr val="B5C797"/>
    <a:srgbClr val="9FCADA"/>
    <a:srgbClr val="CCC9C2"/>
    <a:srgbClr val="97C7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57" autoAdjust="0"/>
    <p:restoredTop sz="89749" autoAdjust="0"/>
  </p:normalViewPr>
  <p:slideViewPr>
    <p:cSldViewPr snapToGrid="0">
      <p:cViewPr varScale="1">
        <p:scale>
          <a:sx n="73" d="100"/>
          <a:sy n="73" d="100"/>
        </p:scale>
        <p:origin x="475" y="77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2737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gs" Target="tags/tag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133F80-539D-4707-9841-183974CC1F85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5A775D-D46C-46CC-AD07-85213D52E0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34026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5A775D-D46C-46CC-AD07-85213D52E0F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07177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5A775D-D46C-46CC-AD07-85213D52E0F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9038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5A775D-D46C-46CC-AD07-85213D52E0F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95000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5A775D-D46C-46CC-AD07-85213D52E0F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51086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5A775D-D46C-46CC-AD07-85213D52E0F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9162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5A775D-D46C-46CC-AD07-85213D52E0F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96491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5A775D-D46C-46CC-AD07-85213D52E0F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616772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5A775D-D46C-46CC-AD07-85213D52E0F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115318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5A775D-D46C-46CC-AD07-85213D52E0F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251802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15A775D-D46C-46CC-AD07-85213D52E0F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2880166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15A775D-D46C-46CC-AD07-85213D52E0F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726650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5A775D-D46C-46CC-AD07-85213D52E0F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91160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15A775D-D46C-46CC-AD07-85213D52E0F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159362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5A775D-D46C-46CC-AD07-85213D52E0F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33805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15A775D-D46C-46CC-AD07-85213D52E0F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6048791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15A775D-D46C-46CC-AD07-85213D52E0F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8343962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15A775D-D46C-46CC-AD07-85213D52E0F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6778964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15A775D-D46C-46CC-AD07-85213D52E0F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7089884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15A775D-D46C-46CC-AD07-85213D52E0F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967322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15A775D-D46C-46CC-AD07-85213D52E0F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9152207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15A775D-D46C-46CC-AD07-85213D52E0F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4745796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15A775D-D46C-46CC-AD07-85213D52E0F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857320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5A775D-D46C-46CC-AD07-85213D52E0F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236408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15A775D-D46C-46CC-AD07-85213D52E0F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30438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15A775D-D46C-46CC-AD07-85213D52E0F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8384190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15A775D-D46C-46CC-AD07-85213D52E0F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4967644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15A775D-D46C-46CC-AD07-85213D52E0F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3749498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5A775D-D46C-46CC-AD07-85213D52E0F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762770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5A775D-D46C-46CC-AD07-85213D52E0F3}" type="slidenum">
              <a:rPr lang="zh-CN" altLang="en-US" smtClean="0"/>
              <a:t>58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340631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5A775D-D46C-46CC-AD07-85213D52E0F3}" type="slidenum">
              <a:rPr lang="zh-CN" altLang="en-US" smtClean="0"/>
              <a:t>59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035967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5A775D-D46C-46CC-AD07-85213D52E0F3}" type="slidenum">
              <a:rPr lang="zh-CN" altLang="en-US" smtClean="0"/>
              <a:t>60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70580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5A775D-D46C-46CC-AD07-85213D52E0F3}" type="slidenum">
              <a:rPr lang="zh-CN" altLang="en-US" smtClean="0"/>
              <a:t>61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2130195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5A775D-D46C-46CC-AD07-85213D52E0F3}" type="slidenum">
              <a:rPr lang="zh-CN" altLang="en-US" smtClean="0"/>
              <a:t>62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0596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5A775D-D46C-46CC-AD07-85213D52E0F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6093318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5A775D-D46C-46CC-AD07-85213D52E0F3}" type="slidenum">
              <a:rPr lang="zh-CN" altLang="en-US" smtClean="0"/>
              <a:t>63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7146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5A775D-D46C-46CC-AD07-85213D52E0F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8968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5A775D-D46C-46CC-AD07-85213D52E0F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63386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5A775D-D46C-46CC-AD07-85213D52E0F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89340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5A775D-D46C-46CC-AD07-85213D52E0F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92224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5A775D-D46C-46CC-AD07-85213D52E0F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51459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9448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7617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4196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64749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94955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6513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7099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13192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74759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75895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20264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BA338-C754-4EDE-B0F7-9C541DAB2653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37842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s://vr.nmth.gov.tw/railwaytravel/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Relationship Id="rId4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Relationship Id="rId4" Type="http://schemas.openxmlformats.org/officeDocument/2006/relationships/image" Target="../media/image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4" Type="http://schemas.openxmlformats.org/officeDocument/2006/relationships/image" Target="../media/image4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Relationship Id="rId4" Type="http://schemas.openxmlformats.org/officeDocument/2006/relationships/image" Target="../media/image4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805B7EFB-40EF-4EAC-AC8E-EE9E03A17248}"/>
              </a:ext>
            </a:extLst>
          </p:cNvPr>
          <p:cNvSpPr/>
          <p:nvPr/>
        </p:nvSpPr>
        <p:spPr>
          <a:xfrm>
            <a:off x="0" y="0"/>
            <a:ext cx="12192000" cy="702542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A49B59E8-77D6-4144-B181-F1E31DDE9D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42821"/>
            <a:ext cx="12192000" cy="3416300"/>
          </a:xfrm>
          <a:prstGeom prst="rect">
            <a:avLst/>
          </a:prstGeom>
        </p:spPr>
      </p:pic>
      <p:sp>
        <p:nvSpPr>
          <p:cNvPr id="18" name="PA-矩形 3">
            <a:extLst>
              <a:ext uri="{FF2B5EF4-FFF2-40B4-BE49-F238E27FC236}">
                <a16:creationId xmlns:a16="http://schemas.microsoft.com/office/drawing/2014/main" id="{6F82850F-20FF-44FA-8847-BE5D8781F73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090761" y="4150238"/>
            <a:ext cx="9844716" cy="974884"/>
          </a:xfrm>
          <a:prstGeom prst="round2DiagRect">
            <a:avLst>
              <a:gd name="adj1" fmla="val 47089"/>
              <a:gd name="adj2" fmla="val 0"/>
            </a:avLst>
          </a:prstGeom>
          <a:solidFill>
            <a:srgbClr val="FDF6E4"/>
          </a:solidFill>
        </p:spPr>
        <p:txBody>
          <a:bodyPr wrap="square" anchor="ctr">
            <a:spAutoFit/>
          </a:bodyPr>
          <a:lstStyle/>
          <a:p>
            <a:pPr algn="dist"/>
            <a:r>
              <a:rPr lang="zh-TW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思源黑体" panose="020B0500000000000000" pitchFamily="34" charset="-122"/>
              </a:rPr>
              <a:t>時空旅行社：線上策展平臺的探究與實作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sym typeface="思源黑体" panose="020B0500000000000000" pitchFamily="34" charset="-122"/>
            </a:endParaRPr>
          </a:p>
        </p:txBody>
      </p:sp>
      <p:sp>
        <p:nvSpPr>
          <p:cNvPr id="19" name="矩形 41">
            <a:extLst>
              <a:ext uri="{FF2B5EF4-FFF2-40B4-BE49-F238E27FC236}">
                <a16:creationId xmlns:a16="http://schemas.microsoft.com/office/drawing/2014/main" id="{C423A324-0AB6-420E-9CAC-CC85673130EF}"/>
              </a:ext>
            </a:extLst>
          </p:cNvPr>
          <p:cNvSpPr/>
          <p:nvPr/>
        </p:nvSpPr>
        <p:spPr>
          <a:xfrm>
            <a:off x="3321722" y="5522647"/>
            <a:ext cx="5548556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>
              <a:lnSpc>
                <a:spcPct val="150000"/>
              </a:lnSpc>
              <a:defRPr/>
            </a:pPr>
            <a:r>
              <a:rPr lang="zh-TW" altLang="en-US" sz="2000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台北市立松山高中歷史科  張育甄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0579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hlinkClick r:id="rId2"/>
            <a:extLst>
              <a:ext uri="{FF2B5EF4-FFF2-40B4-BE49-F238E27FC236}">
                <a16:creationId xmlns:a16="http://schemas.microsoft.com/office/drawing/2014/main" id="{5D5ADE06-5FCC-472D-8491-408E0B1E7EB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338" t="13723" r="7778"/>
          <a:stretch/>
        </p:blipFill>
        <p:spPr>
          <a:xfrm>
            <a:off x="-24473" y="-25029"/>
            <a:ext cx="12240946" cy="6881361"/>
          </a:xfrm>
          <a:prstGeom prst="rect">
            <a:avLst/>
          </a:prstGeom>
        </p:spPr>
      </p:pic>
      <p:pic>
        <p:nvPicPr>
          <p:cNvPr id="4" name="圖片 3">
            <a:extLst>
              <a:ext uri="{FF2B5EF4-FFF2-40B4-BE49-F238E27FC236}">
                <a16:creationId xmlns:a16="http://schemas.microsoft.com/office/drawing/2014/main" id="{30D6F06F-FD1C-4794-A77B-0449BD45FF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4474" y="3407865"/>
            <a:ext cx="3448467" cy="3448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8069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:a16="http://schemas.microsoft.com/office/drawing/2014/main" id="{E7644DF5-5A2A-4B46-9A4D-67ECC9611EA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67853"/>
          <a:stretch/>
        </p:blipFill>
        <p:spPr>
          <a:xfrm>
            <a:off x="5570313" y="0"/>
            <a:ext cx="6621687" cy="1088418"/>
          </a:xfrm>
          <a:prstGeom prst="rect">
            <a:avLst/>
          </a:prstGeom>
        </p:spPr>
      </p:pic>
      <p:pic>
        <p:nvPicPr>
          <p:cNvPr id="1026" name="Picture 2" descr="快慢之間：臺灣鐵道旅行特展">
            <a:extLst>
              <a:ext uri="{FF2B5EF4-FFF2-40B4-BE49-F238E27FC236}">
                <a16:creationId xmlns:a16="http://schemas.microsoft.com/office/drawing/2014/main" id="{4393ADBF-E3A0-404C-BB78-A93138A9827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003"/>
          <a:stretch/>
        </p:blipFill>
        <p:spPr bwMode="auto">
          <a:xfrm>
            <a:off x="0" y="5834029"/>
            <a:ext cx="7152788" cy="1023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id="{98D30C64-D41D-4BEF-A232-101B88C8A237}"/>
              </a:ext>
            </a:extLst>
          </p:cNvPr>
          <p:cNvSpPr txBox="1"/>
          <p:nvPr/>
        </p:nvSpPr>
        <p:spPr>
          <a:xfrm>
            <a:off x="362645" y="1243543"/>
            <a:ext cx="11373268" cy="44841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 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100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多年前，臺灣跟上世界的潮流，有了第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條縱貫鐵路，從北到南只需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14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小時，火車成為臺灣島內最快移動的交通運輸工具；隨著經濟環境好轉、休閒風氣興起，鐵路促進了人們移動的意願，南來北往的機會變多，搭火車成了全島旅行首選的交通方式。然而隨著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1980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年代公路運輸的崛起、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2007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年高速鐵路的通車，改寫了「一日生活圈」的時空定義，鐵道旅行的型態隨之起了很大的變化。</a:t>
            </a:r>
          </a:p>
          <a:p>
            <a:pPr>
              <a:lnSpc>
                <a:spcPct val="120000"/>
              </a:lnSpc>
            </a:pPr>
            <a:endParaRPr lang="zh-TW" altLang="en-US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20000"/>
              </a:lnSpc>
            </a:pP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沿著軌道觀看窗外的風景、觀察車內的人們，感受旅行的美好與悸動，反思著旅行與生命的意義，正是鐵道旅行迷人的魅力。在生活節奏過快的當代社會，火車的快慢就如生命速度的變化，放慢一點，也許可以看見更多的風景。生活的快慢之間，你會選擇哪一種速度前進？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C95CA1B5-ADC2-4EDD-A0C1-E81C372CA3F7}"/>
              </a:ext>
            </a:extLst>
          </p:cNvPr>
          <p:cNvSpPr/>
          <p:nvPr/>
        </p:nvSpPr>
        <p:spPr>
          <a:xfrm>
            <a:off x="251928" y="294193"/>
            <a:ext cx="324679" cy="324679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0800000" scaled="1"/>
            <a:tileRect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defTabSz="914377"/>
            <a:endParaRPr lang="zh-CN" altLang="en-US" sz="1400" b="1">
              <a:latin typeface="思源黑体" panose="020B0500000000000000" pitchFamily="34" charset="-122"/>
              <a:ea typeface="思源黑体" panose="020B0500000000000000" pitchFamily="34" charset="-122"/>
              <a:cs typeface="Open Sans" charset="0"/>
              <a:sym typeface="思源黑体" panose="020B0500000000000000" pitchFamily="34" charset="-122"/>
            </a:endParaRPr>
          </a:p>
        </p:txBody>
      </p:sp>
      <p:sp>
        <p:nvSpPr>
          <p:cNvPr id="7" name="文本框 17">
            <a:extLst>
              <a:ext uri="{FF2B5EF4-FFF2-40B4-BE49-F238E27FC236}">
                <a16:creationId xmlns:a16="http://schemas.microsoft.com/office/drawing/2014/main" id="{A67A3434-310F-4970-9037-19E09EA2B868}"/>
              </a:ext>
            </a:extLst>
          </p:cNvPr>
          <p:cNvSpPr txBox="1"/>
          <p:nvPr/>
        </p:nvSpPr>
        <p:spPr>
          <a:xfrm>
            <a:off x="848276" y="249540"/>
            <a:ext cx="31836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展覽簡介</a:t>
            </a:r>
          </a:p>
        </p:txBody>
      </p:sp>
    </p:spTree>
    <p:extLst>
      <p:ext uri="{BB962C8B-B14F-4D97-AF65-F5344CB8AC3E}">
        <p14:creationId xmlns:p14="http://schemas.microsoft.com/office/powerpoint/2010/main" val="21510283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37508E54-7722-46FE-937D-5E899B1C92A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3917"/>
          <a:stretch/>
        </p:blipFill>
        <p:spPr>
          <a:xfrm>
            <a:off x="0" y="642871"/>
            <a:ext cx="12192001" cy="6215129"/>
          </a:xfrm>
          <a:prstGeom prst="rect">
            <a:avLst/>
          </a:prstGeom>
        </p:spPr>
      </p:pic>
      <p:sp>
        <p:nvSpPr>
          <p:cNvPr id="5" name="椭圆 5">
            <a:extLst>
              <a:ext uri="{FF2B5EF4-FFF2-40B4-BE49-F238E27FC236}">
                <a16:creationId xmlns:a16="http://schemas.microsoft.com/office/drawing/2014/main" id="{F5E8A9C6-C3A7-4CA9-8371-CAC3137A6F16}"/>
              </a:ext>
            </a:extLst>
          </p:cNvPr>
          <p:cNvSpPr/>
          <p:nvPr/>
        </p:nvSpPr>
        <p:spPr>
          <a:xfrm>
            <a:off x="151811" y="180728"/>
            <a:ext cx="324679" cy="324679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0800000" scaled="1"/>
            <a:tileRect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defTabSz="914377"/>
            <a:endParaRPr lang="zh-CN" altLang="en-US" sz="1400" b="1">
              <a:latin typeface="思源黑体" panose="020B0500000000000000" pitchFamily="34" charset="-122"/>
              <a:ea typeface="思源黑体" panose="020B0500000000000000" pitchFamily="34" charset="-122"/>
              <a:cs typeface="Open Sans" charset="0"/>
              <a:sym typeface="思源黑体" panose="020B0500000000000000" pitchFamily="34" charset="-122"/>
            </a:endParaRPr>
          </a:p>
        </p:txBody>
      </p:sp>
      <p:sp>
        <p:nvSpPr>
          <p:cNvPr id="6" name="文本框 17">
            <a:extLst>
              <a:ext uri="{FF2B5EF4-FFF2-40B4-BE49-F238E27FC236}">
                <a16:creationId xmlns:a16="http://schemas.microsoft.com/office/drawing/2014/main" id="{F3E2C375-DAF9-44BF-A0D1-65CB3ABA1DD1}"/>
              </a:ext>
            </a:extLst>
          </p:cNvPr>
          <p:cNvSpPr txBox="1"/>
          <p:nvPr/>
        </p:nvSpPr>
        <p:spPr>
          <a:xfrm>
            <a:off x="748159" y="136075"/>
            <a:ext cx="31836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任務說明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8F9DA7A8-0F12-4006-B775-3A12AF948148}"/>
              </a:ext>
            </a:extLst>
          </p:cNvPr>
          <p:cNvSpPr/>
          <p:nvPr/>
        </p:nvSpPr>
        <p:spPr>
          <a:xfrm>
            <a:off x="7315201" y="974691"/>
            <a:ext cx="4652385" cy="5516544"/>
          </a:xfrm>
          <a:prstGeom prst="rect">
            <a:avLst/>
          </a:prstGeom>
          <a:noFill/>
          <a:ln w="571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文本框 17">
            <a:extLst>
              <a:ext uri="{FF2B5EF4-FFF2-40B4-BE49-F238E27FC236}">
                <a16:creationId xmlns:a16="http://schemas.microsoft.com/office/drawing/2014/main" id="{9B433838-CA6C-4EAD-A34B-C223C152E8A9}"/>
              </a:ext>
            </a:extLst>
          </p:cNvPr>
          <p:cNvSpPr txBox="1"/>
          <p:nvPr/>
        </p:nvSpPr>
        <p:spPr>
          <a:xfrm>
            <a:off x="5539187" y="2695085"/>
            <a:ext cx="783107" cy="2311956"/>
          </a:xfrm>
          <a:prstGeom prst="round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2800" b="1" i="0" u="none" strike="noStrike" kern="1200" cap="none" spc="6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思源黑体" panose="020B0500000000000000" pitchFamily="34" charset="-122"/>
              </a:rPr>
              <a:t>遊戲化設計</a:t>
            </a:r>
          </a:p>
        </p:txBody>
      </p:sp>
      <p:cxnSp>
        <p:nvCxnSpPr>
          <p:cNvPr id="9" name="直線接點 8">
            <a:extLst>
              <a:ext uri="{FF2B5EF4-FFF2-40B4-BE49-F238E27FC236}">
                <a16:creationId xmlns:a16="http://schemas.microsoft.com/office/drawing/2014/main" id="{94EC27CF-6194-4349-90DC-479C1072E78F}"/>
              </a:ext>
            </a:extLst>
          </p:cNvPr>
          <p:cNvCxnSpPr>
            <a:cxnSpLocks/>
          </p:cNvCxnSpPr>
          <p:nvPr/>
        </p:nvCxnSpPr>
        <p:spPr>
          <a:xfrm rot="5400000">
            <a:off x="6797697" y="3412839"/>
            <a:ext cx="0" cy="851815"/>
          </a:xfrm>
          <a:prstGeom prst="line">
            <a:avLst/>
          </a:prstGeom>
          <a:ln w="57150">
            <a:solidFill>
              <a:schemeClr val="accent6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15011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5">
            <a:extLst>
              <a:ext uri="{FF2B5EF4-FFF2-40B4-BE49-F238E27FC236}">
                <a16:creationId xmlns:a16="http://schemas.microsoft.com/office/drawing/2014/main" id="{F5E8A9C6-C3A7-4CA9-8371-CAC3137A6F16}"/>
              </a:ext>
            </a:extLst>
          </p:cNvPr>
          <p:cNvSpPr/>
          <p:nvPr/>
        </p:nvSpPr>
        <p:spPr>
          <a:xfrm>
            <a:off x="151811" y="180728"/>
            <a:ext cx="324679" cy="324679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0800000" scaled="1"/>
            <a:tileRect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defTabSz="914377"/>
            <a:endParaRPr lang="zh-CN" altLang="en-US" sz="1400" b="1">
              <a:latin typeface="思源黑体" panose="020B0500000000000000" pitchFamily="34" charset="-122"/>
              <a:ea typeface="思源黑体" panose="020B0500000000000000" pitchFamily="34" charset="-122"/>
              <a:cs typeface="Open Sans" charset="0"/>
              <a:sym typeface="思源黑体" panose="020B0500000000000000" pitchFamily="34" charset="-122"/>
            </a:endParaRPr>
          </a:p>
        </p:txBody>
      </p:sp>
      <p:sp>
        <p:nvSpPr>
          <p:cNvPr id="6" name="文本框 17">
            <a:extLst>
              <a:ext uri="{FF2B5EF4-FFF2-40B4-BE49-F238E27FC236}">
                <a16:creationId xmlns:a16="http://schemas.microsoft.com/office/drawing/2014/main" id="{F3E2C375-DAF9-44BF-A0D1-65CB3ABA1DD1}"/>
              </a:ext>
            </a:extLst>
          </p:cNvPr>
          <p:cNvSpPr txBox="1"/>
          <p:nvPr/>
        </p:nvSpPr>
        <p:spPr>
          <a:xfrm>
            <a:off x="634694" y="180728"/>
            <a:ext cx="31836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Q1</a:t>
            </a:r>
            <a:endParaRPr lang="zh-TW" altLang="en-US" spc="600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3271EB4B-E02A-4770-AC3F-EE58741F357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4112"/>
          <a:stretch/>
        </p:blipFill>
        <p:spPr>
          <a:xfrm>
            <a:off x="-1" y="643116"/>
            <a:ext cx="12219147" cy="6214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5296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5">
            <a:extLst>
              <a:ext uri="{FF2B5EF4-FFF2-40B4-BE49-F238E27FC236}">
                <a16:creationId xmlns:a16="http://schemas.microsoft.com/office/drawing/2014/main" id="{F5E8A9C6-C3A7-4CA9-8371-CAC3137A6F16}"/>
              </a:ext>
            </a:extLst>
          </p:cNvPr>
          <p:cNvSpPr/>
          <p:nvPr/>
        </p:nvSpPr>
        <p:spPr>
          <a:xfrm>
            <a:off x="151811" y="180728"/>
            <a:ext cx="324679" cy="324679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0800000" scaled="1"/>
            <a:tileRect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defTabSz="914377"/>
            <a:endParaRPr lang="zh-CN" altLang="en-US" sz="1400" b="1">
              <a:latin typeface="思源黑体" panose="020B0500000000000000" pitchFamily="34" charset="-122"/>
              <a:ea typeface="思源黑体" panose="020B0500000000000000" pitchFamily="34" charset="-122"/>
              <a:cs typeface="Open Sans" charset="0"/>
              <a:sym typeface="思源黑体" panose="020B0500000000000000" pitchFamily="34" charset="-122"/>
            </a:endParaRPr>
          </a:p>
        </p:txBody>
      </p:sp>
      <p:sp>
        <p:nvSpPr>
          <p:cNvPr id="6" name="文本框 17">
            <a:extLst>
              <a:ext uri="{FF2B5EF4-FFF2-40B4-BE49-F238E27FC236}">
                <a16:creationId xmlns:a16="http://schemas.microsoft.com/office/drawing/2014/main" id="{F3E2C375-DAF9-44BF-A0D1-65CB3ABA1DD1}"/>
              </a:ext>
            </a:extLst>
          </p:cNvPr>
          <p:cNvSpPr txBox="1"/>
          <p:nvPr/>
        </p:nvSpPr>
        <p:spPr>
          <a:xfrm>
            <a:off x="634694" y="180728"/>
            <a:ext cx="31836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Q2</a:t>
            </a:r>
            <a:endParaRPr lang="zh-TW" altLang="en-US" spc="600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4DAD50C7-8002-40F4-A102-B3D62BF70FB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4501"/>
          <a:stretch/>
        </p:blipFill>
        <p:spPr>
          <a:xfrm>
            <a:off x="-1" y="678554"/>
            <a:ext cx="12224561" cy="6189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09731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5">
            <a:extLst>
              <a:ext uri="{FF2B5EF4-FFF2-40B4-BE49-F238E27FC236}">
                <a16:creationId xmlns:a16="http://schemas.microsoft.com/office/drawing/2014/main" id="{F5E8A9C6-C3A7-4CA9-8371-CAC3137A6F16}"/>
              </a:ext>
            </a:extLst>
          </p:cNvPr>
          <p:cNvSpPr/>
          <p:nvPr/>
        </p:nvSpPr>
        <p:spPr>
          <a:xfrm>
            <a:off x="151811" y="180728"/>
            <a:ext cx="324679" cy="324679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0800000" scaled="1"/>
            <a:tileRect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defTabSz="914377"/>
            <a:endParaRPr lang="zh-CN" altLang="en-US" sz="1400" b="1">
              <a:latin typeface="思源黑体" panose="020B0500000000000000" pitchFamily="34" charset="-122"/>
              <a:ea typeface="思源黑体" panose="020B0500000000000000" pitchFamily="34" charset="-122"/>
              <a:cs typeface="Open Sans" charset="0"/>
              <a:sym typeface="思源黑体" panose="020B0500000000000000" pitchFamily="34" charset="-122"/>
            </a:endParaRPr>
          </a:p>
        </p:txBody>
      </p:sp>
      <p:sp>
        <p:nvSpPr>
          <p:cNvPr id="6" name="文本框 17">
            <a:extLst>
              <a:ext uri="{FF2B5EF4-FFF2-40B4-BE49-F238E27FC236}">
                <a16:creationId xmlns:a16="http://schemas.microsoft.com/office/drawing/2014/main" id="{F3E2C375-DAF9-44BF-A0D1-65CB3ABA1DD1}"/>
              </a:ext>
            </a:extLst>
          </p:cNvPr>
          <p:cNvSpPr txBox="1"/>
          <p:nvPr/>
        </p:nvSpPr>
        <p:spPr>
          <a:xfrm>
            <a:off x="634694" y="180728"/>
            <a:ext cx="31836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Q3</a:t>
            </a:r>
            <a:endParaRPr lang="zh-TW" altLang="en-US" spc="600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53B3AAD1-323B-416C-9EC5-6DE9DD115AA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5086"/>
          <a:stretch/>
        </p:blipFill>
        <p:spPr>
          <a:xfrm>
            <a:off x="-6675" y="709860"/>
            <a:ext cx="12226463" cy="6148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6631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5">
            <a:extLst>
              <a:ext uri="{FF2B5EF4-FFF2-40B4-BE49-F238E27FC236}">
                <a16:creationId xmlns:a16="http://schemas.microsoft.com/office/drawing/2014/main" id="{F5E8A9C6-C3A7-4CA9-8371-CAC3137A6F16}"/>
              </a:ext>
            </a:extLst>
          </p:cNvPr>
          <p:cNvSpPr/>
          <p:nvPr/>
        </p:nvSpPr>
        <p:spPr>
          <a:xfrm>
            <a:off x="151811" y="180728"/>
            <a:ext cx="324679" cy="324679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0800000" scaled="1"/>
            <a:tileRect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defTabSz="914377"/>
            <a:endParaRPr lang="zh-CN" altLang="en-US" sz="1400" b="1">
              <a:latin typeface="思源黑体" panose="020B0500000000000000" pitchFamily="34" charset="-122"/>
              <a:ea typeface="思源黑体" panose="020B0500000000000000" pitchFamily="34" charset="-122"/>
              <a:cs typeface="Open Sans" charset="0"/>
              <a:sym typeface="思源黑体" panose="020B0500000000000000" pitchFamily="34" charset="-122"/>
            </a:endParaRPr>
          </a:p>
        </p:txBody>
      </p:sp>
      <p:sp>
        <p:nvSpPr>
          <p:cNvPr id="6" name="文本框 17">
            <a:extLst>
              <a:ext uri="{FF2B5EF4-FFF2-40B4-BE49-F238E27FC236}">
                <a16:creationId xmlns:a16="http://schemas.microsoft.com/office/drawing/2014/main" id="{F3E2C375-DAF9-44BF-A0D1-65CB3ABA1DD1}"/>
              </a:ext>
            </a:extLst>
          </p:cNvPr>
          <p:cNvSpPr txBox="1"/>
          <p:nvPr/>
        </p:nvSpPr>
        <p:spPr>
          <a:xfrm>
            <a:off x="634694" y="180728"/>
            <a:ext cx="31836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Q4</a:t>
            </a:r>
            <a:endParaRPr lang="zh-TW" altLang="en-US" spc="600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6362A5E3-4FDE-4B8A-9194-52953F0D793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4599"/>
          <a:stretch/>
        </p:blipFill>
        <p:spPr>
          <a:xfrm>
            <a:off x="-1" y="685228"/>
            <a:ext cx="12212097" cy="6176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01065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5">
            <a:extLst>
              <a:ext uri="{FF2B5EF4-FFF2-40B4-BE49-F238E27FC236}">
                <a16:creationId xmlns:a16="http://schemas.microsoft.com/office/drawing/2014/main" id="{F5E8A9C6-C3A7-4CA9-8371-CAC3137A6F16}"/>
              </a:ext>
            </a:extLst>
          </p:cNvPr>
          <p:cNvSpPr/>
          <p:nvPr/>
        </p:nvSpPr>
        <p:spPr>
          <a:xfrm>
            <a:off x="151811" y="180728"/>
            <a:ext cx="324679" cy="324679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0800000" scaled="1"/>
            <a:tileRect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defTabSz="914377"/>
            <a:endParaRPr lang="zh-CN" altLang="en-US" sz="1400" b="1">
              <a:latin typeface="思源黑体" panose="020B0500000000000000" pitchFamily="34" charset="-122"/>
              <a:ea typeface="思源黑体" panose="020B0500000000000000" pitchFamily="34" charset="-122"/>
              <a:cs typeface="Open Sans" charset="0"/>
              <a:sym typeface="思源黑体" panose="020B0500000000000000" pitchFamily="34" charset="-122"/>
            </a:endParaRPr>
          </a:p>
        </p:txBody>
      </p:sp>
      <p:sp>
        <p:nvSpPr>
          <p:cNvPr id="6" name="文本框 17">
            <a:extLst>
              <a:ext uri="{FF2B5EF4-FFF2-40B4-BE49-F238E27FC236}">
                <a16:creationId xmlns:a16="http://schemas.microsoft.com/office/drawing/2014/main" id="{F3E2C375-DAF9-44BF-A0D1-65CB3ABA1DD1}"/>
              </a:ext>
            </a:extLst>
          </p:cNvPr>
          <p:cNvSpPr txBox="1"/>
          <p:nvPr/>
        </p:nvSpPr>
        <p:spPr>
          <a:xfrm>
            <a:off x="634694" y="180728"/>
            <a:ext cx="31836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Q5</a:t>
            </a:r>
            <a:endParaRPr lang="zh-TW" altLang="en-US" spc="600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18B7433F-DA9B-495F-B32F-12BFB3F4C6E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4112"/>
          <a:stretch/>
        </p:blipFill>
        <p:spPr>
          <a:xfrm>
            <a:off x="-1" y="617644"/>
            <a:ext cx="12269229" cy="6240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340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5">
            <a:extLst>
              <a:ext uri="{FF2B5EF4-FFF2-40B4-BE49-F238E27FC236}">
                <a16:creationId xmlns:a16="http://schemas.microsoft.com/office/drawing/2014/main" id="{F5E8A9C6-C3A7-4CA9-8371-CAC3137A6F16}"/>
              </a:ext>
            </a:extLst>
          </p:cNvPr>
          <p:cNvSpPr/>
          <p:nvPr/>
        </p:nvSpPr>
        <p:spPr>
          <a:xfrm>
            <a:off x="151811" y="180728"/>
            <a:ext cx="324679" cy="324679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0800000" scaled="1"/>
            <a:tileRect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defTabSz="914377"/>
            <a:endParaRPr lang="zh-CN" altLang="en-US" sz="1400" b="1">
              <a:latin typeface="思源黑体" panose="020B0500000000000000" pitchFamily="34" charset="-122"/>
              <a:ea typeface="思源黑体" panose="020B0500000000000000" pitchFamily="34" charset="-122"/>
              <a:cs typeface="Open Sans" charset="0"/>
              <a:sym typeface="思源黑体" panose="020B0500000000000000" pitchFamily="34" charset="-122"/>
            </a:endParaRPr>
          </a:p>
        </p:txBody>
      </p:sp>
      <p:sp>
        <p:nvSpPr>
          <p:cNvPr id="6" name="文本框 17">
            <a:extLst>
              <a:ext uri="{FF2B5EF4-FFF2-40B4-BE49-F238E27FC236}">
                <a16:creationId xmlns:a16="http://schemas.microsoft.com/office/drawing/2014/main" id="{F3E2C375-DAF9-44BF-A0D1-65CB3ABA1DD1}"/>
              </a:ext>
            </a:extLst>
          </p:cNvPr>
          <p:cNvSpPr txBox="1"/>
          <p:nvPr/>
        </p:nvSpPr>
        <p:spPr>
          <a:xfrm>
            <a:off x="634694" y="180728"/>
            <a:ext cx="31836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Q6</a:t>
            </a:r>
            <a:endParaRPr lang="zh-TW" altLang="en-US" spc="600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51018E8A-CBB9-4DB9-8C66-C55B1E6AA9B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4209"/>
          <a:stretch/>
        </p:blipFill>
        <p:spPr>
          <a:xfrm>
            <a:off x="0" y="656466"/>
            <a:ext cx="12206732" cy="6201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3788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5">
            <a:extLst>
              <a:ext uri="{FF2B5EF4-FFF2-40B4-BE49-F238E27FC236}">
                <a16:creationId xmlns:a16="http://schemas.microsoft.com/office/drawing/2014/main" id="{F5E8A9C6-C3A7-4CA9-8371-CAC3137A6F16}"/>
              </a:ext>
            </a:extLst>
          </p:cNvPr>
          <p:cNvSpPr/>
          <p:nvPr/>
        </p:nvSpPr>
        <p:spPr>
          <a:xfrm>
            <a:off x="151811" y="180728"/>
            <a:ext cx="324679" cy="324679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0800000" scaled="1"/>
            <a:tileRect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defTabSz="914377"/>
            <a:endParaRPr lang="zh-CN" altLang="en-US" sz="1400" b="1">
              <a:latin typeface="思源黑体" panose="020B0500000000000000" pitchFamily="34" charset="-122"/>
              <a:ea typeface="思源黑体" panose="020B0500000000000000" pitchFamily="34" charset="-122"/>
              <a:cs typeface="Open Sans" charset="0"/>
              <a:sym typeface="思源黑体" panose="020B0500000000000000" pitchFamily="34" charset="-122"/>
            </a:endParaRPr>
          </a:p>
        </p:txBody>
      </p:sp>
      <p:sp>
        <p:nvSpPr>
          <p:cNvPr id="6" name="文本框 17">
            <a:extLst>
              <a:ext uri="{FF2B5EF4-FFF2-40B4-BE49-F238E27FC236}">
                <a16:creationId xmlns:a16="http://schemas.microsoft.com/office/drawing/2014/main" id="{F3E2C375-DAF9-44BF-A0D1-65CB3ABA1DD1}"/>
              </a:ext>
            </a:extLst>
          </p:cNvPr>
          <p:cNvSpPr txBox="1"/>
          <p:nvPr/>
        </p:nvSpPr>
        <p:spPr>
          <a:xfrm>
            <a:off x="634694" y="180728"/>
            <a:ext cx="31836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對答案囉</a:t>
            </a:r>
            <a:r>
              <a:rPr lang="en-US" altLang="zh-TW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!</a:t>
            </a:r>
            <a:endParaRPr lang="zh-TW" altLang="en-US" spc="600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D52639FA-88E4-4E85-9065-DBA272AB46A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3917"/>
          <a:stretch/>
        </p:blipFill>
        <p:spPr>
          <a:xfrm>
            <a:off x="0" y="642870"/>
            <a:ext cx="12192000" cy="6215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5053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9">
            <a:extLst>
              <a:ext uri="{FF2B5EF4-FFF2-40B4-BE49-F238E27FC236}">
                <a16:creationId xmlns:a16="http://schemas.microsoft.com/office/drawing/2014/main" id="{A3F13C5D-0C0E-F148-ACFA-5E8AA6327B86}"/>
              </a:ext>
            </a:extLst>
          </p:cNvPr>
          <p:cNvSpPr>
            <a:spLocks/>
          </p:cNvSpPr>
          <p:nvPr/>
        </p:nvSpPr>
        <p:spPr bwMode="auto">
          <a:xfrm rot="10800000">
            <a:off x="3561650" y="0"/>
            <a:ext cx="6716183" cy="6854825"/>
          </a:xfrm>
          <a:custGeom>
            <a:avLst/>
            <a:gdLst>
              <a:gd name="T0" fmla="*/ 1295 w 1295"/>
              <a:gd name="T1" fmla="*/ 1062 h 1062"/>
              <a:gd name="T2" fmla="*/ 1295 w 1295"/>
              <a:gd name="T3" fmla="*/ 0 h 1062"/>
              <a:gd name="T4" fmla="*/ 1081 w 1295"/>
              <a:gd name="T5" fmla="*/ 163 h 1062"/>
              <a:gd name="T6" fmla="*/ 878 w 1295"/>
              <a:gd name="T7" fmla="*/ 281 h 1062"/>
              <a:gd name="T8" fmla="*/ 641 w 1295"/>
              <a:gd name="T9" fmla="*/ 438 h 1062"/>
              <a:gd name="T10" fmla="*/ 274 w 1295"/>
              <a:gd name="T11" fmla="*/ 590 h 1062"/>
              <a:gd name="T12" fmla="*/ 45 w 1295"/>
              <a:gd name="T13" fmla="*/ 979 h 1062"/>
              <a:gd name="T14" fmla="*/ 0 w 1295"/>
              <a:gd name="T15" fmla="*/ 1062 h 1062"/>
              <a:gd name="T16" fmla="*/ 1295 w 1295"/>
              <a:gd name="T17" fmla="*/ 1062 h 10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95" h="1062">
                <a:moveTo>
                  <a:pt x="1295" y="1062"/>
                </a:moveTo>
                <a:cubicBezTo>
                  <a:pt x="1295" y="0"/>
                  <a:pt x="1295" y="0"/>
                  <a:pt x="1295" y="0"/>
                </a:cubicBezTo>
                <a:cubicBezTo>
                  <a:pt x="1176" y="15"/>
                  <a:pt x="1104" y="111"/>
                  <a:pt x="1081" y="163"/>
                </a:cubicBezTo>
                <a:cubicBezTo>
                  <a:pt x="1045" y="243"/>
                  <a:pt x="985" y="294"/>
                  <a:pt x="878" y="281"/>
                </a:cubicBezTo>
                <a:cubicBezTo>
                  <a:pt x="771" y="268"/>
                  <a:pt x="707" y="299"/>
                  <a:pt x="641" y="438"/>
                </a:cubicBezTo>
                <a:cubicBezTo>
                  <a:pt x="582" y="560"/>
                  <a:pt x="520" y="531"/>
                  <a:pt x="274" y="590"/>
                </a:cubicBezTo>
                <a:cubicBezTo>
                  <a:pt x="28" y="649"/>
                  <a:pt x="96" y="812"/>
                  <a:pt x="45" y="979"/>
                </a:cubicBezTo>
                <a:cubicBezTo>
                  <a:pt x="35" y="1011"/>
                  <a:pt x="19" y="1038"/>
                  <a:pt x="0" y="1062"/>
                </a:cubicBezTo>
                <a:lnTo>
                  <a:pt x="1295" y="1062"/>
                </a:lnTo>
                <a:close/>
              </a:path>
            </a:pathLst>
          </a:cu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27" name="Freeform 9">
            <a:extLst>
              <a:ext uri="{FF2B5EF4-FFF2-40B4-BE49-F238E27FC236}">
                <a16:creationId xmlns:a16="http://schemas.microsoft.com/office/drawing/2014/main" id="{3747296D-E459-5946-9E12-BE0770023E56}"/>
              </a:ext>
            </a:extLst>
          </p:cNvPr>
          <p:cNvSpPr>
            <a:spLocks/>
          </p:cNvSpPr>
          <p:nvPr/>
        </p:nvSpPr>
        <p:spPr bwMode="auto">
          <a:xfrm>
            <a:off x="9554817" y="4268122"/>
            <a:ext cx="2637181" cy="2589877"/>
          </a:xfrm>
          <a:custGeom>
            <a:avLst/>
            <a:gdLst>
              <a:gd name="T0" fmla="*/ 1295 w 1295"/>
              <a:gd name="T1" fmla="*/ 1062 h 1062"/>
              <a:gd name="T2" fmla="*/ 1295 w 1295"/>
              <a:gd name="T3" fmla="*/ 0 h 1062"/>
              <a:gd name="T4" fmla="*/ 1081 w 1295"/>
              <a:gd name="T5" fmla="*/ 163 h 1062"/>
              <a:gd name="T6" fmla="*/ 878 w 1295"/>
              <a:gd name="T7" fmla="*/ 281 h 1062"/>
              <a:gd name="T8" fmla="*/ 641 w 1295"/>
              <a:gd name="T9" fmla="*/ 438 h 1062"/>
              <a:gd name="T10" fmla="*/ 274 w 1295"/>
              <a:gd name="T11" fmla="*/ 590 h 1062"/>
              <a:gd name="T12" fmla="*/ 45 w 1295"/>
              <a:gd name="T13" fmla="*/ 979 h 1062"/>
              <a:gd name="T14" fmla="*/ 0 w 1295"/>
              <a:gd name="T15" fmla="*/ 1062 h 1062"/>
              <a:gd name="T16" fmla="*/ 1295 w 1295"/>
              <a:gd name="T17" fmla="*/ 1062 h 10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95" h="1062">
                <a:moveTo>
                  <a:pt x="1295" y="1062"/>
                </a:moveTo>
                <a:cubicBezTo>
                  <a:pt x="1295" y="0"/>
                  <a:pt x="1295" y="0"/>
                  <a:pt x="1295" y="0"/>
                </a:cubicBezTo>
                <a:cubicBezTo>
                  <a:pt x="1176" y="15"/>
                  <a:pt x="1104" y="111"/>
                  <a:pt x="1081" y="163"/>
                </a:cubicBezTo>
                <a:cubicBezTo>
                  <a:pt x="1045" y="243"/>
                  <a:pt x="985" y="294"/>
                  <a:pt x="878" y="281"/>
                </a:cubicBezTo>
                <a:cubicBezTo>
                  <a:pt x="771" y="268"/>
                  <a:pt x="707" y="299"/>
                  <a:pt x="641" y="438"/>
                </a:cubicBezTo>
                <a:cubicBezTo>
                  <a:pt x="582" y="560"/>
                  <a:pt x="520" y="531"/>
                  <a:pt x="274" y="590"/>
                </a:cubicBezTo>
                <a:cubicBezTo>
                  <a:pt x="28" y="649"/>
                  <a:pt x="96" y="812"/>
                  <a:pt x="45" y="979"/>
                </a:cubicBezTo>
                <a:cubicBezTo>
                  <a:pt x="35" y="1011"/>
                  <a:pt x="19" y="1038"/>
                  <a:pt x="0" y="1062"/>
                </a:cubicBezTo>
                <a:lnTo>
                  <a:pt x="1295" y="1062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0800000" scaled="1"/>
            <a:tileRect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defTabSz="914377"/>
            <a:endParaRPr lang="en-US" sz="1400" b="1">
              <a:latin typeface="思源黑体" panose="020B0500000000000000" pitchFamily="34" charset="-122"/>
              <a:ea typeface="思源黑体" panose="020B0500000000000000" pitchFamily="34" charset="-122"/>
              <a:cs typeface="Open Sans" charset="0"/>
              <a:sym typeface="思源黑体" panose="020B0500000000000000" pitchFamily="34" charset="-122"/>
            </a:endParaRPr>
          </a:p>
        </p:txBody>
      </p:sp>
      <p:grpSp>
        <p:nvGrpSpPr>
          <p:cNvPr id="6" name="107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E75FF878-4D2E-644D-9043-F1E68E5278C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3857556" y="282021"/>
            <a:ext cx="6434388" cy="6161053"/>
            <a:chOff x="1926584" y="1741440"/>
            <a:chExt cx="4026154" cy="3855122"/>
          </a:xfrm>
        </p:grpSpPr>
        <p:grpSp>
          <p:nvGrpSpPr>
            <p:cNvPr id="7" name="íślîḑê">
              <a:extLst>
                <a:ext uri="{FF2B5EF4-FFF2-40B4-BE49-F238E27FC236}">
                  <a16:creationId xmlns:a16="http://schemas.microsoft.com/office/drawing/2014/main" id="{879AA616-0EEA-C544-8555-C3901E739E49}"/>
                </a:ext>
              </a:extLst>
            </p:cNvPr>
            <p:cNvGrpSpPr/>
            <p:nvPr/>
          </p:nvGrpSpPr>
          <p:grpSpPr>
            <a:xfrm>
              <a:off x="1929251" y="1741440"/>
              <a:ext cx="3649629" cy="450522"/>
              <a:chOff x="2034026" y="1655330"/>
              <a:chExt cx="3649629" cy="450522"/>
            </a:xfrm>
          </p:grpSpPr>
          <p:sp>
            <p:nvSpPr>
              <p:cNvPr id="21" name="ïş1îḓê">
                <a:extLst>
                  <a:ext uri="{FF2B5EF4-FFF2-40B4-BE49-F238E27FC236}">
                    <a16:creationId xmlns:a16="http://schemas.microsoft.com/office/drawing/2014/main" id="{B67F05EF-DC77-0148-BA32-C73EAD829661}"/>
                  </a:ext>
                </a:extLst>
              </p:cNvPr>
              <p:cNvSpPr/>
              <p:nvPr/>
            </p:nvSpPr>
            <p:spPr>
              <a:xfrm>
                <a:off x="2034026" y="1655330"/>
                <a:ext cx="450522" cy="450522"/>
              </a:xfrm>
              <a:prstGeom prst="ellipse">
                <a:avLst/>
              </a:prstGeom>
              <a:solidFill>
                <a:srgbClr val="6993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85000" lnSpcReduction="10000"/>
              </a:bodyPr>
              <a:lstStyle/>
              <a:p>
                <a:pPr algn="ctr"/>
                <a:r>
                  <a:rPr lang="en-US" altLang="zh-CN" sz="2400" b="1" dirty="0">
                    <a:solidFill>
                      <a:schemeClr val="bg1"/>
                    </a:solidFill>
                    <a:latin typeface="思源黑体" panose="020B0500000000000000" pitchFamily="34" charset="-122"/>
                    <a:ea typeface="思源黑体" panose="020B0500000000000000" pitchFamily="34" charset="-122"/>
                    <a:sym typeface="思源黑体" panose="020B0500000000000000" pitchFamily="34" charset="-122"/>
                  </a:rPr>
                  <a:t>01</a:t>
                </a:r>
              </a:p>
            </p:txBody>
          </p:sp>
          <p:sp>
            <p:nvSpPr>
              <p:cNvPr id="22" name="ïṣḷîḓe">
                <a:extLst>
                  <a:ext uri="{FF2B5EF4-FFF2-40B4-BE49-F238E27FC236}">
                    <a16:creationId xmlns:a16="http://schemas.microsoft.com/office/drawing/2014/main" id="{118D6D79-E9A1-CA47-8DD7-140AB9049ADF}"/>
                  </a:ext>
                </a:extLst>
              </p:cNvPr>
              <p:cNvSpPr/>
              <p:nvPr/>
            </p:nvSpPr>
            <p:spPr bwMode="auto">
              <a:xfrm>
                <a:off x="2763149" y="1710015"/>
                <a:ext cx="2920506" cy="344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zh-TW" altLang="en-US" sz="2400" b="1" spc="1200" dirty="0">
                    <a:latin typeface="微軟正黑體" panose="020B0604030504040204" pitchFamily="34" charset="-120"/>
                    <a:ea typeface="微軟正黑體" panose="020B0604030504040204" pitchFamily="34" charset="-120"/>
                    <a:sym typeface="思源黑体" panose="020B0500000000000000" pitchFamily="34" charset="-122"/>
                  </a:rPr>
                  <a:t>課程說明</a:t>
                </a:r>
                <a:endParaRPr lang="en-US" altLang="zh-CN" sz="2400" b="1" spc="1200" dirty="0">
                  <a:latin typeface="微軟正黑體" panose="020B0604030504040204" pitchFamily="34" charset="-120"/>
                  <a:ea typeface="微軟正黑體" panose="020B0604030504040204" pitchFamily="34" charset="-120"/>
                  <a:sym typeface="思源黑体" panose="020B0500000000000000" pitchFamily="34" charset="-122"/>
                </a:endParaRPr>
              </a:p>
            </p:txBody>
          </p:sp>
        </p:grpSp>
        <p:grpSp>
          <p:nvGrpSpPr>
            <p:cNvPr id="8" name="ïslidé">
              <a:extLst>
                <a:ext uri="{FF2B5EF4-FFF2-40B4-BE49-F238E27FC236}">
                  <a16:creationId xmlns:a16="http://schemas.microsoft.com/office/drawing/2014/main" id="{3186E294-6D5D-B44B-A2B0-6CE32240F1FF}"/>
                </a:ext>
              </a:extLst>
            </p:cNvPr>
            <p:cNvGrpSpPr/>
            <p:nvPr/>
          </p:nvGrpSpPr>
          <p:grpSpPr>
            <a:xfrm>
              <a:off x="1929250" y="2387732"/>
              <a:ext cx="3731025" cy="450522"/>
              <a:chOff x="2034025" y="2344677"/>
              <a:chExt cx="3731025" cy="450522"/>
            </a:xfrm>
          </p:grpSpPr>
          <p:sp>
            <p:nvSpPr>
              <p:cNvPr id="19" name="išḻíḋê">
                <a:extLst>
                  <a:ext uri="{FF2B5EF4-FFF2-40B4-BE49-F238E27FC236}">
                    <a16:creationId xmlns:a16="http://schemas.microsoft.com/office/drawing/2014/main" id="{B521CE45-4174-BB46-A563-B7900E1C217F}"/>
                  </a:ext>
                </a:extLst>
              </p:cNvPr>
              <p:cNvSpPr/>
              <p:nvPr/>
            </p:nvSpPr>
            <p:spPr>
              <a:xfrm>
                <a:off x="2034025" y="2344677"/>
                <a:ext cx="450522" cy="450522"/>
              </a:xfrm>
              <a:prstGeom prst="ellipse">
                <a:avLst/>
              </a:prstGeom>
              <a:solidFill>
                <a:srgbClr val="6993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85000" lnSpcReduction="10000"/>
              </a:bodyPr>
              <a:lstStyle/>
              <a:p>
                <a:pPr algn="ctr"/>
                <a:r>
                  <a:rPr lang="en-US" altLang="zh-CN" sz="2400" b="1" dirty="0">
                    <a:solidFill>
                      <a:schemeClr val="bg1"/>
                    </a:solidFill>
                    <a:latin typeface="思源黑体" panose="020B0500000000000000" pitchFamily="34" charset="-122"/>
                    <a:ea typeface="思源黑体" panose="020B0500000000000000" pitchFamily="34" charset="-122"/>
                    <a:sym typeface="思源黑体" panose="020B0500000000000000" pitchFamily="34" charset="-122"/>
                  </a:rPr>
                  <a:t>02</a:t>
                </a:r>
              </a:p>
            </p:txBody>
          </p:sp>
          <p:sp>
            <p:nvSpPr>
              <p:cNvPr id="20" name="ïSľíḑe">
                <a:extLst>
                  <a:ext uri="{FF2B5EF4-FFF2-40B4-BE49-F238E27FC236}">
                    <a16:creationId xmlns:a16="http://schemas.microsoft.com/office/drawing/2014/main" id="{42F8A9D9-758D-E349-AEC7-3E0CCF2F5516}"/>
                  </a:ext>
                </a:extLst>
              </p:cNvPr>
              <p:cNvSpPr/>
              <p:nvPr/>
            </p:nvSpPr>
            <p:spPr bwMode="auto">
              <a:xfrm>
                <a:off x="2763150" y="2392755"/>
                <a:ext cx="3001900" cy="344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zh-TW" altLang="en-US" sz="2400" b="1" spc="1200" dirty="0">
                    <a:latin typeface="微軟正黑體" panose="020B0604030504040204" pitchFamily="34" charset="-120"/>
                    <a:ea typeface="微軟正黑體" panose="020B0604030504040204" pitchFamily="34" charset="-120"/>
                    <a:sym typeface="思源黑体" panose="020B0500000000000000" pitchFamily="34" charset="-122"/>
                  </a:rPr>
                  <a:t>歷史學 </a:t>
                </a:r>
                <a:r>
                  <a:rPr lang="en-US" altLang="zh-TW" sz="2400" b="1" spc="1200" dirty="0">
                    <a:latin typeface="微軟正黑體" panose="020B0604030504040204" pitchFamily="34" charset="-120"/>
                    <a:ea typeface="微軟正黑體" panose="020B0604030504040204" pitchFamily="34" charset="-120"/>
                    <a:sym typeface="思源黑体" panose="020B0500000000000000" pitchFamily="34" charset="-122"/>
                  </a:rPr>
                  <a:t>X </a:t>
                </a:r>
                <a:r>
                  <a:rPr lang="zh-TW" altLang="en-US" sz="2400" b="1" spc="1200" dirty="0">
                    <a:latin typeface="微軟正黑體" panose="020B0604030504040204" pitchFamily="34" charset="-120"/>
                    <a:ea typeface="微軟正黑體" panose="020B0604030504040204" pitchFamily="34" charset="-120"/>
                    <a:sym typeface="思源黑体" panose="020B0500000000000000" pitchFamily="34" charset="-122"/>
                  </a:rPr>
                  <a:t>博物學 </a:t>
                </a:r>
              </a:p>
            </p:txBody>
          </p:sp>
        </p:grpSp>
        <p:grpSp>
          <p:nvGrpSpPr>
            <p:cNvPr id="9" name="ísļïďe">
              <a:extLst>
                <a:ext uri="{FF2B5EF4-FFF2-40B4-BE49-F238E27FC236}">
                  <a16:creationId xmlns:a16="http://schemas.microsoft.com/office/drawing/2014/main" id="{C775E6A2-EC2B-6F42-B912-3B8613CAF843}"/>
                </a:ext>
              </a:extLst>
            </p:cNvPr>
            <p:cNvGrpSpPr/>
            <p:nvPr/>
          </p:nvGrpSpPr>
          <p:grpSpPr>
            <a:xfrm>
              <a:off x="1929250" y="3034024"/>
              <a:ext cx="4023488" cy="450522"/>
              <a:chOff x="2034025" y="3034025"/>
              <a:chExt cx="4023488" cy="450522"/>
            </a:xfrm>
          </p:grpSpPr>
          <p:sp>
            <p:nvSpPr>
              <p:cNvPr id="17" name="íšḻídè">
                <a:extLst>
                  <a:ext uri="{FF2B5EF4-FFF2-40B4-BE49-F238E27FC236}">
                    <a16:creationId xmlns:a16="http://schemas.microsoft.com/office/drawing/2014/main" id="{7C7FF86F-C7E5-534C-B0B1-2E393DA8E5C5}"/>
                  </a:ext>
                </a:extLst>
              </p:cNvPr>
              <p:cNvSpPr/>
              <p:nvPr/>
            </p:nvSpPr>
            <p:spPr>
              <a:xfrm>
                <a:off x="2034025" y="3034025"/>
                <a:ext cx="450522" cy="450522"/>
              </a:xfrm>
              <a:prstGeom prst="ellipse">
                <a:avLst/>
              </a:prstGeom>
              <a:solidFill>
                <a:srgbClr val="6993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85000" lnSpcReduction="10000"/>
              </a:bodyPr>
              <a:lstStyle/>
              <a:p>
                <a:pPr algn="ctr"/>
                <a:r>
                  <a:rPr lang="en-US" altLang="zh-CN" sz="2400" b="1">
                    <a:solidFill>
                      <a:schemeClr val="bg1"/>
                    </a:solidFill>
                    <a:latin typeface="思源黑体" panose="020B0500000000000000" pitchFamily="34" charset="-122"/>
                    <a:ea typeface="思源黑体" panose="020B0500000000000000" pitchFamily="34" charset="-122"/>
                    <a:sym typeface="思源黑体" panose="020B0500000000000000" pitchFamily="34" charset="-122"/>
                  </a:rPr>
                  <a:t>03</a:t>
                </a:r>
              </a:p>
            </p:txBody>
          </p:sp>
          <p:sp>
            <p:nvSpPr>
              <p:cNvPr id="18" name="îśļïḑè">
                <a:extLst>
                  <a:ext uri="{FF2B5EF4-FFF2-40B4-BE49-F238E27FC236}">
                    <a16:creationId xmlns:a16="http://schemas.microsoft.com/office/drawing/2014/main" id="{C918B86A-D7DC-8A44-ADC4-69427ECCDC74}"/>
                  </a:ext>
                </a:extLst>
              </p:cNvPr>
              <p:cNvSpPr/>
              <p:nvPr/>
            </p:nvSpPr>
            <p:spPr bwMode="auto">
              <a:xfrm>
                <a:off x="2763150" y="3091746"/>
                <a:ext cx="3294363" cy="344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2400" b="1" spc="1200" dirty="0">
                    <a:latin typeface="微軟正黑體" panose="020B0604030504040204" pitchFamily="34" charset="-120"/>
                    <a:ea typeface="微軟正黑體" panose="020B0604030504040204" pitchFamily="34" charset="-120"/>
                    <a:sym typeface="思源黑体" panose="020B0500000000000000" pitchFamily="34" charset="-122"/>
                  </a:rPr>
                  <a:t>3D</a:t>
                </a:r>
                <a:r>
                  <a:rPr lang="zh-TW" altLang="en-US" sz="2400" b="1" spc="1200" dirty="0">
                    <a:latin typeface="微軟正黑體" panose="020B0604030504040204" pitchFamily="34" charset="-120"/>
                    <a:ea typeface="微軟正黑體" panose="020B0604030504040204" pitchFamily="34" charset="-120"/>
                    <a:sym typeface="思源黑体" panose="020B0500000000000000" pitchFamily="34" charset="-122"/>
                  </a:rPr>
                  <a:t>環景導覽體驗</a:t>
                </a:r>
                <a:endParaRPr lang="en-US" altLang="zh-TW" sz="2400" b="1" spc="1200" dirty="0">
                  <a:latin typeface="微軟正黑體" panose="020B0604030504040204" pitchFamily="34" charset="-120"/>
                  <a:ea typeface="微軟正黑體" panose="020B0604030504040204" pitchFamily="34" charset="-120"/>
                  <a:sym typeface="思源黑体" panose="020B0500000000000000" pitchFamily="34" charset="-122"/>
                </a:endParaRPr>
              </a:p>
              <a:p>
                <a:pPr>
                  <a:lnSpc>
                    <a:spcPct val="120000"/>
                  </a:lnSpc>
                </a:pPr>
                <a:endParaRPr lang="en-US" altLang="zh-CN" sz="2400" b="1" spc="1200" dirty="0">
                  <a:latin typeface="微軟正黑體" panose="020B0604030504040204" pitchFamily="34" charset="-120"/>
                  <a:ea typeface="微軟正黑體" panose="020B0604030504040204" pitchFamily="34" charset="-120"/>
                  <a:sym typeface="思源黑体" panose="020B0500000000000000" pitchFamily="34" charset="-122"/>
                </a:endParaRPr>
              </a:p>
            </p:txBody>
          </p:sp>
        </p:grpSp>
        <p:grpSp>
          <p:nvGrpSpPr>
            <p:cNvPr id="10" name="ïs1ïďe">
              <a:extLst>
                <a:ext uri="{FF2B5EF4-FFF2-40B4-BE49-F238E27FC236}">
                  <a16:creationId xmlns:a16="http://schemas.microsoft.com/office/drawing/2014/main" id="{F892358D-6348-A643-8247-C1056B306206}"/>
                </a:ext>
              </a:extLst>
            </p:cNvPr>
            <p:cNvGrpSpPr/>
            <p:nvPr/>
          </p:nvGrpSpPr>
          <p:grpSpPr>
            <a:xfrm>
              <a:off x="1926584" y="4471738"/>
              <a:ext cx="3595579" cy="1124824"/>
              <a:chOff x="2031359" y="4514794"/>
              <a:chExt cx="3595579" cy="1124824"/>
            </a:xfrm>
          </p:grpSpPr>
          <p:sp>
            <p:nvSpPr>
              <p:cNvPr id="15" name="ïṡlïḓè">
                <a:extLst>
                  <a:ext uri="{FF2B5EF4-FFF2-40B4-BE49-F238E27FC236}">
                    <a16:creationId xmlns:a16="http://schemas.microsoft.com/office/drawing/2014/main" id="{0E16F7FC-7C6B-E24B-A2E8-52DC4480E770}"/>
                  </a:ext>
                </a:extLst>
              </p:cNvPr>
              <p:cNvSpPr/>
              <p:nvPr/>
            </p:nvSpPr>
            <p:spPr>
              <a:xfrm>
                <a:off x="2031359" y="4514794"/>
                <a:ext cx="450522" cy="450522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85000" lnSpcReduction="10000"/>
              </a:bodyPr>
              <a:lstStyle/>
              <a:p>
                <a:pPr algn="ctr"/>
                <a:r>
                  <a:rPr lang="en-US" altLang="zh-CN" sz="2400" b="1" dirty="0">
                    <a:solidFill>
                      <a:schemeClr val="bg1"/>
                    </a:solidFill>
                    <a:latin typeface="思源黑体" panose="020B0500000000000000" pitchFamily="34" charset="-122"/>
                    <a:ea typeface="思源黑体" panose="020B0500000000000000" pitchFamily="34" charset="-122"/>
                    <a:sym typeface="思源黑体" panose="020B0500000000000000" pitchFamily="34" charset="-122"/>
                  </a:rPr>
                  <a:t>04</a:t>
                </a:r>
              </a:p>
            </p:txBody>
          </p:sp>
          <p:sp>
            <p:nvSpPr>
              <p:cNvPr id="16" name="isļíḋe">
                <a:extLst>
                  <a:ext uri="{FF2B5EF4-FFF2-40B4-BE49-F238E27FC236}">
                    <a16:creationId xmlns:a16="http://schemas.microsoft.com/office/drawing/2014/main" id="{D8CAE1F6-52BE-034C-BA79-4C7927D61B82}"/>
                  </a:ext>
                </a:extLst>
              </p:cNvPr>
              <p:cNvSpPr/>
              <p:nvPr/>
            </p:nvSpPr>
            <p:spPr bwMode="auto">
              <a:xfrm>
                <a:off x="2763149" y="5295174"/>
                <a:ext cx="2863789" cy="344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zh-CN" altLang="en-US" sz="2400" b="1" spc="1200" dirty="0">
                    <a:latin typeface="微軟正黑體" panose="020B0604030504040204" pitchFamily="34" charset="-120"/>
                    <a:ea typeface="微軟正黑體" panose="020B0604030504040204" pitchFamily="34" charset="-120"/>
                    <a:sym typeface="思源黑体" panose="020B0500000000000000" pitchFamily="34" charset="-122"/>
                  </a:rPr>
                  <a:t>線上策展</a:t>
                </a:r>
                <a:r>
                  <a:rPr lang="zh-TW" altLang="en-US" sz="2400" b="1" spc="1200" dirty="0">
                    <a:latin typeface="微軟正黑體" panose="020B0604030504040204" pitchFamily="34" charset="-120"/>
                    <a:ea typeface="微軟正黑體" panose="020B0604030504040204" pitchFamily="34" charset="-120"/>
                    <a:sym typeface="思源黑体" panose="020B0500000000000000" pitchFamily="34" charset="-122"/>
                  </a:rPr>
                  <a:t>平臺實作</a:t>
                </a:r>
                <a:endParaRPr lang="zh-CN" altLang="en-US" sz="2400" b="1" spc="1200" dirty="0">
                  <a:latin typeface="微軟正黑體" panose="020B0604030504040204" pitchFamily="34" charset="-120"/>
                  <a:ea typeface="微軟正黑體" panose="020B0604030504040204" pitchFamily="34" charset="-120"/>
                  <a:sym typeface="思源黑体" panose="020B0500000000000000" pitchFamily="34" charset="-122"/>
                </a:endParaRPr>
              </a:p>
            </p:txBody>
          </p:sp>
        </p:grpSp>
        <p:cxnSp>
          <p:nvCxnSpPr>
            <p:cNvPr id="11" name="直接连接符 19">
              <a:extLst>
                <a:ext uri="{FF2B5EF4-FFF2-40B4-BE49-F238E27FC236}">
                  <a16:creationId xmlns:a16="http://schemas.microsoft.com/office/drawing/2014/main" id="{5D860938-54E9-6441-B357-DBD55050DA11}"/>
                </a:ext>
              </a:extLst>
            </p:cNvPr>
            <p:cNvCxnSpPr/>
            <p:nvPr/>
          </p:nvCxnSpPr>
          <p:spPr>
            <a:xfrm>
              <a:off x="2715307" y="2250290"/>
              <a:ext cx="2427322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20">
              <a:extLst>
                <a:ext uri="{FF2B5EF4-FFF2-40B4-BE49-F238E27FC236}">
                  <a16:creationId xmlns:a16="http://schemas.microsoft.com/office/drawing/2014/main" id="{1C813D22-8D81-6249-816C-DE08802AF779}"/>
                </a:ext>
              </a:extLst>
            </p:cNvPr>
            <p:cNvCxnSpPr/>
            <p:nvPr/>
          </p:nvCxnSpPr>
          <p:spPr>
            <a:xfrm>
              <a:off x="2707139" y="2954148"/>
              <a:ext cx="2435490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21">
              <a:extLst>
                <a:ext uri="{FF2B5EF4-FFF2-40B4-BE49-F238E27FC236}">
                  <a16:creationId xmlns:a16="http://schemas.microsoft.com/office/drawing/2014/main" id="{23EB5288-0EBB-3A45-BBF4-17ADE5351D17}"/>
                </a:ext>
              </a:extLst>
            </p:cNvPr>
            <p:cNvCxnSpPr/>
            <p:nvPr/>
          </p:nvCxnSpPr>
          <p:spPr>
            <a:xfrm>
              <a:off x="2698971" y="4369389"/>
              <a:ext cx="2443658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4" name="圖片 23">
            <a:extLst>
              <a:ext uri="{FF2B5EF4-FFF2-40B4-BE49-F238E27FC236}">
                <a16:creationId xmlns:a16="http://schemas.microsoft.com/office/drawing/2014/main" id="{6E0648DF-6B8F-4139-AA97-5F1FDC3F468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7886" r="19493"/>
          <a:stretch/>
        </p:blipFill>
        <p:spPr>
          <a:xfrm>
            <a:off x="24621" y="18668"/>
            <a:ext cx="3559203" cy="6857999"/>
          </a:xfrm>
          <a:prstGeom prst="rect">
            <a:avLst/>
          </a:prstGeom>
        </p:spPr>
      </p:pic>
      <p:sp>
        <p:nvSpPr>
          <p:cNvPr id="28" name="PA-矩形 3">
            <a:extLst>
              <a:ext uri="{FF2B5EF4-FFF2-40B4-BE49-F238E27FC236}">
                <a16:creationId xmlns:a16="http://schemas.microsoft.com/office/drawing/2014/main" id="{DFE75481-65FF-4A5A-85B3-4FAA9683A6C6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276546" y="607796"/>
            <a:ext cx="2712098" cy="974884"/>
          </a:xfrm>
          <a:prstGeom prst="round2DiagRect">
            <a:avLst>
              <a:gd name="adj1" fmla="val 47089"/>
              <a:gd name="adj2" fmla="val 0"/>
            </a:avLst>
          </a:prstGeom>
          <a:solidFill>
            <a:srgbClr val="FDF6E4"/>
          </a:solidFill>
        </p:spPr>
        <p:txBody>
          <a:bodyPr wrap="square" anchor="ctr">
            <a:spAutoFit/>
          </a:bodyPr>
          <a:lstStyle/>
          <a:p>
            <a:pPr algn="ctr"/>
            <a:r>
              <a:rPr lang="zh-TW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思源黑体" panose="020B0500000000000000" pitchFamily="34" charset="-122"/>
              </a:rPr>
              <a:t>目次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sym typeface="思源黑体" panose="020B0500000000000000" pitchFamily="34" charset="-122"/>
            </a:endParaRPr>
          </a:p>
        </p:txBody>
      </p:sp>
      <p:pic>
        <p:nvPicPr>
          <p:cNvPr id="33" name="圖片 32">
            <a:extLst>
              <a:ext uri="{FF2B5EF4-FFF2-40B4-BE49-F238E27FC236}">
                <a16:creationId xmlns:a16="http://schemas.microsoft.com/office/drawing/2014/main" id="{87DEE773-FDA4-4831-9A40-549FB4EECC9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14181" y="3004898"/>
            <a:ext cx="2619209" cy="1339246"/>
          </a:xfrm>
          <a:prstGeom prst="roundRect">
            <a:avLst>
              <a:gd name="adj" fmla="val 50000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5" name="îśļïḑè">
            <a:extLst>
              <a:ext uri="{FF2B5EF4-FFF2-40B4-BE49-F238E27FC236}">
                <a16:creationId xmlns:a16="http://schemas.microsoft.com/office/drawing/2014/main" id="{2A8CDAA3-1363-4C88-BEB3-0BD1CCF56B07}"/>
              </a:ext>
            </a:extLst>
          </p:cNvPr>
          <p:cNvSpPr/>
          <p:nvPr/>
        </p:nvSpPr>
        <p:spPr bwMode="auto">
          <a:xfrm>
            <a:off x="5012954" y="4730203"/>
            <a:ext cx="5264879" cy="5504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</a:pPr>
            <a:r>
              <a:rPr lang="zh-TW" altLang="en-US" sz="2400" b="1" spc="1200" dirty="0">
                <a:latin typeface="微軟正黑體" panose="020B0604030504040204" pitchFamily="34" charset="-120"/>
                <a:ea typeface="微軟正黑體" panose="020B0604030504040204" pitchFamily="34" charset="-120"/>
                <a:sym typeface="思源黑体" panose="020B0500000000000000" pitchFamily="34" charset="-122"/>
              </a:rPr>
              <a:t>如何說故事</a:t>
            </a:r>
            <a:endParaRPr lang="en-US" altLang="zh-CN" sz="2400" b="1" spc="1200" dirty="0">
              <a:latin typeface="微軟正黑體" panose="020B0604030504040204" pitchFamily="34" charset="-120"/>
              <a:ea typeface="微軟正黑體" panose="020B0604030504040204" pitchFamily="34" charset="-120"/>
              <a:sym typeface="思源黑体" panose="020B0500000000000000" pitchFamily="34" charset="-122"/>
            </a:endParaRPr>
          </a:p>
        </p:txBody>
      </p:sp>
      <p:cxnSp>
        <p:nvCxnSpPr>
          <p:cNvPr id="30" name="直接连接符 21">
            <a:extLst>
              <a:ext uri="{FF2B5EF4-FFF2-40B4-BE49-F238E27FC236}">
                <a16:creationId xmlns:a16="http://schemas.microsoft.com/office/drawing/2014/main" id="{5DF4A01E-8508-46DE-8061-9EF23662C302}"/>
              </a:ext>
            </a:extLst>
          </p:cNvPr>
          <p:cNvCxnSpPr/>
          <p:nvPr/>
        </p:nvCxnSpPr>
        <p:spPr>
          <a:xfrm>
            <a:off x="5118052" y="5562114"/>
            <a:ext cx="3905326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ïṡlïḓè">
            <a:extLst>
              <a:ext uri="{FF2B5EF4-FFF2-40B4-BE49-F238E27FC236}">
                <a16:creationId xmlns:a16="http://schemas.microsoft.com/office/drawing/2014/main" id="{9DD9D436-423E-494D-B964-D746E623136E}"/>
              </a:ext>
            </a:extLst>
          </p:cNvPr>
          <p:cNvSpPr/>
          <p:nvPr/>
        </p:nvSpPr>
        <p:spPr>
          <a:xfrm>
            <a:off x="3857555" y="5807838"/>
            <a:ext cx="720001" cy="720000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85000" lnSpcReduction="10000"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05</a:t>
            </a:r>
          </a:p>
        </p:txBody>
      </p:sp>
    </p:spTree>
    <p:extLst>
      <p:ext uri="{BB962C8B-B14F-4D97-AF65-F5344CB8AC3E}">
        <p14:creationId xmlns:p14="http://schemas.microsoft.com/office/powerpoint/2010/main" val="3589895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6" fill="hold" grpId="0" nodeType="withEffect" p14:presetBounceEnd="8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47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 animBg="1"/>
          <p:bldP spid="27" grpId="0" animBg="1"/>
          <p:bldP spid="2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47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 animBg="1"/>
          <p:bldP spid="27" grpId="0" animBg="1"/>
          <p:bldP spid="28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5">
            <a:extLst>
              <a:ext uri="{FF2B5EF4-FFF2-40B4-BE49-F238E27FC236}">
                <a16:creationId xmlns:a16="http://schemas.microsoft.com/office/drawing/2014/main" id="{3C974339-38E4-42CA-AC5F-014DEBD3998D}"/>
              </a:ext>
            </a:extLst>
          </p:cNvPr>
          <p:cNvGrpSpPr/>
          <p:nvPr/>
        </p:nvGrpSpPr>
        <p:grpSpPr>
          <a:xfrm>
            <a:off x="0" y="3175"/>
            <a:ext cx="12192000" cy="6854825"/>
            <a:chOff x="0" y="3175"/>
            <a:chExt cx="12192000" cy="6854825"/>
          </a:xfrm>
        </p:grpSpPr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id="{011A2BA0-EF0F-4913-B36C-50F2C5AA475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5817" y="3175"/>
              <a:ext cx="6716183" cy="6854825"/>
            </a:xfrm>
            <a:custGeom>
              <a:avLst/>
              <a:gdLst>
                <a:gd name="T0" fmla="*/ 1295 w 1295"/>
                <a:gd name="T1" fmla="*/ 1062 h 1062"/>
                <a:gd name="T2" fmla="*/ 1295 w 1295"/>
                <a:gd name="T3" fmla="*/ 0 h 1062"/>
                <a:gd name="T4" fmla="*/ 1081 w 1295"/>
                <a:gd name="T5" fmla="*/ 163 h 1062"/>
                <a:gd name="T6" fmla="*/ 878 w 1295"/>
                <a:gd name="T7" fmla="*/ 281 h 1062"/>
                <a:gd name="T8" fmla="*/ 641 w 1295"/>
                <a:gd name="T9" fmla="*/ 438 h 1062"/>
                <a:gd name="T10" fmla="*/ 274 w 1295"/>
                <a:gd name="T11" fmla="*/ 590 h 1062"/>
                <a:gd name="T12" fmla="*/ 45 w 1295"/>
                <a:gd name="T13" fmla="*/ 979 h 1062"/>
                <a:gd name="T14" fmla="*/ 0 w 1295"/>
                <a:gd name="T15" fmla="*/ 1062 h 1062"/>
                <a:gd name="T16" fmla="*/ 1295 w 1295"/>
                <a:gd name="T17" fmla="*/ 1062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5" h="1062">
                  <a:moveTo>
                    <a:pt x="1295" y="1062"/>
                  </a:moveTo>
                  <a:cubicBezTo>
                    <a:pt x="1295" y="0"/>
                    <a:pt x="1295" y="0"/>
                    <a:pt x="1295" y="0"/>
                  </a:cubicBezTo>
                  <a:cubicBezTo>
                    <a:pt x="1176" y="15"/>
                    <a:pt x="1104" y="111"/>
                    <a:pt x="1081" y="163"/>
                  </a:cubicBezTo>
                  <a:cubicBezTo>
                    <a:pt x="1045" y="243"/>
                    <a:pt x="985" y="294"/>
                    <a:pt x="878" y="281"/>
                  </a:cubicBezTo>
                  <a:cubicBezTo>
                    <a:pt x="771" y="268"/>
                    <a:pt x="707" y="299"/>
                    <a:pt x="641" y="438"/>
                  </a:cubicBezTo>
                  <a:cubicBezTo>
                    <a:pt x="582" y="560"/>
                    <a:pt x="520" y="531"/>
                    <a:pt x="274" y="590"/>
                  </a:cubicBezTo>
                  <a:cubicBezTo>
                    <a:pt x="28" y="649"/>
                    <a:pt x="96" y="812"/>
                    <a:pt x="45" y="979"/>
                  </a:cubicBezTo>
                  <a:cubicBezTo>
                    <a:pt x="35" y="1011"/>
                    <a:pt x="19" y="1038"/>
                    <a:pt x="0" y="1062"/>
                  </a:cubicBezTo>
                  <a:lnTo>
                    <a:pt x="1295" y="1062"/>
                  </a:lnTo>
                  <a:close/>
                </a:path>
              </a:pathLst>
            </a:custGeom>
            <a:solidFill>
              <a:schemeClr val="bg1">
                <a:lumMod val="95000"/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cs typeface="+mn-cs"/>
                <a:sym typeface="思源黑体" panose="020B0500000000000000" pitchFamily="34" charset="-122"/>
              </a:endParaRPr>
            </a:p>
          </p:txBody>
        </p:sp>
        <p:sp>
          <p:nvSpPr>
            <p:cNvPr id="12" name="椭圆 5">
              <a:extLst>
                <a:ext uri="{FF2B5EF4-FFF2-40B4-BE49-F238E27FC236}">
                  <a16:creationId xmlns:a16="http://schemas.microsoft.com/office/drawing/2014/main" id="{A859F5F2-D700-42FB-8298-E6095FC84151}"/>
                </a:ext>
              </a:extLst>
            </p:cNvPr>
            <p:cNvSpPr/>
            <p:nvPr/>
          </p:nvSpPr>
          <p:spPr>
            <a:xfrm>
              <a:off x="99004" y="159927"/>
              <a:ext cx="324679" cy="324679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762000" dist="2540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cs typeface="Open Sans" charset="0"/>
                <a:sym typeface="思源黑体" panose="020B0500000000000000" pitchFamily="34" charset="-122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95EDEE02-54F1-40C7-A445-0B000FC0066E}"/>
                </a:ext>
              </a:extLst>
            </p:cNvPr>
            <p:cNvSpPr/>
            <p:nvPr/>
          </p:nvSpPr>
          <p:spPr>
            <a:xfrm>
              <a:off x="0" y="6533321"/>
              <a:ext cx="12192000" cy="324679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cs typeface="+mn-cs"/>
                <a:sym typeface="思源黑体" panose="020B0500000000000000" pitchFamily="34" charset="-122"/>
              </a:endParaRPr>
            </a:p>
          </p:txBody>
        </p:sp>
        <p:sp>
          <p:nvSpPr>
            <p:cNvPr id="14" name="文本框 17">
              <a:extLst>
                <a:ext uri="{FF2B5EF4-FFF2-40B4-BE49-F238E27FC236}">
                  <a16:creationId xmlns:a16="http://schemas.microsoft.com/office/drawing/2014/main" id="{81D36926-123A-4520-9990-8C4149561571}"/>
                </a:ext>
              </a:extLst>
            </p:cNvPr>
            <p:cNvSpPr txBox="1"/>
            <p:nvPr/>
          </p:nvSpPr>
          <p:spPr>
            <a:xfrm>
              <a:off x="695352" y="115274"/>
              <a:ext cx="38779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1800" b="0" i="0" u="none" strike="noStrike" kern="1200" cap="none" spc="60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" panose="020B0500000000000000" pitchFamily="34" charset="-122"/>
                  <a:cs typeface="+mn-cs"/>
                  <a:sym typeface="思源黑体" panose="020B0500000000000000" pitchFamily="34" charset="-122"/>
                </a:rPr>
                <a:t>展覽觀察與延伸思考</a:t>
              </a:r>
              <a:endParaRPr kumimoji="0" lang="zh-CN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cs typeface="+mn-cs"/>
                <a:sym typeface="思源黑体" panose="020B0500000000000000" pitchFamily="34" charset="-122"/>
              </a:endParaRPr>
            </a:p>
          </p:txBody>
        </p:sp>
      </p:grpSp>
      <p:sp>
        <p:nvSpPr>
          <p:cNvPr id="7" name="TextBox 7">
            <a:extLst>
              <a:ext uri="{FF2B5EF4-FFF2-40B4-BE49-F238E27FC236}">
                <a16:creationId xmlns:a16="http://schemas.microsoft.com/office/drawing/2014/main" id="{749D663C-6201-D741-A4A3-EED3D3D94D99}"/>
              </a:ext>
            </a:extLst>
          </p:cNvPr>
          <p:cNvSpPr txBox="1"/>
          <p:nvPr/>
        </p:nvSpPr>
        <p:spPr>
          <a:xfrm>
            <a:off x="99004" y="633297"/>
            <a:ext cx="11781372" cy="12304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cs typeface="+mn-cs"/>
                <a:sym typeface="思源黑体" panose="020B0500000000000000" pitchFamily="34" charset="-122"/>
              </a:rPr>
              <a:t>Q1</a:t>
            </a:r>
            <a:r>
              <a:rPr kumimoji="0" lang="zh-TW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cs typeface="+mn-cs"/>
                <a:sym typeface="思源黑体" panose="020B0500000000000000" pitchFamily="34" charset="-122"/>
              </a:rPr>
              <a:t>、你覺得</a:t>
            </a:r>
            <a:r>
              <a:rPr kumimoji="0" lang="zh-TW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cs typeface="+mn-cs"/>
                <a:sym typeface="思源黑体" panose="020B0500000000000000" pitchFamily="34" charset="-122"/>
              </a:rPr>
              <a:t>快慢之間：臺灣鐵道旅行特展</a:t>
            </a:r>
            <a:r>
              <a:rPr kumimoji="0" lang="zh-TW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cs typeface="+mn-cs"/>
                <a:sym typeface="思源黑体" panose="020B0500000000000000" pitchFamily="34" charset="-122"/>
              </a:rPr>
              <a:t>的內容，較接近</a:t>
            </a:r>
            <a:endParaRPr kumimoji="0" lang="en-US" altLang="zh-TW" sz="2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" panose="020B0500000000000000" pitchFamily="34" charset="-122"/>
              <a:ea typeface="思源黑体" panose="020B0500000000000000" pitchFamily="34" charset="-122"/>
              <a:cs typeface="+mn-cs"/>
              <a:sym typeface="思源黑体" panose="020B0500000000000000" pitchFamily="34" charset="-122"/>
            </a:endParaRPr>
          </a:p>
          <a:p>
            <a:pPr marL="0" marR="0" lvl="0" indent="0" algn="l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sz="28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         </a:t>
            </a:r>
            <a:r>
              <a:rPr kumimoji="0" lang="zh-TW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cs typeface="+mn-cs"/>
                <a:sym typeface="思源黑体" panose="020B0500000000000000" pitchFamily="34" charset="-122"/>
              </a:rPr>
              <a:t>以下哪一類型呢？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" panose="020B0500000000000000" pitchFamily="34" charset="-122"/>
              <a:ea typeface="思源黑体" panose="020B0500000000000000" pitchFamily="34" charset="-122"/>
              <a:cs typeface="+mn-cs"/>
              <a:sym typeface="思源黑体" panose="020B0500000000000000" pitchFamily="34" charset="-122"/>
            </a:endParaRPr>
          </a:p>
        </p:txBody>
      </p:sp>
      <p:pic>
        <p:nvPicPr>
          <p:cNvPr id="15" name="圖片 14">
            <a:extLst>
              <a:ext uri="{FF2B5EF4-FFF2-40B4-BE49-F238E27FC236}">
                <a16:creationId xmlns:a16="http://schemas.microsoft.com/office/drawing/2014/main" id="{A7752191-B29E-49BB-8466-234E79DB7D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036921"/>
            <a:ext cx="12192000" cy="3994259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id="{431ACD55-5A95-42EA-A73B-FA7AD97A18A5}"/>
              </a:ext>
            </a:extLst>
          </p:cNvPr>
          <p:cNvSpPr/>
          <p:nvPr/>
        </p:nvSpPr>
        <p:spPr>
          <a:xfrm>
            <a:off x="8236274" y="4095764"/>
            <a:ext cx="3955726" cy="19354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8" name="Rounded Rectangle 10">
            <a:extLst>
              <a:ext uri="{FF2B5EF4-FFF2-40B4-BE49-F238E27FC236}">
                <a16:creationId xmlns:a16="http://schemas.microsoft.com/office/drawing/2014/main" id="{AA3E5956-6928-423C-9F1C-AEB8E2BE46C0}"/>
              </a:ext>
            </a:extLst>
          </p:cNvPr>
          <p:cNvSpPr/>
          <p:nvPr/>
        </p:nvSpPr>
        <p:spPr>
          <a:xfrm>
            <a:off x="8345607" y="4244455"/>
            <a:ext cx="3691718" cy="169327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495300" sx="111000" sy="111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cs typeface="+mn-cs"/>
                <a:sym typeface="思源黑体" panose="020B0500000000000000" pitchFamily="34" charset="-122"/>
              </a:rPr>
              <a:t>ANS</a:t>
            </a: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TW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" panose="020B0500000000000000" pitchFamily="34" charset="-122"/>
              <a:ea typeface="思源黑体" panose="020B0500000000000000" pitchFamily="34" charset="-122"/>
              <a:cs typeface="+mn-cs"/>
              <a:sym typeface="思源黑体" panose="020B0500000000000000" pitchFamily="34" charset="-122"/>
            </a:endParaRP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cs typeface="+mn-cs"/>
                <a:sym typeface="思源黑体" panose="020B0500000000000000" pitchFamily="34" charset="-122"/>
              </a:rPr>
              <a:t>今昔產業考察團    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" panose="020B0500000000000000" pitchFamily="34" charset="-122"/>
              <a:ea typeface="思源黑体" panose="020B0500000000000000" pitchFamily="34" charset="-122"/>
              <a:cs typeface="+mn-cs"/>
              <a:sym typeface="思源黑体" panose="020B0500000000000000" pitchFamily="34" charset="-122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24C4246D-669C-466A-926C-A73C03292E28}"/>
              </a:ext>
            </a:extLst>
          </p:cNvPr>
          <p:cNvSpPr/>
          <p:nvPr/>
        </p:nvSpPr>
        <p:spPr>
          <a:xfrm>
            <a:off x="99004" y="2098634"/>
            <a:ext cx="441627" cy="451007"/>
          </a:xfrm>
          <a:prstGeom prst="rect">
            <a:avLst/>
          </a:prstGeom>
          <a:solidFill>
            <a:srgbClr val="E3DB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83645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5">
            <a:extLst>
              <a:ext uri="{FF2B5EF4-FFF2-40B4-BE49-F238E27FC236}">
                <a16:creationId xmlns:a16="http://schemas.microsoft.com/office/drawing/2014/main" id="{3C974339-38E4-42CA-AC5F-014DEBD3998D}"/>
              </a:ext>
            </a:extLst>
          </p:cNvPr>
          <p:cNvGrpSpPr/>
          <p:nvPr/>
        </p:nvGrpSpPr>
        <p:grpSpPr>
          <a:xfrm>
            <a:off x="0" y="3175"/>
            <a:ext cx="12192000" cy="6854825"/>
            <a:chOff x="0" y="3175"/>
            <a:chExt cx="12192000" cy="6854825"/>
          </a:xfrm>
        </p:grpSpPr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id="{011A2BA0-EF0F-4913-B36C-50F2C5AA475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5817" y="3175"/>
              <a:ext cx="6716183" cy="6854825"/>
            </a:xfrm>
            <a:custGeom>
              <a:avLst/>
              <a:gdLst>
                <a:gd name="T0" fmla="*/ 1295 w 1295"/>
                <a:gd name="T1" fmla="*/ 1062 h 1062"/>
                <a:gd name="T2" fmla="*/ 1295 w 1295"/>
                <a:gd name="T3" fmla="*/ 0 h 1062"/>
                <a:gd name="T4" fmla="*/ 1081 w 1295"/>
                <a:gd name="T5" fmla="*/ 163 h 1062"/>
                <a:gd name="T6" fmla="*/ 878 w 1295"/>
                <a:gd name="T7" fmla="*/ 281 h 1062"/>
                <a:gd name="T8" fmla="*/ 641 w 1295"/>
                <a:gd name="T9" fmla="*/ 438 h 1062"/>
                <a:gd name="T10" fmla="*/ 274 w 1295"/>
                <a:gd name="T11" fmla="*/ 590 h 1062"/>
                <a:gd name="T12" fmla="*/ 45 w 1295"/>
                <a:gd name="T13" fmla="*/ 979 h 1062"/>
                <a:gd name="T14" fmla="*/ 0 w 1295"/>
                <a:gd name="T15" fmla="*/ 1062 h 1062"/>
                <a:gd name="T16" fmla="*/ 1295 w 1295"/>
                <a:gd name="T17" fmla="*/ 1062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5" h="1062">
                  <a:moveTo>
                    <a:pt x="1295" y="1062"/>
                  </a:moveTo>
                  <a:cubicBezTo>
                    <a:pt x="1295" y="0"/>
                    <a:pt x="1295" y="0"/>
                    <a:pt x="1295" y="0"/>
                  </a:cubicBezTo>
                  <a:cubicBezTo>
                    <a:pt x="1176" y="15"/>
                    <a:pt x="1104" y="111"/>
                    <a:pt x="1081" y="163"/>
                  </a:cubicBezTo>
                  <a:cubicBezTo>
                    <a:pt x="1045" y="243"/>
                    <a:pt x="985" y="294"/>
                    <a:pt x="878" y="281"/>
                  </a:cubicBezTo>
                  <a:cubicBezTo>
                    <a:pt x="771" y="268"/>
                    <a:pt x="707" y="299"/>
                    <a:pt x="641" y="438"/>
                  </a:cubicBezTo>
                  <a:cubicBezTo>
                    <a:pt x="582" y="560"/>
                    <a:pt x="520" y="531"/>
                    <a:pt x="274" y="590"/>
                  </a:cubicBezTo>
                  <a:cubicBezTo>
                    <a:pt x="28" y="649"/>
                    <a:pt x="96" y="812"/>
                    <a:pt x="45" y="979"/>
                  </a:cubicBezTo>
                  <a:cubicBezTo>
                    <a:pt x="35" y="1011"/>
                    <a:pt x="19" y="1038"/>
                    <a:pt x="0" y="1062"/>
                  </a:cubicBezTo>
                  <a:lnTo>
                    <a:pt x="1295" y="1062"/>
                  </a:lnTo>
                  <a:close/>
                </a:path>
              </a:pathLst>
            </a:custGeom>
            <a:solidFill>
              <a:schemeClr val="bg1">
                <a:lumMod val="95000"/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cs typeface="+mn-cs"/>
                <a:sym typeface="思源黑体" panose="020B0500000000000000" pitchFamily="34" charset="-122"/>
              </a:endParaRPr>
            </a:p>
          </p:txBody>
        </p:sp>
        <p:sp>
          <p:nvSpPr>
            <p:cNvPr id="12" name="椭圆 5">
              <a:extLst>
                <a:ext uri="{FF2B5EF4-FFF2-40B4-BE49-F238E27FC236}">
                  <a16:creationId xmlns:a16="http://schemas.microsoft.com/office/drawing/2014/main" id="{A859F5F2-D700-42FB-8298-E6095FC84151}"/>
                </a:ext>
              </a:extLst>
            </p:cNvPr>
            <p:cNvSpPr/>
            <p:nvPr/>
          </p:nvSpPr>
          <p:spPr>
            <a:xfrm>
              <a:off x="99004" y="159927"/>
              <a:ext cx="324679" cy="324679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762000" dist="2540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cs typeface="Open Sans" charset="0"/>
                <a:sym typeface="思源黑体" panose="020B0500000000000000" pitchFamily="34" charset="-122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95EDEE02-54F1-40C7-A445-0B000FC0066E}"/>
                </a:ext>
              </a:extLst>
            </p:cNvPr>
            <p:cNvSpPr/>
            <p:nvPr/>
          </p:nvSpPr>
          <p:spPr>
            <a:xfrm>
              <a:off x="0" y="6533321"/>
              <a:ext cx="12192000" cy="324679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cs typeface="+mn-cs"/>
                <a:sym typeface="思源黑体" panose="020B0500000000000000" pitchFamily="34" charset="-122"/>
              </a:endParaRPr>
            </a:p>
          </p:txBody>
        </p:sp>
        <p:sp>
          <p:nvSpPr>
            <p:cNvPr id="14" name="文本框 17">
              <a:extLst>
                <a:ext uri="{FF2B5EF4-FFF2-40B4-BE49-F238E27FC236}">
                  <a16:creationId xmlns:a16="http://schemas.microsoft.com/office/drawing/2014/main" id="{81D36926-123A-4520-9990-8C4149561571}"/>
                </a:ext>
              </a:extLst>
            </p:cNvPr>
            <p:cNvSpPr txBox="1"/>
            <p:nvPr/>
          </p:nvSpPr>
          <p:spPr>
            <a:xfrm>
              <a:off x="695352" y="115274"/>
              <a:ext cx="38779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1800" b="0" i="0" u="none" strike="noStrike" kern="1200" cap="none" spc="60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" panose="020B0500000000000000" pitchFamily="34" charset="-122"/>
                  <a:cs typeface="+mn-cs"/>
                  <a:sym typeface="思源黑体" panose="020B0500000000000000" pitchFamily="34" charset="-122"/>
                </a:rPr>
                <a:t>展覽觀察與延伸思考</a:t>
              </a:r>
              <a:endParaRPr kumimoji="0" lang="zh-CN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cs typeface="+mn-cs"/>
                <a:sym typeface="思源黑体" panose="020B0500000000000000" pitchFamily="34" charset="-122"/>
              </a:endParaRPr>
            </a:p>
          </p:txBody>
        </p:sp>
      </p:grpSp>
      <p:sp>
        <p:nvSpPr>
          <p:cNvPr id="7" name="TextBox 7">
            <a:extLst>
              <a:ext uri="{FF2B5EF4-FFF2-40B4-BE49-F238E27FC236}">
                <a16:creationId xmlns:a16="http://schemas.microsoft.com/office/drawing/2014/main" id="{749D663C-6201-D741-A4A3-EED3D3D94D99}"/>
              </a:ext>
            </a:extLst>
          </p:cNvPr>
          <p:cNvSpPr txBox="1"/>
          <p:nvPr/>
        </p:nvSpPr>
        <p:spPr>
          <a:xfrm>
            <a:off x="0" y="920272"/>
            <a:ext cx="11781372" cy="565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cs typeface="+mn-cs"/>
                <a:sym typeface="思源黑体" panose="020B0500000000000000" pitchFamily="34" charset="-122"/>
              </a:rPr>
              <a:t>Q2</a:t>
            </a:r>
            <a:r>
              <a:rPr kumimoji="0" lang="zh-TW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cs typeface="+mn-cs"/>
                <a:sym typeface="思源黑体" panose="020B0500000000000000" pitchFamily="34" charset="-122"/>
              </a:rPr>
              <a:t>、請從展覽中，找出</a:t>
            </a:r>
            <a:r>
              <a:rPr kumimoji="0" lang="en-US" altLang="zh-TW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cs typeface="+mn-cs"/>
                <a:sym typeface="思源黑体" panose="020B0500000000000000" pitchFamily="34" charset="-122"/>
              </a:rPr>
              <a:t>3</a:t>
            </a:r>
            <a:r>
              <a:rPr kumimoji="0" lang="zh-TW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cs typeface="+mn-cs"/>
                <a:sym typeface="思源黑体" panose="020B0500000000000000" pitchFamily="34" charset="-122"/>
              </a:rPr>
              <a:t>件你最有感的展品，進行介紹與說明。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" panose="020B0500000000000000" pitchFamily="34" charset="-122"/>
              <a:ea typeface="思源黑体" panose="020B0500000000000000" pitchFamily="34" charset="-122"/>
              <a:cs typeface="+mn-cs"/>
              <a:sym typeface="思源黑体" panose="020B0500000000000000" pitchFamily="34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CA9CD53-32CE-46D7-B444-8E2E9412E34C}"/>
              </a:ext>
            </a:extLst>
          </p:cNvPr>
          <p:cNvSpPr/>
          <p:nvPr/>
        </p:nvSpPr>
        <p:spPr>
          <a:xfrm>
            <a:off x="269965" y="2402806"/>
            <a:ext cx="3567847" cy="367762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21" name="Rectangle 31">
            <a:extLst>
              <a:ext uri="{FF2B5EF4-FFF2-40B4-BE49-F238E27FC236}">
                <a16:creationId xmlns:a16="http://schemas.microsoft.com/office/drawing/2014/main" id="{487E2F2C-FB5F-4E03-95A9-979DB7721E01}"/>
              </a:ext>
            </a:extLst>
          </p:cNvPr>
          <p:cNvSpPr/>
          <p:nvPr/>
        </p:nvSpPr>
        <p:spPr>
          <a:xfrm>
            <a:off x="482471" y="1836730"/>
            <a:ext cx="3160780" cy="820859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6600000" scaled="0"/>
          </a:gradFill>
          <a:ln>
            <a:noFill/>
          </a:ln>
          <a:effectLst>
            <a:outerShdw blurRad="711200" dist="508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22" name="TextBox 32">
            <a:extLst>
              <a:ext uri="{FF2B5EF4-FFF2-40B4-BE49-F238E27FC236}">
                <a16:creationId xmlns:a16="http://schemas.microsoft.com/office/drawing/2014/main" id="{AFE600A7-2167-49EE-90CD-08E309811F6C}"/>
              </a:ext>
            </a:extLst>
          </p:cNvPr>
          <p:cNvSpPr txBox="1"/>
          <p:nvPr/>
        </p:nvSpPr>
        <p:spPr>
          <a:xfrm>
            <a:off x="705202" y="1923993"/>
            <a:ext cx="25695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600" dirty="0">
                <a:solidFill>
                  <a:schemeClr val="bg1"/>
                </a:solidFill>
                <a:latin typeface="思源黑体" panose="020B0500000000000000" pitchFamily="34" charset="-122"/>
                <a:ea typeface="思源黑体" panose="020B0500000000000000" pitchFamily="34" charset="-122"/>
                <a:cs typeface="Lato" panose="020F0502020204030203" pitchFamily="34" charset="0"/>
                <a:sym typeface="思源黑体" panose="020B0500000000000000" pitchFamily="34" charset="-122"/>
              </a:rPr>
              <a:t>展品</a:t>
            </a:r>
            <a:r>
              <a:rPr lang="en-US" altLang="zh-TW" sz="3600" dirty="0">
                <a:solidFill>
                  <a:schemeClr val="bg1"/>
                </a:solidFill>
                <a:latin typeface="思源黑体" panose="020B0500000000000000" pitchFamily="34" charset="-122"/>
                <a:ea typeface="思源黑体" panose="020B0500000000000000" pitchFamily="34" charset="-122"/>
                <a:cs typeface="Lato" panose="020F0502020204030203" pitchFamily="34" charset="0"/>
                <a:sym typeface="思源黑体" panose="020B0500000000000000" pitchFamily="34" charset="-122"/>
              </a:rPr>
              <a:t>1</a:t>
            </a:r>
            <a:endParaRPr lang="en-US" sz="3600" dirty="0">
              <a:solidFill>
                <a:schemeClr val="bg1"/>
              </a:solidFill>
              <a:latin typeface="思源黑体" panose="020B0500000000000000" pitchFamily="34" charset="-122"/>
              <a:ea typeface="思源黑体" panose="020B0500000000000000" pitchFamily="34" charset="-122"/>
              <a:cs typeface="Lato" panose="020F0502020204030203" pitchFamily="34" charset="0"/>
              <a:sym typeface="思源黑体" panose="020B0500000000000000" pitchFamily="34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6C7E91EB-6C4D-41FE-9070-2E3C409C792E}"/>
              </a:ext>
            </a:extLst>
          </p:cNvPr>
          <p:cNvSpPr/>
          <p:nvPr/>
        </p:nvSpPr>
        <p:spPr>
          <a:xfrm>
            <a:off x="4191288" y="2402806"/>
            <a:ext cx="3567847" cy="367762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23" name="Rectangle 31">
            <a:extLst>
              <a:ext uri="{FF2B5EF4-FFF2-40B4-BE49-F238E27FC236}">
                <a16:creationId xmlns:a16="http://schemas.microsoft.com/office/drawing/2014/main" id="{80D8E2AA-010E-42AF-AF39-E2A27D609E77}"/>
              </a:ext>
            </a:extLst>
          </p:cNvPr>
          <p:cNvSpPr/>
          <p:nvPr/>
        </p:nvSpPr>
        <p:spPr>
          <a:xfrm>
            <a:off x="4379239" y="1836730"/>
            <a:ext cx="3160780" cy="820859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6600000" scaled="0"/>
          </a:gradFill>
          <a:ln>
            <a:noFill/>
          </a:ln>
          <a:effectLst>
            <a:outerShdw blurRad="711200" dist="508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24" name="TextBox 32">
            <a:extLst>
              <a:ext uri="{FF2B5EF4-FFF2-40B4-BE49-F238E27FC236}">
                <a16:creationId xmlns:a16="http://schemas.microsoft.com/office/drawing/2014/main" id="{071BA150-4406-4D05-85F3-BFCDEE7F92D2}"/>
              </a:ext>
            </a:extLst>
          </p:cNvPr>
          <p:cNvSpPr txBox="1"/>
          <p:nvPr/>
        </p:nvSpPr>
        <p:spPr>
          <a:xfrm>
            <a:off x="4601970" y="1923993"/>
            <a:ext cx="25695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600" dirty="0">
                <a:solidFill>
                  <a:schemeClr val="bg1"/>
                </a:solidFill>
                <a:latin typeface="思源黑体" panose="020B0500000000000000" pitchFamily="34" charset="-122"/>
                <a:ea typeface="思源黑体" panose="020B0500000000000000" pitchFamily="34" charset="-122"/>
                <a:cs typeface="Lato" panose="020F0502020204030203" pitchFamily="34" charset="0"/>
                <a:sym typeface="思源黑体" panose="020B0500000000000000" pitchFamily="34" charset="-122"/>
              </a:rPr>
              <a:t>展品</a:t>
            </a:r>
            <a:r>
              <a:rPr lang="en-US" altLang="zh-TW" sz="3600" dirty="0">
                <a:solidFill>
                  <a:schemeClr val="bg1"/>
                </a:solidFill>
                <a:latin typeface="思源黑体" panose="020B0500000000000000" pitchFamily="34" charset="-122"/>
                <a:ea typeface="思源黑体" panose="020B0500000000000000" pitchFamily="34" charset="-122"/>
                <a:cs typeface="Lato" panose="020F0502020204030203" pitchFamily="34" charset="0"/>
                <a:sym typeface="思源黑体" panose="020B0500000000000000" pitchFamily="34" charset="-122"/>
              </a:rPr>
              <a:t>2</a:t>
            </a:r>
            <a:endParaRPr lang="en-US" sz="3600" dirty="0">
              <a:solidFill>
                <a:schemeClr val="bg1"/>
              </a:solidFill>
              <a:latin typeface="思源黑体" panose="020B0500000000000000" pitchFamily="34" charset="-122"/>
              <a:ea typeface="思源黑体" panose="020B0500000000000000" pitchFamily="34" charset="-122"/>
              <a:cs typeface="Lato" panose="020F0502020204030203" pitchFamily="34" charset="0"/>
              <a:sym typeface="思源黑体" panose="020B0500000000000000" pitchFamily="34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E388FFD8-76BD-4F9D-900A-9D7CCE41B28B}"/>
              </a:ext>
            </a:extLst>
          </p:cNvPr>
          <p:cNvSpPr/>
          <p:nvPr/>
        </p:nvSpPr>
        <p:spPr>
          <a:xfrm>
            <a:off x="8077174" y="2402806"/>
            <a:ext cx="3567847" cy="367762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25" name="Rectangle 31">
            <a:extLst>
              <a:ext uri="{FF2B5EF4-FFF2-40B4-BE49-F238E27FC236}">
                <a16:creationId xmlns:a16="http://schemas.microsoft.com/office/drawing/2014/main" id="{FFCA2D8E-11C4-458A-BE54-2335722195E4}"/>
              </a:ext>
            </a:extLst>
          </p:cNvPr>
          <p:cNvSpPr/>
          <p:nvPr/>
        </p:nvSpPr>
        <p:spPr>
          <a:xfrm>
            <a:off x="8210375" y="1836730"/>
            <a:ext cx="3160780" cy="820859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6600000" scaled="0"/>
          </a:gradFill>
          <a:ln>
            <a:noFill/>
          </a:ln>
          <a:effectLst>
            <a:outerShdw blurRad="711200" dist="508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26" name="TextBox 32">
            <a:extLst>
              <a:ext uri="{FF2B5EF4-FFF2-40B4-BE49-F238E27FC236}">
                <a16:creationId xmlns:a16="http://schemas.microsoft.com/office/drawing/2014/main" id="{29D466B4-0071-433F-B4F0-F163014F0F06}"/>
              </a:ext>
            </a:extLst>
          </p:cNvPr>
          <p:cNvSpPr txBox="1"/>
          <p:nvPr/>
        </p:nvSpPr>
        <p:spPr>
          <a:xfrm>
            <a:off x="8433106" y="1923993"/>
            <a:ext cx="25695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600" dirty="0">
                <a:solidFill>
                  <a:schemeClr val="bg1"/>
                </a:solidFill>
                <a:latin typeface="思源黑体" panose="020B0500000000000000" pitchFamily="34" charset="-122"/>
                <a:ea typeface="思源黑体" panose="020B0500000000000000" pitchFamily="34" charset="-122"/>
                <a:cs typeface="Lato" panose="020F0502020204030203" pitchFamily="34" charset="0"/>
                <a:sym typeface="思源黑体" panose="020B0500000000000000" pitchFamily="34" charset="-122"/>
              </a:rPr>
              <a:t>展品</a:t>
            </a:r>
            <a:r>
              <a:rPr lang="en-US" altLang="zh-TW" sz="3600" dirty="0">
                <a:solidFill>
                  <a:schemeClr val="bg1"/>
                </a:solidFill>
                <a:latin typeface="思源黑体" panose="020B0500000000000000" pitchFamily="34" charset="-122"/>
                <a:ea typeface="思源黑体" panose="020B0500000000000000" pitchFamily="34" charset="-122"/>
                <a:cs typeface="Lato" panose="020F0502020204030203" pitchFamily="34" charset="0"/>
                <a:sym typeface="思源黑体" panose="020B0500000000000000" pitchFamily="34" charset="-122"/>
              </a:rPr>
              <a:t>3</a:t>
            </a:r>
            <a:endParaRPr lang="en-US" sz="3600" dirty="0">
              <a:solidFill>
                <a:schemeClr val="bg1"/>
              </a:solidFill>
              <a:latin typeface="思源黑体" panose="020B0500000000000000" pitchFamily="34" charset="-122"/>
              <a:ea typeface="思源黑体" panose="020B0500000000000000" pitchFamily="34" charset="-122"/>
              <a:cs typeface="Lato" panose="020F0502020204030203" pitchFamily="34" charset="0"/>
              <a:sym typeface="思源黑体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81305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5">
            <a:extLst>
              <a:ext uri="{FF2B5EF4-FFF2-40B4-BE49-F238E27FC236}">
                <a16:creationId xmlns:a16="http://schemas.microsoft.com/office/drawing/2014/main" id="{17AD8261-689F-40B5-9172-4A08239D375F}"/>
              </a:ext>
            </a:extLst>
          </p:cNvPr>
          <p:cNvGrpSpPr/>
          <p:nvPr/>
        </p:nvGrpSpPr>
        <p:grpSpPr>
          <a:xfrm>
            <a:off x="0" y="3175"/>
            <a:ext cx="12192000" cy="6854825"/>
            <a:chOff x="0" y="3175"/>
            <a:chExt cx="12192000" cy="6854825"/>
          </a:xfrm>
        </p:grpSpPr>
        <p:sp>
          <p:nvSpPr>
            <p:cNvPr id="33" name="Freeform 9">
              <a:extLst>
                <a:ext uri="{FF2B5EF4-FFF2-40B4-BE49-F238E27FC236}">
                  <a16:creationId xmlns:a16="http://schemas.microsoft.com/office/drawing/2014/main" id="{420B9436-BA7F-4A0C-A334-36687CDB2C38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5817" y="3175"/>
              <a:ext cx="6716183" cy="6854825"/>
            </a:xfrm>
            <a:custGeom>
              <a:avLst/>
              <a:gdLst>
                <a:gd name="T0" fmla="*/ 1295 w 1295"/>
                <a:gd name="T1" fmla="*/ 1062 h 1062"/>
                <a:gd name="T2" fmla="*/ 1295 w 1295"/>
                <a:gd name="T3" fmla="*/ 0 h 1062"/>
                <a:gd name="T4" fmla="*/ 1081 w 1295"/>
                <a:gd name="T5" fmla="*/ 163 h 1062"/>
                <a:gd name="T6" fmla="*/ 878 w 1295"/>
                <a:gd name="T7" fmla="*/ 281 h 1062"/>
                <a:gd name="T8" fmla="*/ 641 w 1295"/>
                <a:gd name="T9" fmla="*/ 438 h 1062"/>
                <a:gd name="T10" fmla="*/ 274 w 1295"/>
                <a:gd name="T11" fmla="*/ 590 h 1062"/>
                <a:gd name="T12" fmla="*/ 45 w 1295"/>
                <a:gd name="T13" fmla="*/ 979 h 1062"/>
                <a:gd name="T14" fmla="*/ 0 w 1295"/>
                <a:gd name="T15" fmla="*/ 1062 h 1062"/>
                <a:gd name="T16" fmla="*/ 1295 w 1295"/>
                <a:gd name="T17" fmla="*/ 1062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5" h="1062">
                  <a:moveTo>
                    <a:pt x="1295" y="1062"/>
                  </a:moveTo>
                  <a:cubicBezTo>
                    <a:pt x="1295" y="0"/>
                    <a:pt x="1295" y="0"/>
                    <a:pt x="1295" y="0"/>
                  </a:cubicBezTo>
                  <a:cubicBezTo>
                    <a:pt x="1176" y="15"/>
                    <a:pt x="1104" y="111"/>
                    <a:pt x="1081" y="163"/>
                  </a:cubicBezTo>
                  <a:cubicBezTo>
                    <a:pt x="1045" y="243"/>
                    <a:pt x="985" y="294"/>
                    <a:pt x="878" y="281"/>
                  </a:cubicBezTo>
                  <a:cubicBezTo>
                    <a:pt x="771" y="268"/>
                    <a:pt x="707" y="299"/>
                    <a:pt x="641" y="438"/>
                  </a:cubicBezTo>
                  <a:cubicBezTo>
                    <a:pt x="582" y="560"/>
                    <a:pt x="520" y="531"/>
                    <a:pt x="274" y="590"/>
                  </a:cubicBezTo>
                  <a:cubicBezTo>
                    <a:pt x="28" y="649"/>
                    <a:pt x="96" y="812"/>
                    <a:pt x="45" y="979"/>
                  </a:cubicBezTo>
                  <a:cubicBezTo>
                    <a:pt x="35" y="1011"/>
                    <a:pt x="19" y="1038"/>
                    <a:pt x="0" y="1062"/>
                  </a:cubicBezTo>
                  <a:lnTo>
                    <a:pt x="1295" y="1062"/>
                  </a:lnTo>
                  <a:close/>
                </a:path>
              </a:pathLst>
            </a:custGeom>
            <a:solidFill>
              <a:schemeClr val="bg1">
                <a:lumMod val="95000"/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cs typeface="+mn-cs"/>
                <a:sym typeface="思源黑体" panose="020B0500000000000000" pitchFamily="34" charset="-122"/>
              </a:endParaRPr>
            </a:p>
          </p:txBody>
        </p:sp>
        <p:sp>
          <p:nvSpPr>
            <p:cNvPr id="34" name="椭圆 5">
              <a:extLst>
                <a:ext uri="{FF2B5EF4-FFF2-40B4-BE49-F238E27FC236}">
                  <a16:creationId xmlns:a16="http://schemas.microsoft.com/office/drawing/2014/main" id="{A85BAFF3-6075-4D10-922C-B7020E0C9636}"/>
                </a:ext>
              </a:extLst>
            </p:cNvPr>
            <p:cNvSpPr/>
            <p:nvPr/>
          </p:nvSpPr>
          <p:spPr>
            <a:xfrm>
              <a:off x="153129" y="171277"/>
              <a:ext cx="324679" cy="324679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762000" dist="2540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cs typeface="Open Sans" charset="0"/>
                <a:sym typeface="思源黑体" panose="020B0500000000000000" pitchFamily="34" charset="-122"/>
              </a:endParaRP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01700514-D4C2-45FE-9241-85BFFA5607B2}"/>
                </a:ext>
              </a:extLst>
            </p:cNvPr>
            <p:cNvSpPr/>
            <p:nvPr/>
          </p:nvSpPr>
          <p:spPr>
            <a:xfrm>
              <a:off x="0" y="6533321"/>
              <a:ext cx="12192000" cy="324679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cs typeface="+mn-cs"/>
                <a:sym typeface="思源黑体" panose="020B0500000000000000" pitchFamily="34" charset="-122"/>
              </a:endParaRPr>
            </a:p>
          </p:txBody>
        </p:sp>
        <p:sp>
          <p:nvSpPr>
            <p:cNvPr id="38" name="文本框 17">
              <a:extLst>
                <a:ext uri="{FF2B5EF4-FFF2-40B4-BE49-F238E27FC236}">
                  <a16:creationId xmlns:a16="http://schemas.microsoft.com/office/drawing/2014/main" id="{D5F79FCA-F8E8-41AE-A45D-68554492E999}"/>
                </a:ext>
              </a:extLst>
            </p:cNvPr>
            <p:cNvSpPr txBox="1"/>
            <p:nvPr/>
          </p:nvSpPr>
          <p:spPr>
            <a:xfrm>
              <a:off x="749477" y="126624"/>
              <a:ext cx="326986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1800" b="0" i="0" u="none" strike="noStrike" kern="1200" cap="none" spc="60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" panose="020B0500000000000000" pitchFamily="34" charset="-122"/>
                  <a:cs typeface="+mn-cs"/>
                  <a:sym typeface="思源黑体" panose="020B0500000000000000" pitchFamily="34" charset="-122"/>
                </a:rPr>
                <a:t>展覽觀察與延伸思考</a:t>
              </a:r>
            </a:p>
          </p:txBody>
        </p:sp>
      </p:grpSp>
      <p:sp>
        <p:nvSpPr>
          <p:cNvPr id="39" name="TextBox 7">
            <a:extLst>
              <a:ext uri="{FF2B5EF4-FFF2-40B4-BE49-F238E27FC236}">
                <a16:creationId xmlns:a16="http://schemas.microsoft.com/office/drawing/2014/main" id="{82949C02-F1DD-F84E-AFBA-E7AB3FDA7A09}"/>
              </a:ext>
            </a:extLst>
          </p:cNvPr>
          <p:cNvSpPr txBox="1"/>
          <p:nvPr/>
        </p:nvSpPr>
        <p:spPr>
          <a:xfrm>
            <a:off x="749477" y="647740"/>
            <a:ext cx="108494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cs typeface="+mn-cs"/>
                <a:sym typeface="思源黑体" panose="020B0500000000000000" pitchFamily="34" charset="-122"/>
              </a:rPr>
              <a:t>Q3</a:t>
            </a: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cs typeface="+mn-cs"/>
                <a:sym typeface="思源黑体" panose="020B0500000000000000" pitchFamily="34" charset="-122"/>
              </a:rPr>
              <a:t>、請試著為此展覽列出</a:t>
            </a: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cs typeface="+mn-cs"/>
                <a:sym typeface="思源黑体" panose="020B0500000000000000" pitchFamily="34" charset="-122"/>
              </a:rPr>
              <a:t>3</a:t>
            </a: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cs typeface="+mn-cs"/>
                <a:sym typeface="思源黑体" panose="020B0500000000000000" pitchFamily="34" charset="-122"/>
              </a:rPr>
              <a:t>個關鍵詞，並說明選擇的原因。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" panose="020B0500000000000000" pitchFamily="34" charset="-122"/>
              <a:ea typeface="思源黑体" panose="020B0500000000000000" pitchFamily="34" charset="-122"/>
              <a:cs typeface="+mn-cs"/>
              <a:sym typeface="思源黑体" panose="020B0500000000000000" pitchFamily="34" charset="-122"/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3053712E-FBCC-4374-8FA2-16FFF07A0B4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8685" t="29504" r="38494" b="15329"/>
          <a:stretch/>
        </p:blipFill>
        <p:spPr>
          <a:xfrm>
            <a:off x="528846" y="1349467"/>
            <a:ext cx="3490428" cy="499663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7" name="矩形 26">
            <a:extLst>
              <a:ext uri="{FF2B5EF4-FFF2-40B4-BE49-F238E27FC236}">
                <a16:creationId xmlns:a16="http://schemas.microsoft.com/office/drawing/2014/main" id="{AD25E520-380C-4E7D-A16C-4BCFEACB8CD0}"/>
              </a:ext>
            </a:extLst>
          </p:cNvPr>
          <p:cNvSpPr/>
          <p:nvPr/>
        </p:nvSpPr>
        <p:spPr>
          <a:xfrm>
            <a:off x="6153845" y="1564507"/>
            <a:ext cx="5720006" cy="122964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42" name="Rectangle 31">
            <a:extLst>
              <a:ext uri="{FF2B5EF4-FFF2-40B4-BE49-F238E27FC236}">
                <a16:creationId xmlns:a16="http://schemas.microsoft.com/office/drawing/2014/main" id="{2AF8E529-F182-461E-860A-29396786847F}"/>
              </a:ext>
            </a:extLst>
          </p:cNvPr>
          <p:cNvSpPr/>
          <p:nvPr/>
        </p:nvSpPr>
        <p:spPr>
          <a:xfrm>
            <a:off x="4465726" y="1776395"/>
            <a:ext cx="1869003" cy="751923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6600000" scaled="0"/>
          </a:gradFill>
          <a:ln>
            <a:noFill/>
          </a:ln>
          <a:effectLst>
            <a:outerShdw blurRad="711200" dist="508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600" dirty="0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1</a:t>
            </a:r>
            <a:endParaRPr lang="id-ID" sz="3600" dirty="0"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E16B9B49-D9C3-41E4-8629-4C14ADA23474}"/>
              </a:ext>
            </a:extLst>
          </p:cNvPr>
          <p:cNvSpPr/>
          <p:nvPr/>
        </p:nvSpPr>
        <p:spPr>
          <a:xfrm>
            <a:off x="6153845" y="3145242"/>
            <a:ext cx="5720006" cy="122964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44" name="Rectangle 31">
            <a:extLst>
              <a:ext uri="{FF2B5EF4-FFF2-40B4-BE49-F238E27FC236}">
                <a16:creationId xmlns:a16="http://schemas.microsoft.com/office/drawing/2014/main" id="{3DE9DEA6-E792-40E2-BCC2-B872B89A99C2}"/>
              </a:ext>
            </a:extLst>
          </p:cNvPr>
          <p:cNvSpPr/>
          <p:nvPr/>
        </p:nvSpPr>
        <p:spPr>
          <a:xfrm>
            <a:off x="4465726" y="3357130"/>
            <a:ext cx="1869003" cy="751923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6600000" scaled="0"/>
          </a:gradFill>
          <a:ln>
            <a:noFill/>
          </a:ln>
          <a:effectLst>
            <a:outerShdw blurRad="711200" dist="508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600" dirty="0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2</a:t>
            </a:r>
            <a:endParaRPr lang="id-ID" sz="3600" dirty="0"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92CFED41-4DEA-448F-AD65-7C210974ECA3}"/>
              </a:ext>
            </a:extLst>
          </p:cNvPr>
          <p:cNvSpPr/>
          <p:nvPr/>
        </p:nvSpPr>
        <p:spPr>
          <a:xfrm>
            <a:off x="6153845" y="4725977"/>
            <a:ext cx="5720006" cy="122964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46" name="Rectangle 31">
            <a:extLst>
              <a:ext uri="{FF2B5EF4-FFF2-40B4-BE49-F238E27FC236}">
                <a16:creationId xmlns:a16="http://schemas.microsoft.com/office/drawing/2014/main" id="{EC2557CF-2CDB-4542-99CE-86A5FECC35B2}"/>
              </a:ext>
            </a:extLst>
          </p:cNvPr>
          <p:cNvSpPr/>
          <p:nvPr/>
        </p:nvSpPr>
        <p:spPr>
          <a:xfrm>
            <a:off x="4465726" y="4937865"/>
            <a:ext cx="1869003" cy="751923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6600000" scaled="0"/>
          </a:gradFill>
          <a:ln>
            <a:noFill/>
          </a:ln>
          <a:effectLst>
            <a:outerShdw blurRad="711200" dist="508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600" dirty="0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3</a:t>
            </a:r>
            <a:endParaRPr lang="id-ID" sz="3600" dirty="0"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2341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9">
            <a:extLst>
              <a:ext uri="{FF2B5EF4-FFF2-40B4-BE49-F238E27FC236}">
                <a16:creationId xmlns:a16="http://schemas.microsoft.com/office/drawing/2014/main" id="{4C475234-42BD-0E4E-B870-BC98FAAC2FFA}"/>
              </a:ext>
            </a:extLst>
          </p:cNvPr>
          <p:cNvSpPr>
            <a:spLocks/>
          </p:cNvSpPr>
          <p:nvPr/>
        </p:nvSpPr>
        <p:spPr bwMode="auto">
          <a:xfrm>
            <a:off x="5935844" y="472698"/>
            <a:ext cx="6256156" cy="6385302"/>
          </a:xfrm>
          <a:custGeom>
            <a:avLst/>
            <a:gdLst>
              <a:gd name="T0" fmla="*/ 1295 w 1295"/>
              <a:gd name="T1" fmla="*/ 1062 h 1062"/>
              <a:gd name="T2" fmla="*/ 1295 w 1295"/>
              <a:gd name="T3" fmla="*/ 0 h 1062"/>
              <a:gd name="T4" fmla="*/ 1081 w 1295"/>
              <a:gd name="T5" fmla="*/ 163 h 1062"/>
              <a:gd name="T6" fmla="*/ 878 w 1295"/>
              <a:gd name="T7" fmla="*/ 281 h 1062"/>
              <a:gd name="T8" fmla="*/ 641 w 1295"/>
              <a:gd name="T9" fmla="*/ 438 h 1062"/>
              <a:gd name="T10" fmla="*/ 274 w 1295"/>
              <a:gd name="T11" fmla="*/ 590 h 1062"/>
              <a:gd name="T12" fmla="*/ 45 w 1295"/>
              <a:gd name="T13" fmla="*/ 979 h 1062"/>
              <a:gd name="T14" fmla="*/ 0 w 1295"/>
              <a:gd name="T15" fmla="*/ 1062 h 1062"/>
              <a:gd name="T16" fmla="*/ 1295 w 1295"/>
              <a:gd name="T17" fmla="*/ 1062 h 10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95" h="1062">
                <a:moveTo>
                  <a:pt x="1295" y="1062"/>
                </a:moveTo>
                <a:cubicBezTo>
                  <a:pt x="1295" y="0"/>
                  <a:pt x="1295" y="0"/>
                  <a:pt x="1295" y="0"/>
                </a:cubicBezTo>
                <a:cubicBezTo>
                  <a:pt x="1176" y="15"/>
                  <a:pt x="1104" y="111"/>
                  <a:pt x="1081" y="163"/>
                </a:cubicBezTo>
                <a:cubicBezTo>
                  <a:pt x="1045" y="243"/>
                  <a:pt x="985" y="294"/>
                  <a:pt x="878" y="281"/>
                </a:cubicBezTo>
                <a:cubicBezTo>
                  <a:pt x="771" y="268"/>
                  <a:pt x="707" y="299"/>
                  <a:pt x="641" y="438"/>
                </a:cubicBezTo>
                <a:cubicBezTo>
                  <a:pt x="582" y="560"/>
                  <a:pt x="520" y="531"/>
                  <a:pt x="274" y="590"/>
                </a:cubicBezTo>
                <a:cubicBezTo>
                  <a:pt x="28" y="649"/>
                  <a:pt x="96" y="812"/>
                  <a:pt x="45" y="979"/>
                </a:cubicBezTo>
                <a:cubicBezTo>
                  <a:pt x="35" y="1011"/>
                  <a:pt x="19" y="1038"/>
                  <a:pt x="0" y="1062"/>
                </a:cubicBezTo>
                <a:lnTo>
                  <a:pt x="1295" y="1062"/>
                </a:lnTo>
                <a:close/>
              </a:path>
            </a:pathLst>
          </a:cu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4" name="椭圆 5">
            <a:extLst>
              <a:ext uri="{FF2B5EF4-FFF2-40B4-BE49-F238E27FC236}">
                <a16:creationId xmlns:a16="http://schemas.microsoft.com/office/drawing/2014/main" id="{3EC1A62C-9250-2F4E-B5FD-D10FA4741824}"/>
              </a:ext>
            </a:extLst>
          </p:cNvPr>
          <p:cNvSpPr/>
          <p:nvPr/>
        </p:nvSpPr>
        <p:spPr>
          <a:xfrm>
            <a:off x="452451" y="426058"/>
            <a:ext cx="551745" cy="551745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0800000" scaled="1"/>
            <a:tileRect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defTabSz="914377"/>
            <a:endParaRPr lang="zh-CN" altLang="en-US" sz="1400" b="1">
              <a:latin typeface="思源黑体" panose="020B0500000000000000" pitchFamily="34" charset="-122"/>
              <a:ea typeface="思源黑体" panose="020B0500000000000000" pitchFamily="34" charset="-122"/>
              <a:cs typeface="Open Sans" charset="0"/>
              <a:sym typeface="思源黑体" panose="020B0500000000000000" pitchFamily="34" charset="-122"/>
            </a:endParaRPr>
          </a:p>
        </p:txBody>
      </p:sp>
      <p:sp>
        <p:nvSpPr>
          <p:cNvPr id="5" name="TextBox 7">
            <a:extLst>
              <a:ext uri="{FF2B5EF4-FFF2-40B4-BE49-F238E27FC236}">
                <a16:creationId xmlns:a16="http://schemas.microsoft.com/office/drawing/2014/main" id="{0556104D-50FE-5540-8AC4-40F2A244292F}"/>
              </a:ext>
            </a:extLst>
          </p:cNvPr>
          <p:cNvSpPr txBox="1"/>
          <p:nvPr/>
        </p:nvSpPr>
        <p:spPr>
          <a:xfrm>
            <a:off x="1357981" y="472698"/>
            <a:ext cx="80329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TW" altLang="en-US" sz="2800" b="1" spc="600" dirty="0">
                <a:solidFill>
                  <a:schemeClr val="accent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時空旅行社：線上策展平臺的探究與實作</a:t>
            </a:r>
          </a:p>
        </p:txBody>
      </p:sp>
      <p:pic>
        <p:nvPicPr>
          <p:cNvPr id="13" name="圖片 12">
            <a:extLst>
              <a:ext uri="{FF2B5EF4-FFF2-40B4-BE49-F238E27FC236}">
                <a16:creationId xmlns:a16="http://schemas.microsoft.com/office/drawing/2014/main" id="{DDD1F794-395C-4822-AE03-B7785D3405B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5817" b="5416"/>
          <a:stretch/>
        </p:blipFill>
        <p:spPr>
          <a:xfrm>
            <a:off x="0" y="1905257"/>
            <a:ext cx="12192000" cy="3755997"/>
          </a:xfrm>
          <a:prstGeom prst="rect">
            <a:avLst/>
          </a:prstGeom>
        </p:spPr>
      </p:pic>
      <p:sp>
        <p:nvSpPr>
          <p:cNvPr id="17" name="矩形 12">
            <a:extLst>
              <a:ext uri="{FF2B5EF4-FFF2-40B4-BE49-F238E27FC236}">
                <a16:creationId xmlns:a16="http://schemas.microsoft.com/office/drawing/2014/main" id="{61951DAE-FB7D-482E-BCFA-E4851A8CA113}"/>
              </a:ext>
            </a:extLst>
          </p:cNvPr>
          <p:cNvSpPr/>
          <p:nvPr/>
        </p:nvSpPr>
        <p:spPr>
          <a:xfrm>
            <a:off x="0" y="1905257"/>
            <a:ext cx="12192000" cy="3783496"/>
          </a:xfrm>
          <a:prstGeom prst="rect">
            <a:avLst/>
          </a:prstGeom>
          <a:solidFill>
            <a:schemeClr val="accent1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grpSp>
        <p:nvGrpSpPr>
          <p:cNvPr id="18" name="Group 11">
            <a:extLst>
              <a:ext uri="{FF2B5EF4-FFF2-40B4-BE49-F238E27FC236}">
                <a16:creationId xmlns:a16="http://schemas.microsoft.com/office/drawing/2014/main" id="{34256C4E-1FAE-4C4B-8657-8095205398B5}"/>
              </a:ext>
            </a:extLst>
          </p:cNvPr>
          <p:cNvGrpSpPr/>
          <p:nvPr/>
        </p:nvGrpSpPr>
        <p:grpSpPr>
          <a:xfrm>
            <a:off x="2318096" y="2611830"/>
            <a:ext cx="2381772" cy="2190932"/>
            <a:chOff x="1470701" y="1821913"/>
            <a:chExt cx="3820826" cy="3607097"/>
          </a:xfrm>
        </p:grpSpPr>
        <p:sp>
          <p:nvSpPr>
            <p:cNvPr id="19" name="矩形 1">
              <a:extLst>
                <a:ext uri="{FF2B5EF4-FFF2-40B4-BE49-F238E27FC236}">
                  <a16:creationId xmlns:a16="http://schemas.microsoft.com/office/drawing/2014/main" id="{109FCF0A-3EC1-42A3-A21B-6D5D33C8E8FD}"/>
                </a:ext>
              </a:extLst>
            </p:cNvPr>
            <p:cNvSpPr/>
            <p:nvPr/>
          </p:nvSpPr>
          <p:spPr>
            <a:xfrm>
              <a:off x="1470701" y="1821913"/>
              <a:ext cx="3820826" cy="360709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20" name="矩形 3">
              <a:extLst>
                <a:ext uri="{FF2B5EF4-FFF2-40B4-BE49-F238E27FC236}">
                  <a16:creationId xmlns:a16="http://schemas.microsoft.com/office/drawing/2014/main" id="{6BFA4ABA-4FA3-4245-8FC5-94C24EEBA92E}"/>
                </a:ext>
              </a:extLst>
            </p:cNvPr>
            <p:cNvSpPr/>
            <p:nvPr/>
          </p:nvSpPr>
          <p:spPr>
            <a:xfrm>
              <a:off x="1470701" y="4952492"/>
              <a:ext cx="1339401" cy="476518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21" name="矩形 4">
              <a:extLst>
                <a:ext uri="{FF2B5EF4-FFF2-40B4-BE49-F238E27FC236}">
                  <a16:creationId xmlns:a16="http://schemas.microsoft.com/office/drawing/2014/main" id="{E2D196B0-2ED7-417C-88F8-3A8F4DA71A8A}"/>
                </a:ext>
              </a:extLst>
            </p:cNvPr>
            <p:cNvSpPr/>
            <p:nvPr/>
          </p:nvSpPr>
          <p:spPr>
            <a:xfrm>
              <a:off x="2810101" y="4952492"/>
              <a:ext cx="1566931" cy="47651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22" name="文本框 15">
              <a:extLst>
                <a:ext uri="{FF2B5EF4-FFF2-40B4-BE49-F238E27FC236}">
                  <a16:creationId xmlns:a16="http://schemas.microsoft.com/office/drawing/2014/main" id="{31DF6257-7BC4-4B3B-AED9-CCA8451C8E62}"/>
                </a:ext>
              </a:extLst>
            </p:cNvPr>
            <p:cNvSpPr txBox="1"/>
            <p:nvPr/>
          </p:nvSpPr>
          <p:spPr>
            <a:xfrm>
              <a:off x="2019199" y="2721526"/>
              <a:ext cx="2723828" cy="18241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6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" panose="020B0500000000000000" pitchFamily="34" charset="-122"/>
                  <a:sym typeface="思源黑体" panose="020B0500000000000000" pitchFamily="34" charset="-122"/>
                </a:rPr>
                <a:t>04</a:t>
              </a:r>
              <a:endParaRPr kumimoji="0" lang="zh-CN" altLang="en-US" sz="7200" b="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</p:grpSp>
      <p:sp>
        <p:nvSpPr>
          <p:cNvPr id="23" name="文本框 17">
            <a:extLst>
              <a:ext uri="{FF2B5EF4-FFF2-40B4-BE49-F238E27FC236}">
                <a16:creationId xmlns:a16="http://schemas.microsoft.com/office/drawing/2014/main" id="{8CCD6577-124D-4606-825B-3F77989DD2E1}"/>
              </a:ext>
            </a:extLst>
          </p:cNvPr>
          <p:cNvSpPr txBox="1"/>
          <p:nvPr/>
        </p:nvSpPr>
        <p:spPr>
          <a:xfrm>
            <a:off x="5301839" y="2611089"/>
            <a:ext cx="53338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5400" b="1" dirty="0">
                <a:solidFill>
                  <a:schemeClr val="bg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如何說故事</a:t>
            </a:r>
          </a:p>
        </p:txBody>
      </p:sp>
      <p:sp>
        <p:nvSpPr>
          <p:cNvPr id="24" name="PA-文本框 9">
            <a:extLst>
              <a:ext uri="{FF2B5EF4-FFF2-40B4-BE49-F238E27FC236}">
                <a16:creationId xmlns:a16="http://schemas.microsoft.com/office/drawing/2014/main" id="{3B08DF11-3289-4BC7-92A7-F1AEF2E9D36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338065" y="3855314"/>
            <a:ext cx="4812008" cy="59792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defTabSz="457143">
              <a:lnSpc>
                <a:spcPct val="13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Source Han Sans CN Normal" panose="020B0400000000000000" pitchFamily="34" charset="-128"/>
                <a:ea typeface="Source Han Sans CN Normal" panose="020B0400000000000000" pitchFamily="34" charset="-128"/>
              </a:defRPr>
            </a:lvl1pPr>
          </a:lstStyle>
          <a:p>
            <a:r>
              <a:rPr lang="zh-TW" altLang="en-US" sz="2800" dirty="0">
                <a:solidFill>
                  <a:schemeClr val="bg1">
                    <a:lumMod val="9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展示體驗遊戲</a:t>
            </a:r>
          </a:p>
        </p:txBody>
      </p:sp>
    </p:spTree>
    <p:extLst>
      <p:ext uri="{BB962C8B-B14F-4D97-AF65-F5344CB8AC3E}">
        <p14:creationId xmlns:p14="http://schemas.microsoft.com/office/powerpoint/2010/main" val="1450572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fill="hold" grpId="0" nodeType="withEffect" p14:presetBounceEnd="8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2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24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5">
            <a:extLst>
              <a:ext uri="{FF2B5EF4-FFF2-40B4-BE49-F238E27FC236}">
                <a16:creationId xmlns:a16="http://schemas.microsoft.com/office/drawing/2014/main" id="{3C974339-38E4-42CA-AC5F-014DEBD3998D}"/>
              </a:ext>
            </a:extLst>
          </p:cNvPr>
          <p:cNvGrpSpPr/>
          <p:nvPr/>
        </p:nvGrpSpPr>
        <p:grpSpPr>
          <a:xfrm>
            <a:off x="0" y="3175"/>
            <a:ext cx="12192000" cy="6854825"/>
            <a:chOff x="0" y="3175"/>
            <a:chExt cx="12192000" cy="6854825"/>
          </a:xfrm>
        </p:grpSpPr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id="{011A2BA0-EF0F-4913-B36C-50F2C5AA475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5817" y="3175"/>
              <a:ext cx="6716183" cy="6854825"/>
            </a:xfrm>
            <a:custGeom>
              <a:avLst/>
              <a:gdLst>
                <a:gd name="T0" fmla="*/ 1295 w 1295"/>
                <a:gd name="T1" fmla="*/ 1062 h 1062"/>
                <a:gd name="T2" fmla="*/ 1295 w 1295"/>
                <a:gd name="T3" fmla="*/ 0 h 1062"/>
                <a:gd name="T4" fmla="*/ 1081 w 1295"/>
                <a:gd name="T5" fmla="*/ 163 h 1062"/>
                <a:gd name="T6" fmla="*/ 878 w 1295"/>
                <a:gd name="T7" fmla="*/ 281 h 1062"/>
                <a:gd name="T8" fmla="*/ 641 w 1295"/>
                <a:gd name="T9" fmla="*/ 438 h 1062"/>
                <a:gd name="T10" fmla="*/ 274 w 1295"/>
                <a:gd name="T11" fmla="*/ 590 h 1062"/>
                <a:gd name="T12" fmla="*/ 45 w 1295"/>
                <a:gd name="T13" fmla="*/ 979 h 1062"/>
                <a:gd name="T14" fmla="*/ 0 w 1295"/>
                <a:gd name="T15" fmla="*/ 1062 h 1062"/>
                <a:gd name="T16" fmla="*/ 1295 w 1295"/>
                <a:gd name="T17" fmla="*/ 1062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5" h="1062">
                  <a:moveTo>
                    <a:pt x="1295" y="1062"/>
                  </a:moveTo>
                  <a:cubicBezTo>
                    <a:pt x="1295" y="0"/>
                    <a:pt x="1295" y="0"/>
                    <a:pt x="1295" y="0"/>
                  </a:cubicBezTo>
                  <a:cubicBezTo>
                    <a:pt x="1176" y="15"/>
                    <a:pt x="1104" y="111"/>
                    <a:pt x="1081" y="163"/>
                  </a:cubicBezTo>
                  <a:cubicBezTo>
                    <a:pt x="1045" y="243"/>
                    <a:pt x="985" y="294"/>
                    <a:pt x="878" y="281"/>
                  </a:cubicBezTo>
                  <a:cubicBezTo>
                    <a:pt x="771" y="268"/>
                    <a:pt x="707" y="299"/>
                    <a:pt x="641" y="438"/>
                  </a:cubicBezTo>
                  <a:cubicBezTo>
                    <a:pt x="582" y="560"/>
                    <a:pt x="520" y="531"/>
                    <a:pt x="274" y="590"/>
                  </a:cubicBezTo>
                  <a:cubicBezTo>
                    <a:pt x="28" y="649"/>
                    <a:pt x="96" y="812"/>
                    <a:pt x="45" y="979"/>
                  </a:cubicBezTo>
                  <a:cubicBezTo>
                    <a:pt x="35" y="1011"/>
                    <a:pt x="19" y="1038"/>
                    <a:pt x="0" y="1062"/>
                  </a:cubicBezTo>
                  <a:lnTo>
                    <a:pt x="1295" y="1062"/>
                  </a:lnTo>
                  <a:close/>
                </a:path>
              </a:pathLst>
            </a:custGeom>
            <a:solidFill>
              <a:schemeClr val="bg1">
                <a:lumMod val="95000"/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cs typeface="+mn-cs"/>
                <a:sym typeface="思源黑体" panose="020B0500000000000000" pitchFamily="34" charset="-122"/>
              </a:endParaRPr>
            </a:p>
          </p:txBody>
        </p:sp>
        <p:sp>
          <p:nvSpPr>
            <p:cNvPr id="12" name="椭圆 5">
              <a:extLst>
                <a:ext uri="{FF2B5EF4-FFF2-40B4-BE49-F238E27FC236}">
                  <a16:creationId xmlns:a16="http://schemas.microsoft.com/office/drawing/2014/main" id="{A859F5F2-D700-42FB-8298-E6095FC84151}"/>
                </a:ext>
              </a:extLst>
            </p:cNvPr>
            <p:cNvSpPr/>
            <p:nvPr/>
          </p:nvSpPr>
          <p:spPr>
            <a:xfrm>
              <a:off x="99004" y="159927"/>
              <a:ext cx="324679" cy="324679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762000" dist="2540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cs typeface="Open Sans" charset="0"/>
                <a:sym typeface="思源黑体" panose="020B0500000000000000" pitchFamily="34" charset="-122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95EDEE02-54F1-40C7-A445-0B000FC0066E}"/>
                </a:ext>
              </a:extLst>
            </p:cNvPr>
            <p:cNvSpPr/>
            <p:nvPr/>
          </p:nvSpPr>
          <p:spPr>
            <a:xfrm>
              <a:off x="0" y="6533321"/>
              <a:ext cx="12192000" cy="324679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cs typeface="+mn-cs"/>
                <a:sym typeface="思源黑体" panose="020B0500000000000000" pitchFamily="34" charset="-122"/>
              </a:endParaRPr>
            </a:p>
          </p:txBody>
        </p:sp>
        <p:sp>
          <p:nvSpPr>
            <p:cNvPr id="14" name="文本框 17">
              <a:extLst>
                <a:ext uri="{FF2B5EF4-FFF2-40B4-BE49-F238E27FC236}">
                  <a16:creationId xmlns:a16="http://schemas.microsoft.com/office/drawing/2014/main" id="{81D36926-123A-4520-9990-8C4149561571}"/>
                </a:ext>
              </a:extLst>
            </p:cNvPr>
            <p:cNvSpPr txBox="1"/>
            <p:nvPr/>
          </p:nvSpPr>
          <p:spPr>
            <a:xfrm>
              <a:off x="695352" y="115274"/>
              <a:ext cx="38779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1800" b="0" i="0" u="none" strike="noStrike" kern="1200" cap="none" spc="60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" panose="020B0500000000000000" pitchFamily="34" charset="-122"/>
                  <a:cs typeface="+mn-cs"/>
                  <a:sym typeface="思源黑体" panose="020B0500000000000000" pitchFamily="34" charset="-122"/>
                </a:rPr>
                <a:t>如何說故事</a:t>
              </a:r>
            </a:p>
          </p:txBody>
        </p:sp>
      </p:grpSp>
      <p:pic>
        <p:nvPicPr>
          <p:cNvPr id="3" name="圖片 2">
            <a:extLst>
              <a:ext uri="{FF2B5EF4-FFF2-40B4-BE49-F238E27FC236}">
                <a16:creationId xmlns:a16="http://schemas.microsoft.com/office/drawing/2014/main" id="{92356F62-5651-40D0-B5B3-7D48B3C8042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4501" r="1567"/>
          <a:stretch/>
        </p:blipFill>
        <p:spPr>
          <a:xfrm>
            <a:off x="487235" y="600801"/>
            <a:ext cx="11533454" cy="5932522"/>
          </a:xfrm>
          <a:prstGeom prst="rect">
            <a:avLst/>
          </a:prstGeom>
        </p:spPr>
      </p:pic>
      <p:pic>
        <p:nvPicPr>
          <p:cNvPr id="4" name="圖片 3">
            <a:extLst>
              <a:ext uri="{FF2B5EF4-FFF2-40B4-BE49-F238E27FC236}">
                <a16:creationId xmlns:a16="http://schemas.microsoft.com/office/drawing/2014/main" id="{DFF4286F-1335-4AF0-9FBE-5C1846CBBD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93927" y="3020903"/>
            <a:ext cx="3512418" cy="3512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183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5">
            <a:extLst>
              <a:ext uri="{FF2B5EF4-FFF2-40B4-BE49-F238E27FC236}">
                <a16:creationId xmlns:a16="http://schemas.microsoft.com/office/drawing/2014/main" id="{3C974339-38E4-42CA-AC5F-014DEBD3998D}"/>
              </a:ext>
            </a:extLst>
          </p:cNvPr>
          <p:cNvGrpSpPr/>
          <p:nvPr/>
        </p:nvGrpSpPr>
        <p:grpSpPr>
          <a:xfrm>
            <a:off x="0" y="3175"/>
            <a:ext cx="12192000" cy="6854825"/>
            <a:chOff x="0" y="3175"/>
            <a:chExt cx="12192000" cy="6854825"/>
          </a:xfrm>
        </p:grpSpPr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id="{011A2BA0-EF0F-4913-B36C-50F2C5AA475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5817" y="3175"/>
              <a:ext cx="6716183" cy="6854825"/>
            </a:xfrm>
            <a:custGeom>
              <a:avLst/>
              <a:gdLst>
                <a:gd name="T0" fmla="*/ 1295 w 1295"/>
                <a:gd name="T1" fmla="*/ 1062 h 1062"/>
                <a:gd name="T2" fmla="*/ 1295 w 1295"/>
                <a:gd name="T3" fmla="*/ 0 h 1062"/>
                <a:gd name="T4" fmla="*/ 1081 w 1295"/>
                <a:gd name="T5" fmla="*/ 163 h 1062"/>
                <a:gd name="T6" fmla="*/ 878 w 1295"/>
                <a:gd name="T7" fmla="*/ 281 h 1062"/>
                <a:gd name="T8" fmla="*/ 641 w 1295"/>
                <a:gd name="T9" fmla="*/ 438 h 1062"/>
                <a:gd name="T10" fmla="*/ 274 w 1295"/>
                <a:gd name="T11" fmla="*/ 590 h 1062"/>
                <a:gd name="T12" fmla="*/ 45 w 1295"/>
                <a:gd name="T13" fmla="*/ 979 h 1062"/>
                <a:gd name="T14" fmla="*/ 0 w 1295"/>
                <a:gd name="T15" fmla="*/ 1062 h 1062"/>
                <a:gd name="T16" fmla="*/ 1295 w 1295"/>
                <a:gd name="T17" fmla="*/ 1062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5" h="1062">
                  <a:moveTo>
                    <a:pt x="1295" y="1062"/>
                  </a:moveTo>
                  <a:cubicBezTo>
                    <a:pt x="1295" y="0"/>
                    <a:pt x="1295" y="0"/>
                    <a:pt x="1295" y="0"/>
                  </a:cubicBezTo>
                  <a:cubicBezTo>
                    <a:pt x="1176" y="15"/>
                    <a:pt x="1104" y="111"/>
                    <a:pt x="1081" y="163"/>
                  </a:cubicBezTo>
                  <a:cubicBezTo>
                    <a:pt x="1045" y="243"/>
                    <a:pt x="985" y="294"/>
                    <a:pt x="878" y="281"/>
                  </a:cubicBezTo>
                  <a:cubicBezTo>
                    <a:pt x="771" y="268"/>
                    <a:pt x="707" y="299"/>
                    <a:pt x="641" y="438"/>
                  </a:cubicBezTo>
                  <a:cubicBezTo>
                    <a:pt x="582" y="560"/>
                    <a:pt x="520" y="531"/>
                    <a:pt x="274" y="590"/>
                  </a:cubicBezTo>
                  <a:cubicBezTo>
                    <a:pt x="28" y="649"/>
                    <a:pt x="96" y="812"/>
                    <a:pt x="45" y="979"/>
                  </a:cubicBezTo>
                  <a:cubicBezTo>
                    <a:pt x="35" y="1011"/>
                    <a:pt x="19" y="1038"/>
                    <a:pt x="0" y="1062"/>
                  </a:cubicBezTo>
                  <a:lnTo>
                    <a:pt x="1295" y="1062"/>
                  </a:lnTo>
                  <a:close/>
                </a:path>
              </a:pathLst>
            </a:custGeom>
            <a:solidFill>
              <a:schemeClr val="bg1">
                <a:lumMod val="95000"/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cs typeface="+mn-cs"/>
                <a:sym typeface="思源黑体" panose="020B0500000000000000" pitchFamily="34" charset="-122"/>
              </a:endParaRPr>
            </a:p>
          </p:txBody>
        </p:sp>
        <p:sp>
          <p:nvSpPr>
            <p:cNvPr id="12" name="椭圆 5">
              <a:extLst>
                <a:ext uri="{FF2B5EF4-FFF2-40B4-BE49-F238E27FC236}">
                  <a16:creationId xmlns:a16="http://schemas.microsoft.com/office/drawing/2014/main" id="{A859F5F2-D700-42FB-8298-E6095FC84151}"/>
                </a:ext>
              </a:extLst>
            </p:cNvPr>
            <p:cNvSpPr/>
            <p:nvPr/>
          </p:nvSpPr>
          <p:spPr>
            <a:xfrm>
              <a:off x="99004" y="159927"/>
              <a:ext cx="324679" cy="324679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762000" dist="2540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cs typeface="Open Sans" charset="0"/>
                <a:sym typeface="思源黑体" panose="020B0500000000000000" pitchFamily="34" charset="-122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95EDEE02-54F1-40C7-A445-0B000FC0066E}"/>
                </a:ext>
              </a:extLst>
            </p:cNvPr>
            <p:cNvSpPr/>
            <p:nvPr/>
          </p:nvSpPr>
          <p:spPr>
            <a:xfrm>
              <a:off x="0" y="6533321"/>
              <a:ext cx="12192000" cy="324679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cs typeface="+mn-cs"/>
                <a:sym typeface="思源黑体" panose="020B0500000000000000" pitchFamily="34" charset="-122"/>
              </a:endParaRPr>
            </a:p>
          </p:txBody>
        </p:sp>
        <p:sp>
          <p:nvSpPr>
            <p:cNvPr id="14" name="文本框 17">
              <a:extLst>
                <a:ext uri="{FF2B5EF4-FFF2-40B4-BE49-F238E27FC236}">
                  <a16:creationId xmlns:a16="http://schemas.microsoft.com/office/drawing/2014/main" id="{81D36926-123A-4520-9990-8C4149561571}"/>
                </a:ext>
              </a:extLst>
            </p:cNvPr>
            <p:cNvSpPr txBox="1"/>
            <p:nvPr/>
          </p:nvSpPr>
          <p:spPr>
            <a:xfrm>
              <a:off x="695352" y="115274"/>
              <a:ext cx="38779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1800" b="0" i="0" u="none" strike="noStrike" kern="1200" cap="none" spc="60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" panose="020B0500000000000000" pitchFamily="34" charset="-122"/>
                  <a:cs typeface="+mn-cs"/>
                  <a:sym typeface="思源黑体" panose="020B0500000000000000" pitchFamily="34" charset="-122"/>
                </a:rPr>
                <a:t>說故事的五門課</a:t>
              </a:r>
            </a:p>
          </p:txBody>
        </p:sp>
      </p:grpSp>
      <p:pic>
        <p:nvPicPr>
          <p:cNvPr id="5" name="圖片 4">
            <a:extLst>
              <a:ext uri="{FF2B5EF4-FFF2-40B4-BE49-F238E27FC236}">
                <a16:creationId xmlns:a16="http://schemas.microsoft.com/office/drawing/2014/main" id="{4EAD56FD-3AFA-4FC3-A788-46D2D2F0729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1" t="13820" r="5513" b="15523"/>
          <a:stretch/>
        </p:blipFill>
        <p:spPr>
          <a:xfrm>
            <a:off x="261343" y="1206355"/>
            <a:ext cx="12011242" cy="5318988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133FE741-C42B-4AC5-96A7-29FC32BF2DED}"/>
              </a:ext>
            </a:extLst>
          </p:cNvPr>
          <p:cNvSpPr/>
          <p:nvPr/>
        </p:nvSpPr>
        <p:spPr>
          <a:xfrm>
            <a:off x="5464029" y="1337318"/>
            <a:ext cx="1108399" cy="481429"/>
          </a:xfrm>
          <a:prstGeom prst="rect">
            <a:avLst/>
          </a:prstGeom>
          <a:noFill/>
          <a:ln w="571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文本框 17">
            <a:extLst>
              <a:ext uri="{FF2B5EF4-FFF2-40B4-BE49-F238E27FC236}">
                <a16:creationId xmlns:a16="http://schemas.microsoft.com/office/drawing/2014/main" id="{F83D0A13-C959-457C-BBA3-EC4813E478D5}"/>
              </a:ext>
            </a:extLst>
          </p:cNvPr>
          <p:cNvSpPr txBox="1"/>
          <p:nvPr/>
        </p:nvSpPr>
        <p:spPr>
          <a:xfrm>
            <a:off x="3452471" y="132196"/>
            <a:ext cx="5131513" cy="578882"/>
          </a:xfrm>
          <a:prstGeom prst="round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2800" b="1" i="0" u="none" strike="noStrike" kern="1200" cap="none" spc="6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思源黑体" panose="020B0500000000000000" pitchFamily="34" charset="-122"/>
              </a:rPr>
              <a:t>豐富有趣的線上課程資源</a:t>
            </a:r>
          </a:p>
        </p:txBody>
      </p:sp>
      <p:cxnSp>
        <p:nvCxnSpPr>
          <p:cNvPr id="15" name="直線接點 14">
            <a:extLst>
              <a:ext uri="{FF2B5EF4-FFF2-40B4-BE49-F238E27FC236}">
                <a16:creationId xmlns:a16="http://schemas.microsoft.com/office/drawing/2014/main" id="{1995AC55-57D4-4AF9-B545-C11426F3B510}"/>
              </a:ext>
            </a:extLst>
          </p:cNvPr>
          <p:cNvCxnSpPr>
            <a:cxnSpLocks/>
          </p:cNvCxnSpPr>
          <p:nvPr/>
        </p:nvCxnSpPr>
        <p:spPr>
          <a:xfrm rot="10800000">
            <a:off x="6020565" y="711078"/>
            <a:ext cx="0" cy="576000"/>
          </a:xfrm>
          <a:prstGeom prst="line">
            <a:avLst/>
          </a:prstGeom>
          <a:ln w="57150">
            <a:solidFill>
              <a:schemeClr val="accent6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4333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5">
            <a:extLst>
              <a:ext uri="{FF2B5EF4-FFF2-40B4-BE49-F238E27FC236}">
                <a16:creationId xmlns:a16="http://schemas.microsoft.com/office/drawing/2014/main" id="{3C974339-38E4-42CA-AC5F-014DEBD3998D}"/>
              </a:ext>
            </a:extLst>
          </p:cNvPr>
          <p:cNvGrpSpPr/>
          <p:nvPr/>
        </p:nvGrpSpPr>
        <p:grpSpPr>
          <a:xfrm>
            <a:off x="0" y="3175"/>
            <a:ext cx="12192000" cy="6854825"/>
            <a:chOff x="0" y="3175"/>
            <a:chExt cx="12192000" cy="6854825"/>
          </a:xfrm>
        </p:grpSpPr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id="{011A2BA0-EF0F-4913-B36C-50F2C5AA475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5817" y="3175"/>
              <a:ext cx="6716183" cy="6854825"/>
            </a:xfrm>
            <a:custGeom>
              <a:avLst/>
              <a:gdLst>
                <a:gd name="T0" fmla="*/ 1295 w 1295"/>
                <a:gd name="T1" fmla="*/ 1062 h 1062"/>
                <a:gd name="T2" fmla="*/ 1295 w 1295"/>
                <a:gd name="T3" fmla="*/ 0 h 1062"/>
                <a:gd name="T4" fmla="*/ 1081 w 1295"/>
                <a:gd name="T5" fmla="*/ 163 h 1062"/>
                <a:gd name="T6" fmla="*/ 878 w 1295"/>
                <a:gd name="T7" fmla="*/ 281 h 1062"/>
                <a:gd name="T8" fmla="*/ 641 w 1295"/>
                <a:gd name="T9" fmla="*/ 438 h 1062"/>
                <a:gd name="T10" fmla="*/ 274 w 1295"/>
                <a:gd name="T11" fmla="*/ 590 h 1062"/>
                <a:gd name="T12" fmla="*/ 45 w 1295"/>
                <a:gd name="T13" fmla="*/ 979 h 1062"/>
                <a:gd name="T14" fmla="*/ 0 w 1295"/>
                <a:gd name="T15" fmla="*/ 1062 h 1062"/>
                <a:gd name="T16" fmla="*/ 1295 w 1295"/>
                <a:gd name="T17" fmla="*/ 1062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5" h="1062">
                  <a:moveTo>
                    <a:pt x="1295" y="1062"/>
                  </a:moveTo>
                  <a:cubicBezTo>
                    <a:pt x="1295" y="0"/>
                    <a:pt x="1295" y="0"/>
                    <a:pt x="1295" y="0"/>
                  </a:cubicBezTo>
                  <a:cubicBezTo>
                    <a:pt x="1176" y="15"/>
                    <a:pt x="1104" y="111"/>
                    <a:pt x="1081" y="163"/>
                  </a:cubicBezTo>
                  <a:cubicBezTo>
                    <a:pt x="1045" y="243"/>
                    <a:pt x="985" y="294"/>
                    <a:pt x="878" y="281"/>
                  </a:cubicBezTo>
                  <a:cubicBezTo>
                    <a:pt x="771" y="268"/>
                    <a:pt x="707" y="299"/>
                    <a:pt x="641" y="438"/>
                  </a:cubicBezTo>
                  <a:cubicBezTo>
                    <a:pt x="582" y="560"/>
                    <a:pt x="520" y="531"/>
                    <a:pt x="274" y="590"/>
                  </a:cubicBezTo>
                  <a:cubicBezTo>
                    <a:pt x="28" y="649"/>
                    <a:pt x="96" y="812"/>
                    <a:pt x="45" y="979"/>
                  </a:cubicBezTo>
                  <a:cubicBezTo>
                    <a:pt x="35" y="1011"/>
                    <a:pt x="19" y="1038"/>
                    <a:pt x="0" y="1062"/>
                  </a:cubicBezTo>
                  <a:lnTo>
                    <a:pt x="1295" y="1062"/>
                  </a:lnTo>
                  <a:close/>
                </a:path>
              </a:pathLst>
            </a:custGeom>
            <a:solidFill>
              <a:schemeClr val="bg1">
                <a:lumMod val="95000"/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cs typeface="+mn-cs"/>
                <a:sym typeface="思源黑体" panose="020B0500000000000000" pitchFamily="34" charset="-122"/>
              </a:endParaRPr>
            </a:p>
          </p:txBody>
        </p:sp>
        <p:sp>
          <p:nvSpPr>
            <p:cNvPr id="12" name="椭圆 5">
              <a:extLst>
                <a:ext uri="{FF2B5EF4-FFF2-40B4-BE49-F238E27FC236}">
                  <a16:creationId xmlns:a16="http://schemas.microsoft.com/office/drawing/2014/main" id="{A859F5F2-D700-42FB-8298-E6095FC84151}"/>
                </a:ext>
              </a:extLst>
            </p:cNvPr>
            <p:cNvSpPr/>
            <p:nvPr/>
          </p:nvSpPr>
          <p:spPr>
            <a:xfrm>
              <a:off x="99004" y="159927"/>
              <a:ext cx="324679" cy="324679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762000" dist="2540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cs typeface="Open Sans" charset="0"/>
                <a:sym typeface="思源黑体" panose="020B0500000000000000" pitchFamily="34" charset="-122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95EDEE02-54F1-40C7-A445-0B000FC0066E}"/>
                </a:ext>
              </a:extLst>
            </p:cNvPr>
            <p:cNvSpPr/>
            <p:nvPr/>
          </p:nvSpPr>
          <p:spPr>
            <a:xfrm>
              <a:off x="0" y="6533321"/>
              <a:ext cx="12192000" cy="324679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cs typeface="+mn-cs"/>
                <a:sym typeface="思源黑体" panose="020B0500000000000000" pitchFamily="34" charset="-122"/>
              </a:endParaRPr>
            </a:p>
          </p:txBody>
        </p:sp>
        <p:sp>
          <p:nvSpPr>
            <p:cNvPr id="14" name="文本框 17">
              <a:extLst>
                <a:ext uri="{FF2B5EF4-FFF2-40B4-BE49-F238E27FC236}">
                  <a16:creationId xmlns:a16="http://schemas.microsoft.com/office/drawing/2014/main" id="{81D36926-123A-4520-9990-8C4149561571}"/>
                </a:ext>
              </a:extLst>
            </p:cNvPr>
            <p:cNvSpPr txBox="1"/>
            <p:nvPr/>
          </p:nvSpPr>
          <p:spPr>
            <a:xfrm>
              <a:off x="695352" y="115274"/>
              <a:ext cx="38779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1800" b="0" i="0" u="none" strike="noStrike" kern="1200" cap="none" spc="60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" panose="020B0500000000000000" pitchFamily="34" charset="-122"/>
                  <a:cs typeface="+mn-cs"/>
                  <a:sym typeface="思源黑体" panose="020B0500000000000000" pitchFamily="34" charset="-122"/>
                </a:rPr>
                <a:t>說故事的五門課</a:t>
              </a:r>
            </a:p>
          </p:txBody>
        </p:sp>
      </p:grpSp>
      <p:pic>
        <p:nvPicPr>
          <p:cNvPr id="6" name="圖片 5">
            <a:extLst>
              <a:ext uri="{FF2B5EF4-FFF2-40B4-BE49-F238E27FC236}">
                <a16:creationId xmlns:a16="http://schemas.microsoft.com/office/drawing/2014/main" id="{F79B7BC6-7D8D-454C-AB15-7F910E00246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74" t="14112" r="6327" b="15329"/>
          <a:stretch/>
        </p:blipFill>
        <p:spPr>
          <a:xfrm>
            <a:off x="152802" y="956114"/>
            <a:ext cx="11772140" cy="5277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317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5">
            <a:extLst>
              <a:ext uri="{FF2B5EF4-FFF2-40B4-BE49-F238E27FC236}">
                <a16:creationId xmlns:a16="http://schemas.microsoft.com/office/drawing/2014/main" id="{3C974339-38E4-42CA-AC5F-014DEBD3998D}"/>
              </a:ext>
            </a:extLst>
          </p:cNvPr>
          <p:cNvGrpSpPr/>
          <p:nvPr/>
        </p:nvGrpSpPr>
        <p:grpSpPr>
          <a:xfrm>
            <a:off x="0" y="3175"/>
            <a:ext cx="12192000" cy="6854825"/>
            <a:chOff x="0" y="3175"/>
            <a:chExt cx="12192000" cy="6854825"/>
          </a:xfrm>
        </p:grpSpPr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id="{011A2BA0-EF0F-4913-B36C-50F2C5AA475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5817" y="3175"/>
              <a:ext cx="6716183" cy="6854825"/>
            </a:xfrm>
            <a:custGeom>
              <a:avLst/>
              <a:gdLst>
                <a:gd name="T0" fmla="*/ 1295 w 1295"/>
                <a:gd name="T1" fmla="*/ 1062 h 1062"/>
                <a:gd name="T2" fmla="*/ 1295 w 1295"/>
                <a:gd name="T3" fmla="*/ 0 h 1062"/>
                <a:gd name="T4" fmla="*/ 1081 w 1295"/>
                <a:gd name="T5" fmla="*/ 163 h 1062"/>
                <a:gd name="T6" fmla="*/ 878 w 1295"/>
                <a:gd name="T7" fmla="*/ 281 h 1062"/>
                <a:gd name="T8" fmla="*/ 641 w 1295"/>
                <a:gd name="T9" fmla="*/ 438 h 1062"/>
                <a:gd name="T10" fmla="*/ 274 w 1295"/>
                <a:gd name="T11" fmla="*/ 590 h 1062"/>
                <a:gd name="T12" fmla="*/ 45 w 1295"/>
                <a:gd name="T13" fmla="*/ 979 h 1062"/>
                <a:gd name="T14" fmla="*/ 0 w 1295"/>
                <a:gd name="T15" fmla="*/ 1062 h 1062"/>
                <a:gd name="T16" fmla="*/ 1295 w 1295"/>
                <a:gd name="T17" fmla="*/ 1062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5" h="1062">
                  <a:moveTo>
                    <a:pt x="1295" y="1062"/>
                  </a:moveTo>
                  <a:cubicBezTo>
                    <a:pt x="1295" y="0"/>
                    <a:pt x="1295" y="0"/>
                    <a:pt x="1295" y="0"/>
                  </a:cubicBezTo>
                  <a:cubicBezTo>
                    <a:pt x="1176" y="15"/>
                    <a:pt x="1104" y="111"/>
                    <a:pt x="1081" y="163"/>
                  </a:cubicBezTo>
                  <a:cubicBezTo>
                    <a:pt x="1045" y="243"/>
                    <a:pt x="985" y="294"/>
                    <a:pt x="878" y="281"/>
                  </a:cubicBezTo>
                  <a:cubicBezTo>
                    <a:pt x="771" y="268"/>
                    <a:pt x="707" y="299"/>
                    <a:pt x="641" y="438"/>
                  </a:cubicBezTo>
                  <a:cubicBezTo>
                    <a:pt x="582" y="560"/>
                    <a:pt x="520" y="531"/>
                    <a:pt x="274" y="590"/>
                  </a:cubicBezTo>
                  <a:cubicBezTo>
                    <a:pt x="28" y="649"/>
                    <a:pt x="96" y="812"/>
                    <a:pt x="45" y="979"/>
                  </a:cubicBezTo>
                  <a:cubicBezTo>
                    <a:pt x="35" y="1011"/>
                    <a:pt x="19" y="1038"/>
                    <a:pt x="0" y="1062"/>
                  </a:cubicBezTo>
                  <a:lnTo>
                    <a:pt x="1295" y="1062"/>
                  </a:lnTo>
                  <a:close/>
                </a:path>
              </a:pathLst>
            </a:custGeom>
            <a:solidFill>
              <a:schemeClr val="bg1">
                <a:lumMod val="95000"/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cs typeface="+mn-cs"/>
                <a:sym typeface="思源黑体" panose="020B0500000000000000" pitchFamily="34" charset="-122"/>
              </a:endParaRPr>
            </a:p>
          </p:txBody>
        </p:sp>
        <p:sp>
          <p:nvSpPr>
            <p:cNvPr id="12" name="椭圆 5">
              <a:extLst>
                <a:ext uri="{FF2B5EF4-FFF2-40B4-BE49-F238E27FC236}">
                  <a16:creationId xmlns:a16="http://schemas.microsoft.com/office/drawing/2014/main" id="{A859F5F2-D700-42FB-8298-E6095FC84151}"/>
                </a:ext>
              </a:extLst>
            </p:cNvPr>
            <p:cNvSpPr/>
            <p:nvPr/>
          </p:nvSpPr>
          <p:spPr>
            <a:xfrm>
              <a:off x="99004" y="159927"/>
              <a:ext cx="324679" cy="324679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762000" dist="2540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cs typeface="Open Sans" charset="0"/>
                <a:sym typeface="思源黑体" panose="020B0500000000000000" pitchFamily="34" charset="-122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95EDEE02-54F1-40C7-A445-0B000FC0066E}"/>
                </a:ext>
              </a:extLst>
            </p:cNvPr>
            <p:cNvSpPr/>
            <p:nvPr/>
          </p:nvSpPr>
          <p:spPr>
            <a:xfrm>
              <a:off x="0" y="6533321"/>
              <a:ext cx="12192000" cy="324679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cs typeface="+mn-cs"/>
                <a:sym typeface="思源黑体" panose="020B0500000000000000" pitchFamily="34" charset="-122"/>
              </a:endParaRPr>
            </a:p>
          </p:txBody>
        </p:sp>
        <p:sp>
          <p:nvSpPr>
            <p:cNvPr id="14" name="文本框 17">
              <a:extLst>
                <a:ext uri="{FF2B5EF4-FFF2-40B4-BE49-F238E27FC236}">
                  <a16:creationId xmlns:a16="http://schemas.microsoft.com/office/drawing/2014/main" id="{81D36926-123A-4520-9990-8C4149561571}"/>
                </a:ext>
              </a:extLst>
            </p:cNvPr>
            <p:cNvSpPr txBox="1"/>
            <p:nvPr/>
          </p:nvSpPr>
          <p:spPr>
            <a:xfrm>
              <a:off x="695352" y="115274"/>
              <a:ext cx="38779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1800" b="0" i="0" u="none" strike="noStrike" kern="1200" cap="none" spc="60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" panose="020B0500000000000000" pitchFamily="34" charset="-122"/>
                  <a:cs typeface="+mn-cs"/>
                  <a:sym typeface="思源黑体" panose="020B0500000000000000" pitchFamily="34" charset="-122"/>
                </a:rPr>
                <a:t>說故事的五門課</a:t>
              </a:r>
            </a:p>
          </p:txBody>
        </p:sp>
      </p:grpSp>
      <p:pic>
        <p:nvPicPr>
          <p:cNvPr id="3" name="圖片 2">
            <a:extLst>
              <a:ext uri="{FF2B5EF4-FFF2-40B4-BE49-F238E27FC236}">
                <a16:creationId xmlns:a16="http://schemas.microsoft.com/office/drawing/2014/main" id="{7CF7BF02-C627-410C-9ABB-9766B44D9EB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4307" r="6448" b="33917"/>
          <a:stretch/>
        </p:blipFill>
        <p:spPr>
          <a:xfrm>
            <a:off x="99004" y="1188052"/>
            <a:ext cx="12015216" cy="3937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45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5">
            <a:extLst>
              <a:ext uri="{FF2B5EF4-FFF2-40B4-BE49-F238E27FC236}">
                <a16:creationId xmlns:a16="http://schemas.microsoft.com/office/drawing/2014/main" id="{3C974339-38E4-42CA-AC5F-014DEBD3998D}"/>
              </a:ext>
            </a:extLst>
          </p:cNvPr>
          <p:cNvGrpSpPr/>
          <p:nvPr/>
        </p:nvGrpSpPr>
        <p:grpSpPr>
          <a:xfrm>
            <a:off x="0" y="3175"/>
            <a:ext cx="12192000" cy="6854825"/>
            <a:chOff x="0" y="3175"/>
            <a:chExt cx="12192000" cy="6854825"/>
          </a:xfrm>
        </p:grpSpPr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id="{011A2BA0-EF0F-4913-B36C-50F2C5AA475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5817" y="3175"/>
              <a:ext cx="6716183" cy="6854825"/>
            </a:xfrm>
            <a:custGeom>
              <a:avLst/>
              <a:gdLst>
                <a:gd name="T0" fmla="*/ 1295 w 1295"/>
                <a:gd name="T1" fmla="*/ 1062 h 1062"/>
                <a:gd name="T2" fmla="*/ 1295 w 1295"/>
                <a:gd name="T3" fmla="*/ 0 h 1062"/>
                <a:gd name="T4" fmla="*/ 1081 w 1295"/>
                <a:gd name="T5" fmla="*/ 163 h 1062"/>
                <a:gd name="T6" fmla="*/ 878 w 1295"/>
                <a:gd name="T7" fmla="*/ 281 h 1062"/>
                <a:gd name="T8" fmla="*/ 641 w 1295"/>
                <a:gd name="T9" fmla="*/ 438 h 1062"/>
                <a:gd name="T10" fmla="*/ 274 w 1295"/>
                <a:gd name="T11" fmla="*/ 590 h 1062"/>
                <a:gd name="T12" fmla="*/ 45 w 1295"/>
                <a:gd name="T13" fmla="*/ 979 h 1062"/>
                <a:gd name="T14" fmla="*/ 0 w 1295"/>
                <a:gd name="T15" fmla="*/ 1062 h 1062"/>
                <a:gd name="T16" fmla="*/ 1295 w 1295"/>
                <a:gd name="T17" fmla="*/ 1062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5" h="1062">
                  <a:moveTo>
                    <a:pt x="1295" y="1062"/>
                  </a:moveTo>
                  <a:cubicBezTo>
                    <a:pt x="1295" y="0"/>
                    <a:pt x="1295" y="0"/>
                    <a:pt x="1295" y="0"/>
                  </a:cubicBezTo>
                  <a:cubicBezTo>
                    <a:pt x="1176" y="15"/>
                    <a:pt x="1104" y="111"/>
                    <a:pt x="1081" y="163"/>
                  </a:cubicBezTo>
                  <a:cubicBezTo>
                    <a:pt x="1045" y="243"/>
                    <a:pt x="985" y="294"/>
                    <a:pt x="878" y="281"/>
                  </a:cubicBezTo>
                  <a:cubicBezTo>
                    <a:pt x="771" y="268"/>
                    <a:pt x="707" y="299"/>
                    <a:pt x="641" y="438"/>
                  </a:cubicBezTo>
                  <a:cubicBezTo>
                    <a:pt x="582" y="560"/>
                    <a:pt x="520" y="531"/>
                    <a:pt x="274" y="590"/>
                  </a:cubicBezTo>
                  <a:cubicBezTo>
                    <a:pt x="28" y="649"/>
                    <a:pt x="96" y="812"/>
                    <a:pt x="45" y="979"/>
                  </a:cubicBezTo>
                  <a:cubicBezTo>
                    <a:pt x="35" y="1011"/>
                    <a:pt x="19" y="1038"/>
                    <a:pt x="0" y="1062"/>
                  </a:cubicBezTo>
                  <a:lnTo>
                    <a:pt x="1295" y="1062"/>
                  </a:lnTo>
                  <a:close/>
                </a:path>
              </a:pathLst>
            </a:custGeom>
            <a:solidFill>
              <a:schemeClr val="bg1">
                <a:lumMod val="95000"/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cs typeface="+mn-cs"/>
                <a:sym typeface="思源黑体" panose="020B0500000000000000" pitchFamily="34" charset="-122"/>
              </a:endParaRPr>
            </a:p>
          </p:txBody>
        </p:sp>
        <p:sp>
          <p:nvSpPr>
            <p:cNvPr id="12" name="椭圆 5">
              <a:extLst>
                <a:ext uri="{FF2B5EF4-FFF2-40B4-BE49-F238E27FC236}">
                  <a16:creationId xmlns:a16="http://schemas.microsoft.com/office/drawing/2014/main" id="{A859F5F2-D700-42FB-8298-E6095FC84151}"/>
                </a:ext>
              </a:extLst>
            </p:cNvPr>
            <p:cNvSpPr/>
            <p:nvPr/>
          </p:nvSpPr>
          <p:spPr>
            <a:xfrm>
              <a:off x="99004" y="159927"/>
              <a:ext cx="324679" cy="324679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762000" dist="2540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cs typeface="Open Sans" charset="0"/>
                <a:sym typeface="思源黑体" panose="020B0500000000000000" pitchFamily="34" charset="-122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95EDEE02-54F1-40C7-A445-0B000FC0066E}"/>
                </a:ext>
              </a:extLst>
            </p:cNvPr>
            <p:cNvSpPr/>
            <p:nvPr/>
          </p:nvSpPr>
          <p:spPr>
            <a:xfrm>
              <a:off x="0" y="6533321"/>
              <a:ext cx="12192000" cy="324679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cs typeface="+mn-cs"/>
                <a:sym typeface="思源黑体" panose="020B0500000000000000" pitchFamily="34" charset="-122"/>
              </a:endParaRPr>
            </a:p>
          </p:txBody>
        </p:sp>
        <p:sp>
          <p:nvSpPr>
            <p:cNvPr id="14" name="文本框 17">
              <a:extLst>
                <a:ext uri="{FF2B5EF4-FFF2-40B4-BE49-F238E27FC236}">
                  <a16:creationId xmlns:a16="http://schemas.microsoft.com/office/drawing/2014/main" id="{81D36926-123A-4520-9990-8C4149561571}"/>
                </a:ext>
              </a:extLst>
            </p:cNvPr>
            <p:cNvSpPr txBox="1"/>
            <p:nvPr/>
          </p:nvSpPr>
          <p:spPr>
            <a:xfrm>
              <a:off x="695352" y="115274"/>
              <a:ext cx="38779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1800" b="0" i="0" u="none" strike="noStrike" kern="1200" cap="none" spc="60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" panose="020B0500000000000000" pitchFamily="34" charset="-122"/>
                  <a:cs typeface="+mn-cs"/>
                  <a:sym typeface="思源黑体" panose="020B0500000000000000" pitchFamily="34" charset="-122"/>
                </a:rPr>
                <a:t>說故事的五門課</a:t>
              </a:r>
            </a:p>
          </p:txBody>
        </p:sp>
      </p:grpSp>
      <p:pic>
        <p:nvPicPr>
          <p:cNvPr id="4" name="圖片 3">
            <a:extLst>
              <a:ext uri="{FF2B5EF4-FFF2-40B4-BE49-F238E27FC236}">
                <a16:creationId xmlns:a16="http://schemas.microsoft.com/office/drawing/2014/main" id="{5BEB0371-FFE2-415D-802C-5968E2CD9A8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3723" r="5552" b="35183"/>
          <a:stretch/>
        </p:blipFill>
        <p:spPr>
          <a:xfrm>
            <a:off x="88421" y="1374938"/>
            <a:ext cx="12021134" cy="3851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010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5">
            <a:extLst>
              <a:ext uri="{FF2B5EF4-FFF2-40B4-BE49-F238E27FC236}">
                <a16:creationId xmlns:a16="http://schemas.microsoft.com/office/drawing/2014/main" id="{3C974339-38E4-42CA-AC5F-014DEBD3998D}"/>
              </a:ext>
            </a:extLst>
          </p:cNvPr>
          <p:cNvGrpSpPr/>
          <p:nvPr/>
        </p:nvGrpSpPr>
        <p:grpSpPr>
          <a:xfrm>
            <a:off x="33249" y="3175"/>
            <a:ext cx="12192000" cy="6854825"/>
            <a:chOff x="0" y="3175"/>
            <a:chExt cx="12192000" cy="6854825"/>
          </a:xfrm>
        </p:grpSpPr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id="{011A2BA0-EF0F-4913-B36C-50F2C5AA475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5817" y="3175"/>
              <a:ext cx="6716183" cy="6854825"/>
            </a:xfrm>
            <a:custGeom>
              <a:avLst/>
              <a:gdLst>
                <a:gd name="T0" fmla="*/ 1295 w 1295"/>
                <a:gd name="T1" fmla="*/ 1062 h 1062"/>
                <a:gd name="T2" fmla="*/ 1295 w 1295"/>
                <a:gd name="T3" fmla="*/ 0 h 1062"/>
                <a:gd name="T4" fmla="*/ 1081 w 1295"/>
                <a:gd name="T5" fmla="*/ 163 h 1062"/>
                <a:gd name="T6" fmla="*/ 878 w 1295"/>
                <a:gd name="T7" fmla="*/ 281 h 1062"/>
                <a:gd name="T8" fmla="*/ 641 w 1295"/>
                <a:gd name="T9" fmla="*/ 438 h 1062"/>
                <a:gd name="T10" fmla="*/ 274 w 1295"/>
                <a:gd name="T11" fmla="*/ 590 h 1062"/>
                <a:gd name="T12" fmla="*/ 45 w 1295"/>
                <a:gd name="T13" fmla="*/ 979 h 1062"/>
                <a:gd name="T14" fmla="*/ 0 w 1295"/>
                <a:gd name="T15" fmla="*/ 1062 h 1062"/>
                <a:gd name="T16" fmla="*/ 1295 w 1295"/>
                <a:gd name="T17" fmla="*/ 1062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5" h="1062">
                  <a:moveTo>
                    <a:pt x="1295" y="1062"/>
                  </a:moveTo>
                  <a:cubicBezTo>
                    <a:pt x="1295" y="0"/>
                    <a:pt x="1295" y="0"/>
                    <a:pt x="1295" y="0"/>
                  </a:cubicBezTo>
                  <a:cubicBezTo>
                    <a:pt x="1176" y="15"/>
                    <a:pt x="1104" y="111"/>
                    <a:pt x="1081" y="163"/>
                  </a:cubicBezTo>
                  <a:cubicBezTo>
                    <a:pt x="1045" y="243"/>
                    <a:pt x="985" y="294"/>
                    <a:pt x="878" y="281"/>
                  </a:cubicBezTo>
                  <a:cubicBezTo>
                    <a:pt x="771" y="268"/>
                    <a:pt x="707" y="299"/>
                    <a:pt x="641" y="438"/>
                  </a:cubicBezTo>
                  <a:cubicBezTo>
                    <a:pt x="582" y="560"/>
                    <a:pt x="520" y="531"/>
                    <a:pt x="274" y="590"/>
                  </a:cubicBezTo>
                  <a:cubicBezTo>
                    <a:pt x="28" y="649"/>
                    <a:pt x="96" y="812"/>
                    <a:pt x="45" y="979"/>
                  </a:cubicBezTo>
                  <a:cubicBezTo>
                    <a:pt x="35" y="1011"/>
                    <a:pt x="19" y="1038"/>
                    <a:pt x="0" y="1062"/>
                  </a:cubicBezTo>
                  <a:lnTo>
                    <a:pt x="1295" y="1062"/>
                  </a:lnTo>
                  <a:close/>
                </a:path>
              </a:pathLst>
            </a:custGeom>
            <a:solidFill>
              <a:schemeClr val="bg1">
                <a:lumMod val="95000"/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cs typeface="+mn-cs"/>
                <a:sym typeface="思源黑体" panose="020B0500000000000000" pitchFamily="34" charset="-122"/>
              </a:endParaRPr>
            </a:p>
          </p:txBody>
        </p:sp>
        <p:sp>
          <p:nvSpPr>
            <p:cNvPr id="12" name="椭圆 5">
              <a:extLst>
                <a:ext uri="{FF2B5EF4-FFF2-40B4-BE49-F238E27FC236}">
                  <a16:creationId xmlns:a16="http://schemas.microsoft.com/office/drawing/2014/main" id="{A859F5F2-D700-42FB-8298-E6095FC84151}"/>
                </a:ext>
              </a:extLst>
            </p:cNvPr>
            <p:cNvSpPr/>
            <p:nvPr/>
          </p:nvSpPr>
          <p:spPr>
            <a:xfrm>
              <a:off x="99004" y="159927"/>
              <a:ext cx="324679" cy="324679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762000" dist="2540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cs typeface="Open Sans" charset="0"/>
                <a:sym typeface="思源黑体" panose="020B0500000000000000" pitchFamily="34" charset="-122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95EDEE02-54F1-40C7-A445-0B000FC0066E}"/>
                </a:ext>
              </a:extLst>
            </p:cNvPr>
            <p:cNvSpPr/>
            <p:nvPr/>
          </p:nvSpPr>
          <p:spPr>
            <a:xfrm>
              <a:off x="0" y="6533321"/>
              <a:ext cx="12192000" cy="324679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cs typeface="+mn-cs"/>
                <a:sym typeface="思源黑体" panose="020B0500000000000000" pitchFamily="34" charset="-122"/>
              </a:endParaRPr>
            </a:p>
          </p:txBody>
        </p:sp>
        <p:sp>
          <p:nvSpPr>
            <p:cNvPr id="14" name="文本框 17">
              <a:extLst>
                <a:ext uri="{FF2B5EF4-FFF2-40B4-BE49-F238E27FC236}">
                  <a16:creationId xmlns:a16="http://schemas.microsoft.com/office/drawing/2014/main" id="{81D36926-123A-4520-9990-8C4149561571}"/>
                </a:ext>
              </a:extLst>
            </p:cNvPr>
            <p:cNvSpPr txBox="1"/>
            <p:nvPr/>
          </p:nvSpPr>
          <p:spPr>
            <a:xfrm>
              <a:off x="695352" y="115274"/>
              <a:ext cx="38779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1800" b="0" i="0" u="none" strike="noStrike" kern="1200" cap="none" spc="60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" panose="020B0500000000000000" pitchFamily="34" charset="-122"/>
                  <a:cs typeface="+mn-cs"/>
                  <a:sym typeface="思源黑体" panose="020B0500000000000000" pitchFamily="34" charset="-122"/>
                </a:rPr>
                <a:t>說故事的五門課</a:t>
              </a:r>
            </a:p>
          </p:txBody>
        </p:sp>
      </p:grpSp>
      <p:pic>
        <p:nvPicPr>
          <p:cNvPr id="6" name="圖片 5">
            <a:extLst>
              <a:ext uri="{FF2B5EF4-FFF2-40B4-BE49-F238E27FC236}">
                <a16:creationId xmlns:a16="http://schemas.microsoft.com/office/drawing/2014/main" id="{4D59EF02-1CB6-4FCD-98DD-C7290AEE9E3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4209" r="6218" b="34696"/>
          <a:stretch/>
        </p:blipFill>
        <p:spPr>
          <a:xfrm>
            <a:off x="25284" y="1014516"/>
            <a:ext cx="12235644" cy="3947679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5B5A27E6-CE90-427B-9164-658C8D320F6C}"/>
              </a:ext>
            </a:extLst>
          </p:cNvPr>
          <p:cNvSpPr/>
          <p:nvPr/>
        </p:nvSpPr>
        <p:spPr>
          <a:xfrm>
            <a:off x="2089108" y="1601869"/>
            <a:ext cx="8563318" cy="540630"/>
          </a:xfrm>
          <a:prstGeom prst="rect">
            <a:avLst/>
          </a:prstGeom>
          <a:solidFill>
            <a:srgbClr val="FFE3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44533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9">
            <a:extLst>
              <a:ext uri="{FF2B5EF4-FFF2-40B4-BE49-F238E27FC236}">
                <a16:creationId xmlns:a16="http://schemas.microsoft.com/office/drawing/2014/main" id="{4C475234-42BD-0E4E-B870-BC98FAAC2FFA}"/>
              </a:ext>
            </a:extLst>
          </p:cNvPr>
          <p:cNvSpPr>
            <a:spLocks/>
          </p:cNvSpPr>
          <p:nvPr/>
        </p:nvSpPr>
        <p:spPr bwMode="auto">
          <a:xfrm>
            <a:off x="5935844" y="472698"/>
            <a:ext cx="6256156" cy="6385302"/>
          </a:xfrm>
          <a:custGeom>
            <a:avLst/>
            <a:gdLst>
              <a:gd name="T0" fmla="*/ 1295 w 1295"/>
              <a:gd name="T1" fmla="*/ 1062 h 1062"/>
              <a:gd name="T2" fmla="*/ 1295 w 1295"/>
              <a:gd name="T3" fmla="*/ 0 h 1062"/>
              <a:gd name="T4" fmla="*/ 1081 w 1295"/>
              <a:gd name="T5" fmla="*/ 163 h 1062"/>
              <a:gd name="T6" fmla="*/ 878 w 1295"/>
              <a:gd name="T7" fmla="*/ 281 h 1062"/>
              <a:gd name="T8" fmla="*/ 641 w 1295"/>
              <a:gd name="T9" fmla="*/ 438 h 1062"/>
              <a:gd name="T10" fmla="*/ 274 w 1295"/>
              <a:gd name="T11" fmla="*/ 590 h 1062"/>
              <a:gd name="T12" fmla="*/ 45 w 1295"/>
              <a:gd name="T13" fmla="*/ 979 h 1062"/>
              <a:gd name="T14" fmla="*/ 0 w 1295"/>
              <a:gd name="T15" fmla="*/ 1062 h 1062"/>
              <a:gd name="T16" fmla="*/ 1295 w 1295"/>
              <a:gd name="T17" fmla="*/ 1062 h 10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95" h="1062">
                <a:moveTo>
                  <a:pt x="1295" y="1062"/>
                </a:moveTo>
                <a:cubicBezTo>
                  <a:pt x="1295" y="0"/>
                  <a:pt x="1295" y="0"/>
                  <a:pt x="1295" y="0"/>
                </a:cubicBezTo>
                <a:cubicBezTo>
                  <a:pt x="1176" y="15"/>
                  <a:pt x="1104" y="111"/>
                  <a:pt x="1081" y="163"/>
                </a:cubicBezTo>
                <a:cubicBezTo>
                  <a:pt x="1045" y="243"/>
                  <a:pt x="985" y="294"/>
                  <a:pt x="878" y="281"/>
                </a:cubicBezTo>
                <a:cubicBezTo>
                  <a:pt x="771" y="268"/>
                  <a:pt x="707" y="299"/>
                  <a:pt x="641" y="438"/>
                </a:cubicBezTo>
                <a:cubicBezTo>
                  <a:pt x="582" y="560"/>
                  <a:pt x="520" y="531"/>
                  <a:pt x="274" y="590"/>
                </a:cubicBezTo>
                <a:cubicBezTo>
                  <a:pt x="28" y="649"/>
                  <a:pt x="96" y="812"/>
                  <a:pt x="45" y="979"/>
                </a:cubicBezTo>
                <a:cubicBezTo>
                  <a:pt x="35" y="1011"/>
                  <a:pt x="19" y="1038"/>
                  <a:pt x="0" y="1062"/>
                </a:cubicBezTo>
                <a:lnTo>
                  <a:pt x="1295" y="1062"/>
                </a:lnTo>
                <a:close/>
              </a:path>
            </a:pathLst>
          </a:cu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4" name="椭圆 5">
            <a:extLst>
              <a:ext uri="{FF2B5EF4-FFF2-40B4-BE49-F238E27FC236}">
                <a16:creationId xmlns:a16="http://schemas.microsoft.com/office/drawing/2014/main" id="{3EC1A62C-9250-2F4E-B5FD-D10FA4741824}"/>
              </a:ext>
            </a:extLst>
          </p:cNvPr>
          <p:cNvSpPr/>
          <p:nvPr/>
        </p:nvSpPr>
        <p:spPr>
          <a:xfrm>
            <a:off x="452451" y="426058"/>
            <a:ext cx="551745" cy="551745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0800000" scaled="1"/>
            <a:tileRect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defTabSz="914377"/>
            <a:endParaRPr lang="zh-CN" altLang="en-US" sz="1400" b="1">
              <a:latin typeface="思源黑体" panose="020B0500000000000000" pitchFamily="34" charset="-122"/>
              <a:ea typeface="思源黑体" panose="020B0500000000000000" pitchFamily="34" charset="-122"/>
              <a:cs typeface="Open Sans" charset="0"/>
              <a:sym typeface="思源黑体" panose="020B0500000000000000" pitchFamily="34" charset="-122"/>
            </a:endParaRPr>
          </a:p>
        </p:txBody>
      </p:sp>
      <p:sp>
        <p:nvSpPr>
          <p:cNvPr id="5" name="TextBox 7">
            <a:extLst>
              <a:ext uri="{FF2B5EF4-FFF2-40B4-BE49-F238E27FC236}">
                <a16:creationId xmlns:a16="http://schemas.microsoft.com/office/drawing/2014/main" id="{0556104D-50FE-5540-8AC4-40F2A244292F}"/>
              </a:ext>
            </a:extLst>
          </p:cNvPr>
          <p:cNvSpPr txBox="1"/>
          <p:nvPr/>
        </p:nvSpPr>
        <p:spPr>
          <a:xfrm>
            <a:off x="1357981" y="472698"/>
            <a:ext cx="80329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TW" altLang="en-US" sz="2800" b="1" spc="600" dirty="0">
                <a:solidFill>
                  <a:schemeClr val="accent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時空旅行社：線上策展平臺的探究與實作</a:t>
            </a:r>
          </a:p>
        </p:txBody>
      </p:sp>
      <p:pic>
        <p:nvPicPr>
          <p:cNvPr id="13" name="圖片 12">
            <a:extLst>
              <a:ext uri="{FF2B5EF4-FFF2-40B4-BE49-F238E27FC236}">
                <a16:creationId xmlns:a16="http://schemas.microsoft.com/office/drawing/2014/main" id="{DDD1F794-395C-4822-AE03-B7785D3405B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5817" b="5416"/>
          <a:stretch/>
        </p:blipFill>
        <p:spPr>
          <a:xfrm>
            <a:off x="0" y="1905257"/>
            <a:ext cx="12192000" cy="3755997"/>
          </a:xfrm>
          <a:prstGeom prst="rect">
            <a:avLst/>
          </a:prstGeom>
        </p:spPr>
      </p:pic>
      <p:sp>
        <p:nvSpPr>
          <p:cNvPr id="17" name="矩形 12">
            <a:extLst>
              <a:ext uri="{FF2B5EF4-FFF2-40B4-BE49-F238E27FC236}">
                <a16:creationId xmlns:a16="http://schemas.microsoft.com/office/drawing/2014/main" id="{61951DAE-FB7D-482E-BCFA-E4851A8CA113}"/>
              </a:ext>
            </a:extLst>
          </p:cNvPr>
          <p:cNvSpPr/>
          <p:nvPr/>
        </p:nvSpPr>
        <p:spPr>
          <a:xfrm>
            <a:off x="0" y="1905257"/>
            <a:ext cx="12192000" cy="3783496"/>
          </a:xfrm>
          <a:prstGeom prst="rect">
            <a:avLst/>
          </a:prstGeom>
          <a:solidFill>
            <a:schemeClr val="accent1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grpSp>
        <p:nvGrpSpPr>
          <p:cNvPr id="18" name="Group 11">
            <a:extLst>
              <a:ext uri="{FF2B5EF4-FFF2-40B4-BE49-F238E27FC236}">
                <a16:creationId xmlns:a16="http://schemas.microsoft.com/office/drawing/2014/main" id="{34256C4E-1FAE-4C4B-8657-8095205398B5}"/>
              </a:ext>
            </a:extLst>
          </p:cNvPr>
          <p:cNvGrpSpPr/>
          <p:nvPr/>
        </p:nvGrpSpPr>
        <p:grpSpPr>
          <a:xfrm>
            <a:off x="2318096" y="2611830"/>
            <a:ext cx="2381772" cy="2190932"/>
            <a:chOff x="1470701" y="1821913"/>
            <a:chExt cx="3820826" cy="3607097"/>
          </a:xfrm>
        </p:grpSpPr>
        <p:sp>
          <p:nvSpPr>
            <p:cNvPr id="19" name="矩形 1">
              <a:extLst>
                <a:ext uri="{FF2B5EF4-FFF2-40B4-BE49-F238E27FC236}">
                  <a16:creationId xmlns:a16="http://schemas.microsoft.com/office/drawing/2014/main" id="{109FCF0A-3EC1-42A3-A21B-6D5D33C8E8FD}"/>
                </a:ext>
              </a:extLst>
            </p:cNvPr>
            <p:cNvSpPr/>
            <p:nvPr/>
          </p:nvSpPr>
          <p:spPr>
            <a:xfrm>
              <a:off x="1470701" y="1821913"/>
              <a:ext cx="3820826" cy="360709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20" name="矩形 3">
              <a:extLst>
                <a:ext uri="{FF2B5EF4-FFF2-40B4-BE49-F238E27FC236}">
                  <a16:creationId xmlns:a16="http://schemas.microsoft.com/office/drawing/2014/main" id="{6BFA4ABA-4FA3-4245-8FC5-94C24EEBA92E}"/>
                </a:ext>
              </a:extLst>
            </p:cNvPr>
            <p:cNvSpPr/>
            <p:nvPr/>
          </p:nvSpPr>
          <p:spPr>
            <a:xfrm>
              <a:off x="1470701" y="4952492"/>
              <a:ext cx="1339401" cy="476518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21" name="矩形 4">
              <a:extLst>
                <a:ext uri="{FF2B5EF4-FFF2-40B4-BE49-F238E27FC236}">
                  <a16:creationId xmlns:a16="http://schemas.microsoft.com/office/drawing/2014/main" id="{E2D196B0-2ED7-417C-88F8-3A8F4DA71A8A}"/>
                </a:ext>
              </a:extLst>
            </p:cNvPr>
            <p:cNvSpPr/>
            <p:nvPr/>
          </p:nvSpPr>
          <p:spPr>
            <a:xfrm>
              <a:off x="2810101" y="4952492"/>
              <a:ext cx="1566931" cy="47651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22" name="文本框 15">
              <a:extLst>
                <a:ext uri="{FF2B5EF4-FFF2-40B4-BE49-F238E27FC236}">
                  <a16:creationId xmlns:a16="http://schemas.microsoft.com/office/drawing/2014/main" id="{31DF6257-7BC4-4B3B-AED9-CCA8451C8E62}"/>
                </a:ext>
              </a:extLst>
            </p:cNvPr>
            <p:cNvSpPr txBox="1"/>
            <p:nvPr/>
          </p:nvSpPr>
          <p:spPr>
            <a:xfrm>
              <a:off x="2019199" y="2721526"/>
              <a:ext cx="2723828" cy="18241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6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" panose="020B0500000000000000" pitchFamily="34" charset="-122"/>
                  <a:sym typeface="思源黑体" panose="020B0500000000000000" pitchFamily="34" charset="-122"/>
                </a:rPr>
                <a:t>01</a:t>
              </a:r>
              <a:endParaRPr kumimoji="0" lang="zh-CN" altLang="en-US" sz="7200" b="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</p:grpSp>
      <p:sp>
        <p:nvSpPr>
          <p:cNvPr id="23" name="文本框 17">
            <a:extLst>
              <a:ext uri="{FF2B5EF4-FFF2-40B4-BE49-F238E27FC236}">
                <a16:creationId xmlns:a16="http://schemas.microsoft.com/office/drawing/2014/main" id="{8CCD6577-124D-4606-825B-3F77989DD2E1}"/>
              </a:ext>
            </a:extLst>
          </p:cNvPr>
          <p:cNvSpPr txBox="1"/>
          <p:nvPr/>
        </p:nvSpPr>
        <p:spPr>
          <a:xfrm>
            <a:off x="5301839" y="2611089"/>
            <a:ext cx="53338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課程說明</a:t>
            </a:r>
          </a:p>
        </p:txBody>
      </p:sp>
      <p:sp>
        <p:nvSpPr>
          <p:cNvPr id="24" name="PA-文本框 9">
            <a:extLst>
              <a:ext uri="{FF2B5EF4-FFF2-40B4-BE49-F238E27FC236}">
                <a16:creationId xmlns:a16="http://schemas.microsoft.com/office/drawing/2014/main" id="{3B08DF11-3289-4BC7-92A7-F1AEF2E9D36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338065" y="3855314"/>
            <a:ext cx="5200896" cy="59792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defTabSz="457143">
              <a:lnSpc>
                <a:spcPct val="13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Source Han Sans CN Normal" panose="020B0400000000000000" pitchFamily="34" charset="-128"/>
                <a:ea typeface="Source Han Sans CN Normal" panose="020B0400000000000000" pitchFamily="34" charset="-128"/>
              </a:defRPr>
            </a:lvl1pPr>
          </a:lstStyle>
          <a:p>
            <a:r>
              <a:rPr lang="zh-TW" altLang="en-US" sz="2800" dirty="0">
                <a:solidFill>
                  <a:schemeClr val="bg1">
                    <a:lumMod val="9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探究實作：一個體驗式學習機會</a:t>
            </a:r>
          </a:p>
        </p:txBody>
      </p:sp>
    </p:spTree>
    <p:extLst>
      <p:ext uri="{BB962C8B-B14F-4D97-AF65-F5344CB8AC3E}">
        <p14:creationId xmlns:p14="http://schemas.microsoft.com/office/powerpoint/2010/main" val="2790702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fill="hold" grpId="0" nodeType="withEffect" p14:presetBounceEnd="8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2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24" grpId="0"/>
        </p:bld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5">
            <a:extLst>
              <a:ext uri="{FF2B5EF4-FFF2-40B4-BE49-F238E27FC236}">
                <a16:creationId xmlns:a16="http://schemas.microsoft.com/office/drawing/2014/main" id="{3C974339-38E4-42CA-AC5F-014DEBD3998D}"/>
              </a:ext>
            </a:extLst>
          </p:cNvPr>
          <p:cNvGrpSpPr/>
          <p:nvPr/>
        </p:nvGrpSpPr>
        <p:grpSpPr>
          <a:xfrm>
            <a:off x="0" y="3175"/>
            <a:ext cx="12192000" cy="6854825"/>
            <a:chOff x="0" y="3175"/>
            <a:chExt cx="12192000" cy="6854825"/>
          </a:xfrm>
        </p:grpSpPr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id="{011A2BA0-EF0F-4913-B36C-50F2C5AA475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5817" y="3175"/>
              <a:ext cx="6716183" cy="6854825"/>
            </a:xfrm>
            <a:custGeom>
              <a:avLst/>
              <a:gdLst>
                <a:gd name="T0" fmla="*/ 1295 w 1295"/>
                <a:gd name="T1" fmla="*/ 1062 h 1062"/>
                <a:gd name="T2" fmla="*/ 1295 w 1295"/>
                <a:gd name="T3" fmla="*/ 0 h 1062"/>
                <a:gd name="T4" fmla="*/ 1081 w 1295"/>
                <a:gd name="T5" fmla="*/ 163 h 1062"/>
                <a:gd name="T6" fmla="*/ 878 w 1295"/>
                <a:gd name="T7" fmla="*/ 281 h 1062"/>
                <a:gd name="T8" fmla="*/ 641 w 1295"/>
                <a:gd name="T9" fmla="*/ 438 h 1062"/>
                <a:gd name="T10" fmla="*/ 274 w 1295"/>
                <a:gd name="T11" fmla="*/ 590 h 1062"/>
                <a:gd name="T12" fmla="*/ 45 w 1295"/>
                <a:gd name="T13" fmla="*/ 979 h 1062"/>
                <a:gd name="T14" fmla="*/ 0 w 1295"/>
                <a:gd name="T15" fmla="*/ 1062 h 1062"/>
                <a:gd name="T16" fmla="*/ 1295 w 1295"/>
                <a:gd name="T17" fmla="*/ 1062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5" h="1062">
                  <a:moveTo>
                    <a:pt x="1295" y="1062"/>
                  </a:moveTo>
                  <a:cubicBezTo>
                    <a:pt x="1295" y="0"/>
                    <a:pt x="1295" y="0"/>
                    <a:pt x="1295" y="0"/>
                  </a:cubicBezTo>
                  <a:cubicBezTo>
                    <a:pt x="1176" y="15"/>
                    <a:pt x="1104" y="111"/>
                    <a:pt x="1081" y="163"/>
                  </a:cubicBezTo>
                  <a:cubicBezTo>
                    <a:pt x="1045" y="243"/>
                    <a:pt x="985" y="294"/>
                    <a:pt x="878" y="281"/>
                  </a:cubicBezTo>
                  <a:cubicBezTo>
                    <a:pt x="771" y="268"/>
                    <a:pt x="707" y="299"/>
                    <a:pt x="641" y="438"/>
                  </a:cubicBezTo>
                  <a:cubicBezTo>
                    <a:pt x="582" y="560"/>
                    <a:pt x="520" y="531"/>
                    <a:pt x="274" y="590"/>
                  </a:cubicBezTo>
                  <a:cubicBezTo>
                    <a:pt x="28" y="649"/>
                    <a:pt x="96" y="812"/>
                    <a:pt x="45" y="979"/>
                  </a:cubicBezTo>
                  <a:cubicBezTo>
                    <a:pt x="35" y="1011"/>
                    <a:pt x="19" y="1038"/>
                    <a:pt x="0" y="1062"/>
                  </a:cubicBezTo>
                  <a:lnTo>
                    <a:pt x="1295" y="1062"/>
                  </a:lnTo>
                  <a:close/>
                </a:path>
              </a:pathLst>
            </a:custGeom>
            <a:solidFill>
              <a:schemeClr val="bg1">
                <a:lumMod val="95000"/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cs typeface="+mn-cs"/>
                <a:sym typeface="思源黑体" panose="020B0500000000000000" pitchFamily="34" charset="-122"/>
              </a:endParaRPr>
            </a:p>
          </p:txBody>
        </p:sp>
        <p:sp>
          <p:nvSpPr>
            <p:cNvPr id="12" name="椭圆 5">
              <a:extLst>
                <a:ext uri="{FF2B5EF4-FFF2-40B4-BE49-F238E27FC236}">
                  <a16:creationId xmlns:a16="http://schemas.microsoft.com/office/drawing/2014/main" id="{A859F5F2-D700-42FB-8298-E6095FC84151}"/>
                </a:ext>
              </a:extLst>
            </p:cNvPr>
            <p:cNvSpPr/>
            <p:nvPr/>
          </p:nvSpPr>
          <p:spPr>
            <a:xfrm>
              <a:off x="99004" y="159927"/>
              <a:ext cx="324679" cy="324679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762000" dist="2540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cs typeface="Open Sans" charset="0"/>
                <a:sym typeface="思源黑体" panose="020B0500000000000000" pitchFamily="34" charset="-122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95EDEE02-54F1-40C7-A445-0B000FC0066E}"/>
                </a:ext>
              </a:extLst>
            </p:cNvPr>
            <p:cNvSpPr/>
            <p:nvPr/>
          </p:nvSpPr>
          <p:spPr>
            <a:xfrm>
              <a:off x="0" y="6533321"/>
              <a:ext cx="12192000" cy="324679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cs typeface="+mn-cs"/>
                <a:sym typeface="思源黑体" panose="020B0500000000000000" pitchFamily="34" charset="-122"/>
              </a:endParaRPr>
            </a:p>
          </p:txBody>
        </p:sp>
        <p:sp>
          <p:nvSpPr>
            <p:cNvPr id="14" name="文本框 17">
              <a:extLst>
                <a:ext uri="{FF2B5EF4-FFF2-40B4-BE49-F238E27FC236}">
                  <a16:creationId xmlns:a16="http://schemas.microsoft.com/office/drawing/2014/main" id="{81D36926-123A-4520-9990-8C4149561571}"/>
                </a:ext>
              </a:extLst>
            </p:cNvPr>
            <p:cNvSpPr txBox="1"/>
            <p:nvPr/>
          </p:nvSpPr>
          <p:spPr>
            <a:xfrm>
              <a:off x="695352" y="115274"/>
              <a:ext cx="38779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1800" b="0" i="0" u="none" strike="noStrike" kern="1200" cap="none" spc="60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" panose="020B0500000000000000" pitchFamily="34" charset="-122"/>
                  <a:cs typeface="+mn-cs"/>
                  <a:sym typeface="思源黑体" panose="020B0500000000000000" pitchFamily="34" charset="-122"/>
                </a:rPr>
                <a:t>超實用策展工具書</a:t>
              </a:r>
            </a:p>
          </p:txBody>
        </p:sp>
      </p:grpSp>
      <p:pic>
        <p:nvPicPr>
          <p:cNvPr id="3" name="圖片 2">
            <a:extLst>
              <a:ext uri="{FF2B5EF4-FFF2-40B4-BE49-F238E27FC236}">
                <a16:creationId xmlns:a16="http://schemas.microsoft.com/office/drawing/2014/main" id="{C52D1133-CFF3-4E09-9893-4EB24538E5D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3528" r="5699"/>
          <a:stretch/>
        </p:blipFill>
        <p:spPr>
          <a:xfrm>
            <a:off x="541670" y="563026"/>
            <a:ext cx="10920825" cy="5930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892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5">
            <a:extLst>
              <a:ext uri="{FF2B5EF4-FFF2-40B4-BE49-F238E27FC236}">
                <a16:creationId xmlns:a16="http://schemas.microsoft.com/office/drawing/2014/main" id="{3C974339-38E4-42CA-AC5F-014DEBD3998D}"/>
              </a:ext>
            </a:extLst>
          </p:cNvPr>
          <p:cNvGrpSpPr/>
          <p:nvPr/>
        </p:nvGrpSpPr>
        <p:grpSpPr>
          <a:xfrm>
            <a:off x="0" y="3175"/>
            <a:ext cx="12192000" cy="6854825"/>
            <a:chOff x="0" y="3175"/>
            <a:chExt cx="12192000" cy="6854825"/>
          </a:xfrm>
        </p:grpSpPr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id="{011A2BA0-EF0F-4913-B36C-50F2C5AA475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5817" y="3175"/>
              <a:ext cx="6716183" cy="6854825"/>
            </a:xfrm>
            <a:custGeom>
              <a:avLst/>
              <a:gdLst>
                <a:gd name="T0" fmla="*/ 1295 w 1295"/>
                <a:gd name="T1" fmla="*/ 1062 h 1062"/>
                <a:gd name="T2" fmla="*/ 1295 w 1295"/>
                <a:gd name="T3" fmla="*/ 0 h 1062"/>
                <a:gd name="T4" fmla="*/ 1081 w 1295"/>
                <a:gd name="T5" fmla="*/ 163 h 1062"/>
                <a:gd name="T6" fmla="*/ 878 w 1295"/>
                <a:gd name="T7" fmla="*/ 281 h 1062"/>
                <a:gd name="T8" fmla="*/ 641 w 1295"/>
                <a:gd name="T9" fmla="*/ 438 h 1062"/>
                <a:gd name="T10" fmla="*/ 274 w 1295"/>
                <a:gd name="T11" fmla="*/ 590 h 1062"/>
                <a:gd name="T12" fmla="*/ 45 w 1295"/>
                <a:gd name="T13" fmla="*/ 979 h 1062"/>
                <a:gd name="T14" fmla="*/ 0 w 1295"/>
                <a:gd name="T15" fmla="*/ 1062 h 1062"/>
                <a:gd name="T16" fmla="*/ 1295 w 1295"/>
                <a:gd name="T17" fmla="*/ 1062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5" h="1062">
                  <a:moveTo>
                    <a:pt x="1295" y="1062"/>
                  </a:moveTo>
                  <a:cubicBezTo>
                    <a:pt x="1295" y="0"/>
                    <a:pt x="1295" y="0"/>
                    <a:pt x="1295" y="0"/>
                  </a:cubicBezTo>
                  <a:cubicBezTo>
                    <a:pt x="1176" y="15"/>
                    <a:pt x="1104" y="111"/>
                    <a:pt x="1081" y="163"/>
                  </a:cubicBezTo>
                  <a:cubicBezTo>
                    <a:pt x="1045" y="243"/>
                    <a:pt x="985" y="294"/>
                    <a:pt x="878" y="281"/>
                  </a:cubicBezTo>
                  <a:cubicBezTo>
                    <a:pt x="771" y="268"/>
                    <a:pt x="707" y="299"/>
                    <a:pt x="641" y="438"/>
                  </a:cubicBezTo>
                  <a:cubicBezTo>
                    <a:pt x="582" y="560"/>
                    <a:pt x="520" y="531"/>
                    <a:pt x="274" y="590"/>
                  </a:cubicBezTo>
                  <a:cubicBezTo>
                    <a:pt x="28" y="649"/>
                    <a:pt x="96" y="812"/>
                    <a:pt x="45" y="979"/>
                  </a:cubicBezTo>
                  <a:cubicBezTo>
                    <a:pt x="35" y="1011"/>
                    <a:pt x="19" y="1038"/>
                    <a:pt x="0" y="1062"/>
                  </a:cubicBezTo>
                  <a:lnTo>
                    <a:pt x="1295" y="1062"/>
                  </a:lnTo>
                  <a:close/>
                </a:path>
              </a:pathLst>
            </a:custGeom>
            <a:solidFill>
              <a:schemeClr val="bg1">
                <a:lumMod val="95000"/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cs typeface="+mn-cs"/>
                <a:sym typeface="思源黑体" panose="020B0500000000000000" pitchFamily="34" charset="-122"/>
              </a:endParaRPr>
            </a:p>
          </p:txBody>
        </p:sp>
        <p:sp>
          <p:nvSpPr>
            <p:cNvPr id="12" name="椭圆 5">
              <a:extLst>
                <a:ext uri="{FF2B5EF4-FFF2-40B4-BE49-F238E27FC236}">
                  <a16:creationId xmlns:a16="http://schemas.microsoft.com/office/drawing/2014/main" id="{A859F5F2-D700-42FB-8298-E6095FC84151}"/>
                </a:ext>
              </a:extLst>
            </p:cNvPr>
            <p:cNvSpPr/>
            <p:nvPr/>
          </p:nvSpPr>
          <p:spPr>
            <a:xfrm>
              <a:off x="99004" y="159927"/>
              <a:ext cx="324679" cy="324679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762000" dist="2540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cs typeface="Open Sans" charset="0"/>
                <a:sym typeface="思源黑体" panose="020B0500000000000000" pitchFamily="34" charset="-122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95EDEE02-54F1-40C7-A445-0B000FC0066E}"/>
                </a:ext>
              </a:extLst>
            </p:cNvPr>
            <p:cNvSpPr/>
            <p:nvPr/>
          </p:nvSpPr>
          <p:spPr>
            <a:xfrm>
              <a:off x="0" y="6533321"/>
              <a:ext cx="12192000" cy="324679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cs typeface="+mn-cs"/>
                <a:sym typeface="思源黑体" panose="020B0500000000000000" pitchFamily="34" charset="-122"/>
              </a:endParaRPr>
            </a:p>
          </p:txBody>
        </p:sp>
        <p:sp>
          <p:nvSpPr>
            <p:cNvPr id="14" name="文本框 17">
              <a:extLst>
                <a:ext uri="{FF2B5EF4-FFF2-40B4-BE49-F238E27FC236}">
                  <a16:creationId xmlns:a16="http://schemas.microsoft.com/office/drawing/2014/main" id="{81D36926-123A-4520-9990-8C4149561571}"/>
                </a:ext>
              </a:extLst>
            </p:cNvPr>
            <p:cNvSpPr txBox="1"/>
            <p:nvPr/>
          </p:nvSpPr>
          <p:spPr>
            <a:xfrm>
              <a:off x="695352" y="115274"/>
              <a:ext cx="421704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1800" b="0" i="0" u="none" strike="noStrike" kern="1200" cap="none" spc="60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" panose="020B0500000000000000" pitchFamily="34" charset="-122"/>
                  <a:cs typeface="+mn-cs"/>
                  <a:sym typeface="思源黑体" panose="020B0500000000000000" pitchFamily="34" charset="-122"/>
                </a:rPr>
                <a:t>展示體驗遊戲</a:t>
              </a:r>
              <a:r>
                <a:rPr kumimoji="0" lang="en-US" altLang="zh-TW" sz="1800" b="0" i="0" u="none" strike="noStrike" kern="1200" cap="none" spc="60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" panose="020B0500000000000000" pitchFamily="34" charset="-122"/>
                  <a:cs typeface="+mn-cs"/>
                  <a:sym typeface="思源黑体" panose="020B0500000000000000" pitchFamily="34" charset="-122"/>
                </a:rPr>
                <a:t>:</a:t>
              </a:r>
              <a:r>
                <a:rPr kumimoji="0" lang="zh-TW" altLang="en-US" sz="1800" b="0" i="0" u="none" strike="noStrike" kern="1200" cap="none" spc="60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" panose="020B0500000000000000" pitchFamily="34" charset="-122"/>
                  <a:cs typeface="+mn-cs"/>
                  <a:sym typeface="思源黑体" panose="020B0500000000000000" pitchFamily="34" charset="-122"/>
                </a:rPr>
                <a:t>大家的博物館</a:t>
              </a:r>
            </a:p>
          </p:txBody>
        </p:sp>
      </p:grpSp>
      <p:pic>
        <p:nvPicPr>
          <p:cNvPr id="4" name="圖片 3">
            <a:extLst>
              <a:ext uri="{FF2B5EF4-FFF2-40B4-BE49-F238E27FC236}">
                <a16:creationId xmlns:a16="http://schemas.microsoft.com/office/drawing/2014/main" id="{5B6938ED-A5CD-4152-BE01-D8990428B23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8167" b="4735"/>
          <a:stretch/>
        </p:blipFill>
        <p:spPr>
          <a:xfrm>
            <a:off x="305604" y="865288"/>
            <a:ext cx="11580792" cy="5287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876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5">
            <a:extLst>
              <a:ext uri="{FF2B5EF4-FFF2-40B4-BE49-F238E27FC236}">
                <a16:creationId xmlns:a16="http://schemas.microsoft.com/office/drawing/2014/main" id="{3C974339-38E4-42CA-AC5F-014DEBD3998D}"/>
              </a:ext>
            </a:extLst>
          </p:cNvPr>
          <p:cNvGrpSpPr/>
          <p:nvPr/>
        </p:nvGrpSpPr>
        <p:grpSpPr>
          <a:xfrm>
            <a:off x="0" y="3175"/>
            <a:ext cx="12192000" cy="6854825"/>
            <a:chOff x="0" y="3175"/>
            <a:chExt cx="12192000" cy="6854825"/>
          </a:xfrm>
        </p:grpSpPr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id="{011A2BA0-EF0F-4913-B36C-50F2C5AA475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5817" y="3175"/>
              <a:ext cx="6716183" cy="6854825"/>
            </a:xfrm>
            <a:custGeom>
              <a:avLst/>
              <a:gdLst>
                <a:gd name="T0" fmla="*/ 1295 w 1295"/>
                <a:gd name="T1" fmla="*/ 1062 h 1062"/>
                <a:gd name="T2" fmla="*/ 1295 w 1295"/>
                <a:gd name="T3" fmla="*/ 0 h 1062"/>
                <a:gd name="T4" fmla="*/ 1081 w 1295"/>
                <a:gd name="T5" fmla="*/ 163 h 1062"/>
                <a:gd name="T6" fmla="*/ 878 w 1295"/>
                <a:gd name="T7" fmla="*/ 281 h 1062"/>
                <a:gd name="T8" fmla="*/ 641 w 1295"/>
                <a:gd name="T9" fmla="*/ 438 h 1062"/>
                <a:gd name="T10" fmla="*/ 274 w 1295"/>
                <a:gd name="T11" fmla="*/ 590 h 1062"/>
                <a:gd name="T12" fmla="*/ 45 w 1295"/>
                <a:gd name="T13" fmla="*/ 979 h 1062"/>
                <a:gd name="T14" fmla="*/ 0 w 1295"/>
                <a:gd name="T15" fmla="*/ 1062 h 1062"/>
                <a:gd name="T16" fmla="*/ 1295 w 1295"/>
                <a:gd name="T17" fmla="*/ 1062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5" h="1062">
                  <a:moveTo>
                    <a:pt x="1295" y="1062"/>
                  </a:moveTo>
                  <a:cubicBezTo>
                    <a:pt x="1295" y="0"/>
                    <a:pt x="1295" y="0"/>
                    <a:pt x="1295" y="0"/>
                  </a:cubicBezTo>
                  <a:cubicBezTo>
                    <a:pt x="1176" y="15"/>
                    <a:pt x="1104" y="111"/>
                    <a:pt x="1081" y="163"/>
                  </a:cubicBezTo>
                  <a:cubicBezTo>
                    <a:pt x="1045" y="243"/>
                    <a:pt x="985" y="294"/>
                    <a:pt x="878" y="281"/>
                  </a:cubicBezTo>
                  <a:cubicBezTo>
                    <a:pt x="771" y="268"/>
                    <a:pt x="707" y="299"/>
                    <a:pt x="641" y="438"/>
                  </a:cubicBezTo>
                  <a:cubicBezTo>
                    <a:pt x="582" y="560"/>
                    <a:pt x="520" y="531"/>
                    <a:pt x="274" y="590"/>
                  </a:cubicBezTo>
                  <a:cubicBezTo>
                    <a:pt x="28" y="649"/>
                    <a:pt x="96" y="812"/>
                    <a:pt x="45" y="979"/>
                  </a:cubicBezTo>
                  <a:cubicBezTo>
                    <a:pt x="35" y="1011"/>
                    <a:pt x="19" y="1038"/>
                    <a:pt x="0" y="1062"/>
                  </a:cubicBezTo>
                  <a:lnTo>
                    <a:pt x="1295" y="1062"/>
                  </a:lnTo>
                  <a:close/>
                </a:path>
              </a:pathLst>
            </a:custGeom>
            <a:solidFill>
              <a:schemeClr val="bg1">
                <a:lumMod val="95000"/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cs typeface="+mn-cs"/>
                <a:sym typeface="思源黑体" panose="020B0500000000000000" pitchFamily="34" charset="-122"/>
              </a:endParaRPr>
            </a:p>
          </p:txBody>
        </p:sp>
        <p:sp>
          <p:nvSpPr>
            <p:cNvPr id="12" name="椭圆 5">
              <a:extLst>
                <a:ext uri="{FF2B5EF4-FFF2-40B4-BE49-F238E27FC236}">
                  <a16:creationId xmlns:a16="http://schemas.microsoft.com/office/drawing/2014/main" id="{A859F5F2-D700-42FB-8298-E6095FC84151}"/>
                </a:ext>
              </a:extLst>
            </p:cNvPr>
            <p:cNvSpPr/>
            <p:nvPr/>
          </p:nvSpPr>
          <p:spPr>
            <a:xfrm>
              <a:off x="99004" y="159927"/>
              <a:ext cx="324679" cy="324679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762000" dist="2540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cs typeface="Open Sans" charset="0"/>
                <a:sym typeface="思源黑体" panose="020B0500000000000000" pitchFamily="34" charset="-122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95EDEE02-54F1-40C7-A445-0B000FC0066E}"/>
                </a:ext>
              </a:extLst>
            </p:cNvPr>
            <p:cNvSpPr/>
            <p:nvPr/>
          </p:nvSpPr>
          <p:spPr>
            <a:xfrm>
              <a:off x="0" y="6533321"/>
              <a:ext cx="12192000" cy="324679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cs typeface="+mn-cs"/>
                <a:sym typeface="思源黑体" panose="020B0500000000000000" pitchFamily="34" charset="-122"/>
              </a:endParaRPr>
            </a:p>
          </p:txBody>
        </p:sp>
        <p:sp>
          <p:nvSpPr>
            <p:cNvPr id="14" name="文本框 17">
              <a:extLst>
                <a:ext uri="{FF2B5EF4-FFF2-40B4-BE49-F238E27FC236}">
                  <a16:creationId xmlns:a16="http://schemas.microsoft.com/office/drawing/2014/main" id="{81D36926-123A-4520-9990-8C4149561571}"/>
                </a:ext>
              </a:extLst>
            </p:cNvPr>
            <p:cNvSpPr txBox="1"/>
            <p:nvPr/>
          </p:nvSpPr>
          <p:spPr>
            <a:xfrm>
              <a:off x="695352" y="115274"/>
              <a:ext cx="421704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1800" b="0" i="0" u="none" strike="noStrike" kern="1200" cap="none" spc="60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" panose="020B0500000000000000" pitchFamily="34" charset="-122"/>
                  <a:cs typeface="+mn-cs"/>
                  <a:sym typeface="思源黑体" panose="020B0500000000000000" pitchFamily="34" charset="-122"/>
                </a:rPr>
                <a:t>展示體驗遊戲</a:t>
              </a:r>
              <a:r>
                <a:rPr kumimoji="0" lang="en-US" altLang="zh-TW" sz="1800" b="0" i="0" u="none" strike="noStrike" kern="1200" cap="none" spc="60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" panose="020B0500000000000000" pitchFamily="34" charset="-122"/>
                  <a:cs typeface="+mn-cs"/>
                  <a:sym typeface="思源黑体" panose="020B0500000000000000" pitchFamily="34" charset="-122"/>
                </a:rPr>
                <a:t>:</a:t>
              </a:r>
              <a:r>
                <a:rPr kumimoji="0" lang="zh-TW" altLang="en-US" sz="1800" b="0" i="0" u="none" strike="noStrike" kern="1200" cap="none" spc="60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" panose="020B0500000000000000" pitchFamily="34" charset="-122"/>
                  <a:cs typeface="+mn-cs"/>
                  <a:sym typeface="思源黑体" panose="020B0500000000000000" pitchFamily="34" charset="-122"/>
                </a:rPr>
                <a:t>大家的博物館</a:t>
              </a:r>
            </a:p>
          </p:txBody>
        </p:sp>
      </p:grpSp>
      <p:pic>
        <p:nvPicPr>
          <p:cNvPr id="3" name="圖片 2">
            <a:extLst>
              <a:ext uri="{FF2B5EF4-FFF2-40B4-BE49-F238E27FC236}">
                <a16:creationId xmlns:a16="http://schemas.microsoft.com/office/drawing/2014/main" id="{92FE2247-00B7-4674-AEF5-4FF98ED1EA6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7484" b="3392"/>
          <a:stretch/>
        </p:blipFill>
        <p:spPr>
          <a:xfrm>
            <a:off x="201273" y="881027"/>
            <a:ext cx="11580792" cy="5426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4534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5">
            <a:extLst>
              <a:ext uri="{FF2B5EF4-FFF2-40B4-BE49-F238E27FC236}">
                <a16:creationId xmlns:a16="http://schemas.microsoft.com/office/drawing/2014/main" id="{3C974339-38E4-42CA-AC5F-014DEBD3998D}"/>
              </a:ext>
            </a:extLst>
          </p:cNvPr>
          <p:cNvGrpSpPr/>
          <p:nvPr/>
        </p:nvGrpSpPr>
        <p:grpSpPr>
          <a:xfrm>
            <a:off x="0" y="3175"/>
            <a:ext cx="12192000" cy="6854825"/>
            <a:chOff x="0" y="3175"/>
            <a:chExt cx="12192000" cy="6854825"/>
          </a:xfrm>
        </p:grpSpPr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id="{011A2BA0-EF0F-4913-B36C-50F2C5AA475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5817" y="3175"/>
              <a:ext cx="6716183" cy="6854825"/>
            </a:xfrm>
            <a:custGeom>
              <a:avLst/>
              <a:gdLst>
                <a:gd name="T0" fmla="*/ 1295 w 1295"/>
                <a:gd name="T1" fmla="*/ 1062 h 1062"/>
                <a:gd name="T2" fmla="*/ 1295 w 1295"/>
                <a:gd name="T3" fmla="*/ 0 h 1062"/>
                <a:gd name="T4" fmla="*/ 1081 w 1295"/>
                <a:gd name="T5" fmla="*/ 163 h 1062"/>
                <a:gd name="T6" fmla="*/ 878 w 1295"/>
                <a:gd name="T7" fmla="*/ 281 h 1062"/>
                <a:gd name="T8" fmla="*/ 641 w 1295"/>
                <a:gd name="T9" fmla="*/ 438 h 1062"/>
                <a:gd name="T10" fmla="*/ 274 w 1295"/>
                <a:gd name="T11" fmla="*/ 590 h 1062"/>
                <a:gd name="T12" fmla="*/ 45 w 1295"/>
                <a:gd name="T13" fmla="*/ 979 h 1062"/>
                <a:gd name="T14" fmla="*/ 0 w 1295"/>
                <a:gd name="T15" fmla="*/ 1062 h 1062"/>
                <a:gd name="T16" fmla="*/ 1295 w 1295"/>
                <a:gd name="T17" fmla="*/ 1062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5" h="1062">
                  <a:moveTo>
                    <a:pt x="1295" y="1062"/>
                  </a:moveTo>
                  <a:cubicBezTo>
                    <a:pt x="1295" y="0"/>
                    <a:pt x="1295" y="0"/>
                    <a:pt x="1295" y="0"/>
                  </a:cubicBezTo>
                  <a:cubicBezTo>
                    <a:pt x="1176" y="15"/>
                    <a:pt x="1104" y="111"/>
                    <a:pt x="1081" y="163"/>
                  </a:cubicBezTo>
                  <a:cubicBezTo>
                    <a:pt x="1045" y="243"/>
                    <a:pt x="985" y="294"/>
                    <a:pt x="878" y="281"/>
                  </a:cubicBezTo>
                  <a:cubicBezTo>
                    <a:pt x="771" y="268"/>
                    <a:pt x="707" y="299"/>
                    <a:pt x="641" y="438"/>
                  </a:cubicBezTo>
                  <a:cubicBezTo>
                    <a:pt x="582" y="560"/>
                    <a:pt x="520" y="531"/>
                    <a:pt x="274" y="590"/>
                  </a:cubicBezTo>
                  <a:cubicBezTo>
                    <a:pt x="28" y="649"/>
                    <a:pt x="96" y="812"/>
                    <a:pt x="45" y="979"/>
                  </a:cubicBezTo>
                  <a:cubicBezTo>
                    <a:pt x="35" y="1011"/>
                    <a:pt x="19" y="1038"/>
                    <a:pt x="0" y="1062"/>
                  </a:cubicBezTo>
                  <a:lnTo>
                    <a:pt x="1295" y="1062"/>
                  </a:lnTo>
                  <a:close/>
                </a:path>
              </a:pathLst>
            </a:custGeom>
            <a:solidFill>
              <a:schemeClr val="bg1">
                <a:lumMod val="95000"/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cs typeface="+mn-cs"/>
                <a:sym typeface="思源黑体" panose="020B0500000000000000" pitchFamily="34" charset="-122"/>
              </a:endParaRPr>
            </a:p>
          </p:txBody>
        </p:sp>
        <p:sp>
          <p:nvSpPr>
            <p:cNvPr id="12" name="椭圆 5">
              <a:extLst>
                <a:ext uri="{FF2B5EF4-FFF2-40B4-BE49-F238E27FC236}">
                  <a16:creationId xmlns:a16="http://schemas.microsoft.com/office/drawing/2014/main" id="{A859F5F2-D700-42FB-8298-E6095FC84151}"/>
                </a:ext>
              </a:extLst>
            </p:cNvPr>
            <p:cNvSpPr/>
            <p:nvPr/>
          </p:nvSpPr>
          <p:spPr>
            <a:xfrm>
              <a:off x="99004" y="159927"/>
              <a:ext cx="324679" cy="324679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762000" dist="2540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cs typeface="Open Sans" charset="0"/>
                <a:sym typeface="思源黑体" panose="020B0500000000000000" pitchFamily="34" charset="-122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95EDEE02-54F1-40C7-A445-0B000FC0066E}"/>
                </a:ext>
              </a:extLst>
            </p:cNvPr>
            <p:cNvSpPr/>
            <p:nvPr/>
          </p:nvSpPr>
          <p:spPr>
            <a:xfrm>
              <a:off x="0" y="6533321"/>
              <a:ext cx="12192000" cy="324679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cs typeface="+mn-cs"/>
                <a:sym typeface="思源黑体" panose="020B0500000000000000" pitchFamily="34" charset="-122"/>
              </a:endParaRPr>
            </a:p>
          </p:txBody>
        </p:sp>
        <p:sp>
          <p:nvSpPr>
            <p:cNvPr id="14" name="文本框 17">
              <a:extLst>
                <a:ext uri="{FF2B5EF4-FFF2-40B4-BE49-F238E27FC236}">
                  <a16:creationId xmlns:a16="http://schemas.microsoft.com/office/drawing/2014/main" id="{81D36926-123A-4520-9990-8C4149561571}"/>
                </a:ext>
              </a:extLst>
            </p:cNvPr>
            <p:cNvSpPr txBox="1"/>
            <p:nvPr/>
          </p:nvSpPr>
          <p:spPr>
            <a:xfrm>
              <a:off x="695352" y="115274"/>
              <a:ext cx="421704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1800" b="0" i="0" u="none" strike="noStrike" kern="1200" cap="none" spc="60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" panose="020B0500000000000000" pitchFamily="34" charset="-122"/>
                  <a:cs typeface="+mn-cs"/>
                  <a:sym typeface="思源黑体" panose="020B0500000000000000" pitchFamily="34" charset="-122"/>
                </a:rPr>
                <a:t>展示體驗遊戲</a:t>
              </a:r>
              <a:r>
                <a:rPr kumimoji="0" lang="en-US" altLang="zh-TW" sz="1800" b="0" i="0" u="none" strike="noStrike" kern="1200" cap="none" spc="60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" panose="020B0500000000000000" pitchFamily="34" charset="-122"/>
                  <a:cs typeface="+mn-cs"/>
                  <a:sym typeface="思源黑体" panose="020B0500000000000000" pitchFamily="34" charset="-122"/>
                </a:rPr>
                <a:t>:</a:t>
              </a:r>
              <a:r>
                <a:rPr kumimoji="0" lang="zh-TW" altLang="en-US" sz="1800" b="0" i="0" u="none" strike="noStrike" kern="1200" cap="none" spc="60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" panose="020B0500000000000000" pitchFamily="34" charset="-122"/>
                  <a:cs typeface="+mn-cs"/>
                  <a:sym typeface="思源黑体" panose="020B0500000000000000" pitchFamily="34" charset="-122"/>
                </a:rPr>
                <a:t>大家的博物館</a:t>
              </a:r>
            </a:p>
          </p:txBody>
        </p:sp>
      </p:grpSp>
      <p:pic>
        <p:nvPicPr>
          <p:cNvPr id="4" name="圖片 3">
            <a:extLst>
              <a:ext uri="{FF2B5EF4-FFF2-40B4-BE49-F238E27FC236}">
                <a16:creationId xmlns:a16="http://schemas.microsoft.com/office/drawing/2014/main" id="{8BC89536-58F1-4B7B-AD39-5153D838519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7908" b="4734"/>
          <a:stretch/>
        </p:blipFill>
        <p:spPr>
          <a:xfrm>
            <a:off x="305604" y="914399"/>
            <a:ext cx="11580792" cy="5305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938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5">
            <a:extLst>
              <a:ext uri="{FF2B5EF4-FFF2-40B4-BE49-F238E27FC236}">
                <a16:creationId xmlns:a16="http://schemas.microsoft.com/office/drawing/2014/main" id="{3C974339-38E4-42CA-AC5F-014DEBD3998D}"/>
              </a:ext>
            </a:extLst>
          </p:cNvPr>
          <p:cNvGrpSpPr/>
          <p:nvPr/>
        </p:nvGrpSpPr>
        <p:grpSpPr>
          <a:xfrm>
            <a:off x="0" y="3175"/>
            <a:ext cx="12192000" cy="6854825"/>
            <a:chOff x="0" y="3175"/>
            <a:chExt cx="12192000" cy="6854825"/>
          </a:xfrm>
        </p:grpSpPr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id="{011A2BA0-EF0F-4913-B36C-50F2C5AA475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5817" y="3175"/>
              <a:ext cx="6716183" cy="6854825"/>
            </a:xfrm>
            <a:custGeom>
              <a:avLst/>
              <a:gdLst>
                <a:gd name="T0" fmla="*/ 1295 w 1295"/>
                <a:gd name="T1" fmla="*/ 1062 h 1062"/>
                <a:gd name="T2" fmla="*/ 1295 w 1295"/>
                <a:gd name="T3" fmla="*/ 0 h 1062"/>
                <a:gd name="T4" fmla="*/ 1081 w 1295"/>
                <a:gd name="T5" fmla="*/ 163 h 1062"/>
                <a:gd name="T6" fmla="*/ 878 w 1295"/>
                <a:gd name="T7" fmla="*/ 281 h 1062"/>
                <a:gd name="T8" fmla="*/ 641 w 1295"/>
                <a:gd name="T9" fmla="*/ 438 h 1062"/>
                <a:gd name="T10" fmla="*/ 274 w 1295"/>
                <a:gd name="T11" fmla="*/ 590 h 1062"/>
                <a:gd name="T12" fmla="*/ 45 w 1295"/>
                <a:gd name="T13" fmla="*/ 979 h 1062"/>
                <a:gd name="T14" fmla="*/ 0 w 1295"/>
                <a:gd name="T15" fmla="*/ 1062 h 1062"/>
                <a:gd name="T16" fmla="*/ 1295 w 1295"/>
                <a:gd name="T17" fmla="*/ 1062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5" h="1062">
                  <a:moveTo>
                    <a:pt x="1295" y="1062"/>
                  </a:moveTo>
                  <a:cubicBezTo>
                    <a:pt x="1295" y="0"/>
                    <a:pt x="1295" y="0"/>
                    <a:pt x="1295" y="0"/>
                  </a:cubicBezTo>
                  <a:cubicBezTo>
                    <a:pt x="1176" y="15"/>
                    <a:pt x="1104" y="111"/>
                    <a:pt x="1081" y="163"/>
                  </a:cubicBezTo>
                  <a:cubicBezTo>
                    <a:pt x="1045" y="243"/>
                    <a:pt x="985" y="294"/>
                    <a:pt x="878" y="281"/>
                  </a:cubicBezTo>
                  <a:cubicBezTo>
                    <a:pt x="771" y="268"/>
                    <a:pt x="707" y="299"/>
                    <a:pt x="641" y="438"/>
                  </a:cubicBezTo>
                  <a:cubicBezTo>
                    <a:pt x="582" y="560"/>
                    <a:pt x="520" y="531"/>
                    <a:pt x="274" y="590"/>
                  </a:cubicBezTo>
                  <a:cubicBezTo>
                    <a:pt x="28" y="649"/>
                    <a:pt x="96" y="812"/>
                    <a:pt x="45" y="979"/>
                  </a:cubicBezTo>
                  <a:cubicBezTo>
                    <a:pt x="35" y="1011"/>
                    <a:pt x="19" y="1038"/>
                    <a:pt x="0" y="1062"/>
                  </a:cubicBezTo>
                  <a:lnTo>
                    <a:pt x="1295" y="1062"/>
                  </a:lnTo>
                  <a:close/>
                </a:path>
              </a:pathLst>
            </a:custGeom>
            <a:solidFill>
              <a:schemeClr val="bg1">
                <a:lumMod val="95000"/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cs typeface="+mn-cs"/>
                <a:sym typeface="思源黑体" panose="020B0500000000000000" pitchFamily="34" charset="-122"/>
              </a:endParaRPr>
            </a:p>
          </p:txBody>
        </p:sp>
        <p:sp>
          <p:nvSpPr>
            <p:cNvPr id="12" name="椭圆 5">
              <a:extLst>
                <a:ext uri="{FF2B5EF4-FFF2-40B4-BE49-F238E27FC236}">
                  <a16:creationId xmlns:a16="http://schemas.microsoft.com/office/drawing/2014/main" id="{A859F5F2-D700-42FB-8298-E6095FC84151}"/>
                </a:ext>
              </a:extLst>
            </p:cNvPr>
            <p:cNvSpPr/>
            <p:nvPr/>
          </p:nvSpPr>
          <p:spPr>
            <a:xfrm>
              <a:off x="99004" y="159927"/>
              <a:ext cx="324679" cy="324679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762000" dist="2540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cs typeface="Open Sans" charset="0"/>
                <a:sym typeface="思源黑体" panose="020B0500000000000000" pitchFamily="34" charset="-122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95EDEE02-54F1-40C7-A445-0B000FC0066E}"/>
                </a:ext>
              </a:extLst>
            </p:cNvPr>
            <p:cNvSpPr/>
            <p:nvPr/>
          </p:nvSpPr>
          <p:spPr>
            <a:xfrm>
              <a:off x="0" y="6533321"/>
              <a:ext cx="12192000" cy="324679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cs typeface="+mn-cs"/>
                <a:sym typeface="思源黑体" panose="020B0500000000000000" pitchFamily="34" charset="-122"/>
              </a:endParaRPr>
            </a:p>
          </p:txBody>
        </p:sp>
        <p:sp>
          <p:nvSpPr>
            <p:cNvPr id="14" name="文本框 17">
              <a:extLst>
                <a:ext uri="{FF2B5EF4-FFF2-40B4-BE49-F238E27FC236}">
                  <a16:creationId xmlns:a16="http://schemas.microsoft.com/office/drawing/2014/main" id="{81D36926-123A-4520-9990-8C4149561571}"/>
                </a:ext>
              </a:extLst>
            </p:cNvPr>
            <p:cNvSpPr txBox="1"/>
            <p:nvPr/>
          </p:nvSpPr>
          <p:spPr>
            <a:xfrm>
              <a:off x="695352" y="115274"/>
              <a:ext cx="421704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1800" b="0" i="0" u="none" strike="noStrike" kern="1200" cap="none" spc="60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" panose="020B0500000000000000" pitchFamily="34" charset="-122"/>
                  <a:cs typeface="+mn-cs"/>
                  <a:sym typeface="思源黑体" panose="020B0500000000000000" pitchFamily="34" charset="-122"/>
                </a:rPr>
                <a:t>展示體驗遊戲</a:t>
              </a:r>
              <a:r>
                <a:rPr kumimoji="0" lang="en-US" altLang="zh-TW" sz="1800" b="0" i="0" u="none" strike="noStrike" kern="1200" cap="none" spc="60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" panose="020B0500000000000000" pitchFamily="34" charset="-122"/>
                  <a:cs typeface="+mn-cs"/>
                  <a:sym typeface="思源黑体" panose="020B0500000000000000" pitchFamily="34" charset="-122"/>
                </a:rPr>
                <a:t>:</a:t>
              </a:r>
              <a:r>
                <a:rPr kumimoji="0" lang="zh-TW" altLang="en-US" sz="1800" b="0" i="0" u="none" strike="noStrike" kern="1200" cap="none" spc="60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" panose="020B0500000000000000" pitchFamily="34" charset="-122"/>
                  <a:cs typeface="+mn-cs"/>
                  <a:sym typeface="思源黑体" panose="020B0500000000000000" pitchFamily="34" charset="-122"/>
                </a:rPr>
                <a:t>大家的博物館</a:t>
              </a:r>
            </a:p>
          </p:txBody>
        </p:sp>
      </p:grpSp>
      <p:pic>
        <p:nvPicPr>
          <p:cNvPr id="3" name="圖片 2">
            <a:extLst>
              <a:ext uri="{FF2B5EF4-FFF2-40B4-BE49-F238E27FC236}">
                <a16:creationId xmlns:a16="http://schemas.microsoft.com/office/drawing/2014/main" id="{FADB21D5-C86C-4388-A8C0-DF852C6DF2A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8005" b="4735"/>
          <a:stretch/>
        </p:blipFill>
        <p:spPr>
          <a:xfrm>
            <a:off x="261343" y="859690"/>
            <a:ext cx="11580792" cy="5298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982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5">
            <a:extLst>
              <a:ext uri="{FF2B5EF4-FFF2-40B4-BE49-F238E27FC236}">
                <a16:creationId xmlns:a16="http://schemas.microsoft.com/office/drawing/2014/main" id="{3C974339-38E4-42CA-AC5F-014DEBD3998D}"/>
              </a:ext>
            </a:extLst>
          </p:cNvPr>
          <p:cNvGrpSpPr/>
          <p:nvPr/>
        </p:nvGrpSpPr>
        <p:grpSpPr>
          <a:xfrm>
            <a:off x="0" y="3175"/>
            <a:ext cx="12192000" cy="6854825"/>
            <a:chOff x="0" y="3175"/>
            <a:chExt cx="12192000" cy="6854825"/>
          </a:xfrm>
        </p:grpSpPr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id="{011A2BA0-EF0F-4913-B36C-50F2C5AA475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5817" y="3175"/>
              <a:ext cx="6716183" cy="6854825"/>
            </a:xfrm>
            <a:custGeom>
              <a:avLst/>
              <a:gdLst>
                <a:gd name="T0" fmla="*/ 1295 w 1295"/>
                <a:gd name="T1" fmla="*/ 1062 h 1062"/>
                <a:gd name="T2" fmla="*/ 1295 w 1295"/>
                <a:gd name="T3" fmla="*/ 0 h 1062"/>
                <a:gd name="T4" fmla="*/ 1081 w 1295"/>
                <a:gd name="T5" fmla="*/ 163 h 1062"/>
                <a:gd name="T6" fmla="*/ 878 w 1295"/>
                <a:gd name="T7" fmla="*/ 281 h 1062"/>
                <a:gd name="T8" fmla="*/ 641 w 1295"/>
                <a:gd name="T9" fmla="*/ 438 h 1062"/>
                <a:gd name="T10" fmla="*/ 274 w 1295"/>
                <a:gd name="T11" fmla="*/ 590 h 1062"/>
                <a:gd name="T12" fmla="*/ 45 w 1295"/>
                <a:gd name="T13" fmla="*/ 979 h 1062"/>
                <a:gd name="T14" fmla="*/ 0 w 1295"/>
                <a:gd name="T15" fmla="*/ 1062 h 1062"/>
                <a:gd name="T16" fmla="*/ 1295 w 1295"/>
                <a:gd name="T17" fmla="*/ 1062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5" h="1062">
                  <a:moveTo>
                    <a:pt x="1295" y="1062"/>
                  </a:moveTo>
                  <a:cubicBezTo>
                    <a:pt x="1295" y="0"/>
                    <a:pt x="1295" y="0"/>
                    <a:pt x="1295" y="0"/>
                  </a:cubicBezTo>
                  <a:cubicBezTo>
                    <a:pt x="1176" y="15"/>
                    <a:pt x="1104" y="111"/>
                    <a:pt x="1081" y="163"/>
                  </a:cubicBezTo>
                  <a:cubicBezTo>
                    <a:pt x="1045" y="243"/>
                    <a:pt x="985" y="294"/>
                    <a:pt x="878" y="281"/>
                  </a:cubicBezTo>
                  <a:cubicBezTo>
                    <a:pt x="771" y="268"/>
                    <a:pt x="707" y="299"/>
                    <a:pt x="641" y="438"/>
                  </a:cubicBezTo>
                  <a:cubicBezTo>
                    <a:pt x="582" y="560"/>
                    <a:pt x="520" y="531"/>
                    <a:pt x="274" y="590"/>
                  </a:cubicBezTo>
                  <a:cubicBezTo>
                    <a:pt x="28" y="649"/>
                    <a:pt x="96" y="812"/>
                    <a:pt x="45" y="979"/>
                  </a:cubicBezTo>
                  <a:cubicBezTo>
                    <a:pt x="35" y="1011"/>
                    <a:pt x="19" y="1038"/>
                    <a:pt x="0" y="1062"/>
                  </a:cubicBezTo>
                  <a:lnTo>
                    <a:pt x="1295" y="1062"/>
                  </a:lnTo>
                  <a:close/>
                </a:path>
              </a:pathLst>
            </a:custGeom>
            <a:solidFill>
              <a:schemeClr val="bg1">
                <a:lumMod val="95000"/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cs typeface="+mn-cs"/>
                <a:sym typeface="思源黑体" panose="020B0500000000000000" pitchFamily="34" charset="-122"/>
              </a:endParaRPr>
            </a:p>
          </p:txBody>
        </p:sp>
        <p:sp>
          <p:nvSpPr>
            <p:cNvPr id="12" name="椭圆 5">
              <a:extLst>
                <a:ext uri="{FF2B5EF4-FFF2-40B4-BE49-F238E27FC236}">
                  <a16:creationId xmlns:a16="http://schemas.microsoft.com/office/drawing/2014/main" id="{A859F5F2-D700-42FB-8298-E6095FC84151}"/>
                </a:ext>
              </a:extLst>
            </p:cNvPr>
            <p:cNvSpPr/>
            <p:nvPr/>
          </p:nvSpPr>
          <p:spPr>
            <a:xfrm>
              <a:off x="99004" y="159927"/>
              <a:ext cx="324679" cy="324679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762000" dist="2540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cs typeface="Open Sans" charset="0"/>
                <a:sym typeface="思源黑体" panose="020B0500000000000000" pitchFamily="34" charset="-122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95EDEE02-54F1-40C7-A445-0B000FC0066E}"/>
                </a:ext>
              </a:extLst>
            </p:cNvPr>
            <p:cNvSpPr/>
            <p:nvPr/>
          </p:nvSpPr>
          <p:spPr>
            <a:xfrm>
              <a:off x="0" y="6533321"/>
              <a:ext cx="12192000" cy="324679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cs typeface="+mn-cs"/>
                <a:sym typeface="思源黑体" panose="020B0500000000000000" pitchFamily="34" charset="-122"/>
              </a:endParaRPr>
            </a:p>
          </p:txBody>
        </p:sp>
        <p:sp>
          <p:nvSpPr>
            <p:cNvPr id="14" name="文本框 17">
              <a:extLst>
                <a:ext uri="{FF2B5EF4-FFF2-40B4-BE49-F238E27FC236}">
                  <a16:creationId xmlns:a16="http://schemas.microsoft.com/office/drawing/2014/main" id="{81D36926-123A-4520-9990-8C4149561571}"/>
                </a:ext>
              </a:extLst>
            </p:cNvPr>
            <p:cNvSpPr txBox="1"/>
            <p:nvPr/>
          </p:nvSpPr>
          <p:spPr>
            <a:xfrm>
              <a:off x="695352" y="115274"/>
              <a:ext cx="421704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1800" b="0" i="0" u="none" strike="noStrike" kern="1200" cap="none" spc="60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" panose="020B0500000000000000" pitchFamily="34" charset="-122"/>
                  <a:cs typeface="+mn-cs"/>
                  <a:sym typeface="思源黑体" panose="020B0500000000000000" pitchFamily="34" charset="-122"/>
                </a:rPr>
                <a:t>展示體驗遊戲</a:t>
              </a:r>
              <a:r>
                <a:rPr kumimoji="0" lang="en-US" altLang="zh-TW" sz="1800" b="0" i="0" u="none" strike="noStrike" kern="1200" cap="none" spc="60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" panose="020B0500000000000000" pitchFamily="34" charset="-122"/>
                  <a:cs typeface="+mn-cs"/>
                  <a:sym typeface="思源黑体" panose="020B0500000000000000" pitchFamily="34" charset="-122"/>
                </a:rPr>
                <a:t>:</a:t>
              </a:r>
              <a:r>
                <a:rPr kumimoji="0" lang="zh-TW" altLang="en-US" sz="1800" b="0" i="0" u="none" strike="noStrike" kern="1200" cap="none" spc="60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" panose="020B0500000000000000" pitchFamily="34" charset="-122"/>
                  <a:cs typeface="+mn-cs"/>
                  <a:sym typeface="思源黑体" panose="020B0500000000000000" pitchFamily="34" charset="-122"/>
                </a:rPr>
                <a:t>大家的博物館</a:t>
              </a:r>
            </a:p>
          </p:txBody>
        </p:sp>
      </p:grpSp>
      <p:pic>
        <p:nvPicPr>
          <p:cNvPr id="4" name="圖片 3">
            <a:extLst>
              <a:ext uri="{FF2B5EF4-FFF2-40B4-BE49-F238E27FC236}">
                <a16:creationId xmlns:a16="http://schemas.microsoft.com/office/drawing/2014/main" id="{5B83DE30-E294-4011-A783-8B62DF88C21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7615" b="4734"/>
          <a:stretch/>
        </p:blipFill>
        <p:spPr>
          <a:xfrm>
            <a:off x="261343" y="1027866"/>
            <a:ext cx="11580792" cy="5325245"/>
          </a:xfrm>
          <a:prstGeom prst="rect">
            <a:avLst/>
          </a:prstGeom>
        </p:spPr>
      </p:pic>
      <p:pic>
        <p:nvPicPr>
          <p:cNvPr id="6" name="圖片 5">
            <a:extLst>
              <a:ext uri="{FF2B5EF4-FFF2-40B4-BE49-F238E27FC236}">
                <a16:creationId xmlns:a16="http://schemas.microsoft.com/office/drawing/2014/main" id="{F11949A5-F9E6-4AC6-B31F-80E6E97D238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4464" t="8771" r="34548" b="71169"/>
          <a:stretch/>
        </p:blipFill>
        <p:spPr>
          <a:xfrm>
            <a:off x="1388285" y="1860853"/>
            <a:ext cx="9545240" cy="36592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68630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9">
            <a:extLst>
              <a:ext uri="{FF2B5EF4-FFF2-40B4-BE49-F238E27FC236}">
                <a16:creationId xmlns:a16="http://schemas.microsoft.com/office/drawing/2014/main" id="{4C475234-42BD-0E4E-B870-BC98FAAC2FFA}"/>
              </a:ext>
            </a:extLst>
          </p:cNvPr>
          <p:cNvSpPr>
            <a:spLocks/>
          </p:cNvSpPr>
          <p:nvPr/>
        </p:nvSpPr>
        <p:spPr bwMode="auto">
          <a:xfrm>
            <a:off x="5935844" y="472698"/>
            <a:ext cx="6256156" cy="6385302"/>
          </a:xfrm>
          <a:custGeom>
            <a:avLst/>
            <a:gdLst>
              <a:gd name="T0" fmla="*/ 1295 w 1295"/>
              <a:gd name="T1" fmla="*/ 1062 h 1062"/>
              <a:gd name="T2" fmla="*/ 1295 w 1295"/>
              <a:gd name="T3" fmla="*/ 0 h 1062"/>
              <a:gd name="T4" fmla="*/ 1081 w 1295"/>
              <a:gd name="T5" fmla="*/ 163 h 1062"/>
              <a:gd name="T6" fmla="*/ 878 w 1295"/>
              <a:gd name="T7" fmla="*/ 281 h 1062"/>
              <a:gd name="T8" fmla="*/ 641 w 1295"/>
              <a:gd name="T9" fmla="*/ 438 h 1062"/>
              <a:gd name="T10" fmla="*/ 274 w 1295"/>
              <a:gd name="T11" fmla="*/ 590 h 1062"/>
              <a:gd name="T12" fmla="*/ 45 w 1295"/>
              <a:gd name="T13" fmla="*/ 979 h 1062"/>
              <a:gd name="T14" fmla="*/ 0 w 1295"/>
              <a:gd name="T15" fmla="*/ 1062 h 1062"/>
              <a:gd name="T16" fmla="*/ 1295 w 1295"/>
              <a:gd name="T17" fmla="*/ 1062 h 10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95" h="1062">
                <a:moveTo>
                  <a:pt x="1295" y="1062"/>
                </a:moveTo>
                <a:cubicBezTo>
                  <a:pt x="1295" y="0"/>
                  <a:pt x="1295" y="0"/>
                  <a:pt x="1295" y="0"/>
                </a:cubicBezTo>
                <a:cubicBezTo>
                  <a:pt x="1176" y="15"/>
                  <a:pt x="1104" y="111"/>
                  <a:pt x="1081" y="163"/>
                </a:cubicBezTo>
                <a:cubicBezTo>
                  <a:pt x="1045" y="243"/>
                  <a:pt x="985" y="294"/>
                  <a:pt x="878" y="281"/>
                </a:cubicBezTo>
                <a:cubicBezTo>
                  <a:pt x="771" y="268"/>
                  <a:pt x="707" y="299"/>
                  <a:pt x="641" y="438"/>
                </a:cubicBezTo>
                <a:cubicBezTo>
                  <a:pt x="582" y="560"/>
                  <a:pt x="520" y="531"/>
                  <a:pt x="274" y="590"/>
                </a:cubicBezTo>
                <a:cubicBezTo>
                  <a:pt x="28" y="649"/>
                  <a:pt x="96" y="812"/>
                  <a:pt x="45" y="979"/>
                </a:cubicBezTo>
                <a:cubicBezTo>
                  <a:pt x="35" y="1011"/>
                  <a:pt x="19" y="1038"/>
                  <a:pt x="0" y="1062"/>
                </a:cubicBezTo>
                <a:lnTo>
                  <a:pt x="1295" y="1062"/>
                </a:lnTo>
                <a:close/>
              </a:path>
            </a:pathLst>
          </a:cu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4" name="椭圆 5">
            <a:extLst>
              <a:ext uri="{FF2B5EF4-FFF2-40B4-BE49-F238E27FC236}">
                <a16:creationId xmlns:a16="http://schemas.microsoft.com/office/drawing/2014/main" id="{3EC1A62C-9250-2F4E-B5FD-D10FA4741824}"/>
              </a:ext>
            </a:extLst>
          </p:cNvPr>
          <p:cNvSpPr/>
          <p:nvPr/>
        </p:nvSpPr>
        <p:spPr>
          <a:xfrm>
            <a:off x="452451" y="426058"/>
            <a:ext cx="551745" cy="551745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0800000" scaled="1"/>
            <a:tileRect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defTabSz="914377"/>
            <a:endParaRPr lang="zh-CN" altLang="en-US" sz="1400" b="1">
              <a:latin typeface="思源黑体" panose="020B0500000000000000" pitchFamily="34" charset="-122"/>
              <a:ea typeface="思源黑体" panose="020B0500000000000000" pitchFamily="34" charset="-122"/>
              <a:cs typeface="Open Sans" charset="0"/>
              <a:sym typeface="思源黑体" panose="020B0500000000000000" pitchFamily="34" charset="-122"/>
            </a:endParaRPr>
          </a:p>
        </p:txBody>
      </p:sp>
      <p:sp>
        <p:nvSpPr>
          <p:cNvPr id="5" name="TextBox 7">
            <a:extLst>
              <a:ext uri="{FF2B5EF4-FFF2-40B4-BE49-F238E27FC236}">
                <a16:creationId xmlns:a16="http://schemas.microsoft.com/office/drawing/2014/main" id="{0556104D-50FE-5540-8AC4-40F2A244292F}"/>
              </a:ext>
            </a:extLst>
          </p:cNvPr>
          <p:cNvSpPr txBox="1"/>
          <p:nvPr/>
        </p:nvSpPr>
        <p:spPr>
          <a:xfrm>
            <a:off x="1357981" y="472698"/>
            <a:ext cx="80329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TW" altLang="en-US" sz="2800" b="1" spc="600" dirty="0">
                <a:solidFill>
                  <a:schemeClr val="accent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時空旅行社：線上策展平臺的探究與實作</a:t>
            </a:r>
          </a:p>
        </p:txBody>
      </p:sp>
      <p:pic>
        <p:nvPicPr>
          <p:cNvPr id="13" name="圖片 12">
            <a:extLst>
              <a:ext uri="{FF2B5EF4-FFF2-40B4-BE49-F238E27FC236}">
                <a16:creationId xmlns:a16="http://schemas.microsoft.com/office/drawing/2014/main" id="{DDD1F794-395C-4822-AE03-B7785D3405B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5817" b="5416"/>
          <a:stretch/>
        </p:blipFill>
        <p:spPr>
          <a:xfrm>
            <a:off x="0" y="1905257"/>
            <a:ext cx="12192000" cy="3755997"/>
          </a:xfrm>
          <a:prstGeom prst="rect">
            <a:avLst/>
          </a:prstGeom>
        </p:spPr>
      </p:pic>
      <p:sp>
        <p:nvSpPr>
          <p:cNvPr id="17" name="矩形 12">
            <a:extLst>
              <a:ext uri="{FF2B5EF4-FFF2-40B4-BE49-F238E27FC236}">
                <a16:creationId xmlns:a16="http://schemas.microsoft.com/office/drawing/2014/main" id="{61951DAE-FB7D-482E-BCFA-E4851A8CA113}"/>
              </a:ext>
            </a:extLst>
          </p:cNvPr>
          <p:cNvSpPr/>
          <p:nvPr/>
        </p:nvSpPr>
        <p:spPr>
          <a:xfrm>
            <a:off x="0" y="1905257"/>
            <a:ext cx="12192000" cy="3783496"/>
          </a:xfrm>
          <a:prstGeom prst="rect">
            <a:avLst/>
          </a:prstGeom>
          <a:solidFill>
            <a:schemeClr val="accent1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grpSp>
        <p:nvGrpSpPr>
          <p:cNvPr id="18" name="Group 11">
            <a:extLst>
              <a:ext uri="{FF2B5EF4-FFF2-40B4-BE49-F238E27FC236}">
                <a16:creationId xmlns:a16="http://schemas.microsoft.com/office/drawing/2014/main" id="{34256C4E-1FAE-4C4B-8657-8095205398B5}"/>
              </a:ext>
            </a:extLst>
          </p:cNvPr>
          <p:cNvGrpSpPr/>
          <p:nvPr/>
        </p:nvGrpSpPr>
        <p:grpSpPr>
          <a:xfrm>
            <a:off x="2318096" y="2611830"/>
            <a:ext cx="2381772" cy="2190932"/>
            <a:chOff x="1470701" y="1821913"/>
            <a:chExt cx="3820826" cy="3607097"/>
          </a:xfrm>
        </p:grpSpPr>
        <p:sp>
          <p:nvSpPr>
            <p:cNvPr id="19" name="矩形 1">
              <a:extLst>
                <a:ext uri="{FF2B5EF4-FFF2-40B4-BE49-F238E27FC236}">
                  <a16:creationId xmlns:a16="http://schemas.microsoft.com/office/drawing/2014/main" id="{109FCF0A-3EC1-42A3-A21B-6D5D33C8E8FD}"/>
                </a:ext>
              </a:extLst>
            </p:cNvPr>
            <p:cNvSpPr/>
            <p:nvPr/>
          </p:nvSpPr>
          <p:spPr>
            <a:xfrm>
              <a:off x="1470701" y="1821913"/>
              <a:ext cx="3820826" cy="360709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20" name="矩形 3">
              <a:extLst>
                <a:ext uri="{FF2B5EF4-FFF2-40B4-BE49-F238E27FC236}">
                  <a16:creationId xmlns:a16="http://schemas.microsoft.com/office/drawing/2014/main" id="{6BFA4ABA-4FA3-4245-8FC5-94C24EEBA92E}"/>
                </a:ext>
              </a:extLst>
            </p:cNvPr>
            <p:cNvSpPr/>
            <p:nvPr/>
          </p:nvSpPr>
          <p:spPr>
            <a:xfrm>
              <a:off x="1470701" y="4952492"/>
              <a:ext cx="1339401" cy="476518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21" name="矩形 4">
              <a:extLst>
                <a:ext uri="{FF2B5EF4-FFF2-40B4-BE49-F238E27FC236}">
                  <a16:creationId xmlns:a16="http://schemas.microsoft.com/office/drawing/2014/main" id="{E2D196B0-2ED7-417C-88F8-3A8F4DA71A8A}"/>
                </a:ext>
              </a:extLst>
            </p:cNvPr>
            <p:cNvSpPr/>
            <p:nvPr/>
          </p:nvSpPr>
          <p:spPr>
            <a:xfrm>
              <a:off x="2810101" y="4952492"/>
              <a:ext cx="1566931" cy="47651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22" name="文本框 15">
              <a:extLst>
                <a:ext uri="{FF2B5EF4-FFF2-40B4-BE49-F238E27FC236}">
                  <a16:creationId xmlns:a16="http://schemas.microsoft.com/office/drawing/2014/main" id="{31DF6257-7BC4-4B3B-AED9-CCA8451C8E62}"/>
                </a:ext>
              </a:extLst>
            </p:cNvPr>
            <p:cNvSpPr txBox="1"/>
            <p:nvPr/>
          </p:nvSpPr>
          <p:spPr>
            <a:xfrm>
              <a:off x="2019199" y="2721526"/>
              <a:ext cx="2723828" cy="18241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6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" panose="020B0500000000000000" pitchFamily="34" charset="-122"/>
                  <a:sym typeface="思源黑体" panose="020B0500000000000000" pitchFamily="34" charset="-122"/>
                </a:rPr>
                <a:t>05</a:t>
              </a:r>
              <a:endParaRPr kumimoji="0" lang="zh-CN" altLang="en-US" sz="7200" b="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</p:grpSp>
      <p:sp>
        <p:nvSpPr>
          <p:cNvPr id="23" name="文本框 17">
            <a:extLst>
              <a:ext uri="{FF2B5EF4-FFF2-40B4-BE49-F238E27FC236}">
                <a16:creationId xmlns:a16="http://schemas.microsoft.com/office/drawing/2014/main" id="{8CCD6577-124D-4606-825B-3F77989DD2E1}"/>
              </a:ext>
            </a:extLst>
          </p:cNvPr>
          <p:cNvSpPr txBox="1"/>
          <p:nvPr/>
        </p:nvSpPr>
        <p:spPr>
          <a:xfrm>
            <a:off x="5301839" y="2611089"/>
            <a:ext cx="53338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5400" b="1" dirty="0">
                <a:solidFill>
                  <a:schemeClr val="bg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線上展覽實作</a:t>
            </a:r>
          </a:p>
        </p:txBody>
      </p:sp>
      <p:sp>
        <p:nvSpPr>
          <p:cNvPr id="24" name="PA-文本框 9">
            <a:extLst>
              <a:ext uri="{FF2B5EF4-FFF2-40B4-BE49-F238E27FC236}">
                <a16:creationId xmlns:a16="http://schemas.microsoft.com/office/drawing/2014/main" id="{3B08DF11-3289-4BC7-92A7-F1AEF2E9D36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338065" y="3855314"/>
            <a:ext cx="4812008" cy="59792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defTabSz="457143">
              <a:lnSpc>
                <a:spcPct val="13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Source Han Sans CN Normal" panose="020B0400000000000000" pitchFamily="34" charset="-128"/>
                <a:ea typeface="Source Han Sans CN Normal" panose="020B0400000000000000" pitchFamily="34" charset="-128"/>
              </a:defRPr>
            </a:lvl1pPr>
          </a:lstStyle>
          <a:p>
            <a:r>
              <a:rPr lang="zh-TW" altLang="en-US" sz="2800" dirty="0">
                <a:solidFill>
                  <a:schemeClr val="bg1">
                    <a:lumMod val="9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線上策展平臺實作</a:t>
            </a:r>
          </a:p>
        </p:txBody>
      </p:sp>
    </p:spTree>
    <p:extLst>
      <p:ext uri="{BB962C8B-B14F-4D97-AF65-F5344CB8AC3E}">
        <p14:creationId xmlns:p14="http://schemas.microsoft.com/office/powerpoint/2010/main" val="4241018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fill="hold" grpId="0" nodeType="withEffect" p14:presetBounceEnd="8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2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24" grpId="0"/>
        </p:bldLst>
      </p:timing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>
            <a:extLst>
              <a:ext uri="{FF2B5EF4-FFF2-40B4-BE49-F238E27FC236}">
                <a16:creationId xmlns:a16="http://schemas.microsoft.com/office/drawing/2014/main" id="{C95CA1B5-ADC2-4EDD-A0C1-E81C372CA3F7}"/>
              </a:ext>
            </a:extLst>
          </p:cNvPr>
          <p:cNvSpPr/>
          <p:nvPr/>
        </p:nvSpPr>
        <p:spPr>
          <a:xfrm>
            <a:off x="91742" y="174055"/>
            <a:ext cx="324679" cy="324679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0800000" scaled="1"/>
            <a:tileRect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" panose="020B0500000000000000" pitchFamily="34" charset="-122"/>
              <a:ea typeface="思源黑体" panose="020B0500000000000000" pitchFamily="34" charset="-122"/>
              <a:cs typeface="Open Sans" charset="0"/>
              <a:sym typeface="思源黑体" panose="020B0500000000000000" pitchFamily="34" charset="-122"/>
            </a:endParaRPr>
          </a:p>
        </p:txBody>
      </p:sp>
      <p:sp>
        <p:nvSpPr>
          <p:cNvPr id="7" name="文本框 17">
            <a:extLst>
              <a:ext uri="{FF2B5EF4-FFF2-40B4-BE49-F238E27FC236}">
                <a16:creationId xmlns:a16="http://schemas.microsoft.com/office/drawing/2014/main" id="{A67A3434-310F-4970-9037-19E09EA2B868}"/>
              </a:ext>
            </a:extLst>
          </p:cNvPr>
          <p:cNvSpPr txBox="1"/>
          <p:nvPr/>
        </p:nvSpPr>
        <p:spPr>
          <a:xfrm>
            <a:off x="514244" y="129402"/>
            <a:ext cx="7474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cs typeface="+mn-cs"/>
                <a:sym typeface="思源黑体" panose="020B0500000000000000" pitchFamily="34" charset="-122"/>
              </a:rPr>
              <a:t>時空旅行社｜國家文化記憶庫</a:t>
            </a:r>
            <a:r>
              <a:rPr kumimoji="0" lang="en-US" altLang="zh-TW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cs typeface="+mn-cs"/>
                <a:sym typeface="思源黑体" panose="020B0500000000000000" pitchFamily="34" charset="-122"/>
              </a:rPr>
              <a:t>2.0</a:t>
            </a:r>
            <a:r>
              <a:rPr kumimoji="0" lang="zh-TW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cs typeface="+mn-cs"/>
                <a:sym typeface="思源黑体" panose="020B0500000000000000" pitchFamily="34" charset="-122"/>
              </a:rPr>
              <a:t>線上策展平臺</a:t>
            </a:r>
          </a:p>
        </p:txBody>
      </p:sp>
      <p:pic>
        <p:nvPicPr>
          <p:cNvPr id="10" name="圖片 9">
            <a:extLst>
              <a:ext uri="{FF2B5EF4-FFF2-40B4-BE49-F238E27FC236}">
                <a16:creationId xmlns:a16="http://schemas.microsoft.com/office/drawing/2014/main" id="{5959BD34-076D-4142-880C-901D94C2C4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68641"/>
            <a:ext cx="8823626" cy="6099331"/>
          </a:xfrm>
          <a:prstGeom prst="rect">
            <a:avLst/>
          </a:prstGeom>
        </p:spPr>
      </p:pic>
      <p:pic>
        <p:nvPicPr>
          <p:cNvPr id="11" name="圖片 10">
            <a:extLst>
              <a:ext uri="{FF2B5EF4-FFF2-40B4-BE49-F238E27FC236}">
                <a16:creationId xmlns:a16="http://schemas.microsoft.com/office/drawing/2014/main" id="{FCCC9FE7-B6B9-43F0-ABA1-A8CBA3C8F7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63906" y="3818306"/>
            <a:ext cx="2934534" cy="29345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77521447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>
            <a:extLst>
              <a:ext uri="{FF2B5EF4-FFF2-40B4-BE49-F238E27FC236}">
                <a16:creationId xmlns:a16="http://schemas.microsoft.com/office/drawing/2014/main" id="{C95CA1B5-ADC2-4EDD-A0C1-E81C372CA3F7}"/>
              </a:ext>
            </a:extLst>
          </p:cNvPr>
          <p:cNvSpPr/>
          <p:nvPr/>
        </p:nvSpPr>
        <p:spPr>
          <a:xfrm>
            <a:off x="251928" y="294193"/>
            <a:ext cx="324679" cy="324679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0800000" scaled="1"/>
            <a:tileRect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" panose="020B0500000000000000" pitchFamily="34" charset="-122"/>
              <a:ea typeface="思源黑体" panose="020B0500000000000000" pitchFamily="34" charset="-122"/>
              <a:cs typeface="Open Sans" charset="0"/>
              <a:sym typeface="思源黑体" panose="020B0500000000000000" pitchFamily="34" charset="-122"/>
            </a:endParaRPr>
          </a:p>
        </p:txBody>
      </p:sp>
      <p:sp>
        <p:nvSpPr>
          <p:cNvPr id="7" name="文本框 17">
            <a:extLst>
              <a:ext uri="{FF2B5EF4-FFF2-40B4-BE49-F238E27FC236}">
                <a16:creationId xmlns:a16="http://schemas.microsoft.com/office/drawing/2014/main" id="{A67A3434-310F-4970-9037-19E09EA2B868}"/>
              </a:ext>
            </a:extLst>
          </p:cNvPr>
          <p:cNvSpPr txBox="1"/>
          <p:nvPr/>
        </p:nvSpPr>
        <p:spPr>
          <a:xfrm>
            <a:off x="848276" y="249540"/>
            <a:ext cx="31836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cs typeface="+mn-cs"/>
                <a:sym typeface="思源黑体" panose="020B0500000000000000" pitchFamily="34" charset="-122"/>
              </a:rPr>
              <a:t>策展說明</a:t>
            </a: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15F9F435-282E-493D-B9EF-F91B103377A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3917" r="1201" b="44526"/>
          <a:stretch/>
        </p:blipFill>
        <p:spPr>
          <a:xfrm>
            <a:off x="0" y="2880717"/>
            <a:ext cx="12192000" cy="3036879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F340C180-442D-4718-9F42-0204FC130DA9}"/>
              </a:ext>
            </a:extLst>
          </p:cNvPr>
          <p:cNvSpPr/>
          <p:nvPr/>
        </p:nvSpPr>
        <p:spPr>
          <a:xfrm>
            <a:off x="9343714" y="2929312"/>
            <a:ext cx="1769763" cy="657949"/>
          </a:xfrm>
          <a:prstGeom prst="rect">
            <a:avLst/>
          </a:prstGeom>
          <a:noFill/>
          <a:ln w="571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文本框 17">
            <a:extLst>
              <a:ext uri="{FF2B5EF4-FFF2-40B4-BE49-F238E27FC236}">
                <a16:creationId xmlns:a16="http://schemas.microsoft.com/office/drawing/2014/main" id="{EB75E4F9-23D3-4730-9F00-45D352C375BD}"/>
              </a:ext>
            </a:extLst>
          </p:cNvPr>
          <p:cNvSpPr txBox="1"/>
          <p:nvPr/>
        </p:nvSpPr>
        <p:spPr>
          <a:xfrm>
            <a:off x="8538540" y="1197220"/>
            <a:ext cx="3346417" cy="1055608"/>
          </a:xfrm>
          <a:prstGeom prst="round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2800" b="1" i="0" u="none" strike="noStrike" kern="1200" cap="none" spc="6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思源黑体" panose="020B0500000000000000" pitchFamily="34" charset="-122"/>
              </a:rPr>
              <a:t>不需等待，權限馬上開通</a:t>
            </a:r>
          </a:p>
        </p:txBody>
      </p:sp>
      <p:cxnSp>
        <p:nvCxnSpPr>
          <p:cNvPr id="9" name="直線接點 8">
            <a:extLst>
              <a:ext uri="{FF2B5EF4-FFF2-40B4-BE49-F238E27FC236}">
                <a16:creationId xmlns:a16="http://schemas.microsoft.com/office/drawing/2014/main" id="{25E9365B-9F0E-4F3D-8485-9542221835DB}"/>
              </a:ext>
            </a:extLst>
          </p:cNvPr>
          <p:cNvCxnSpPr>
            <a:cxnSpLocks/>
          </p:cNvCxnSpPr>
          <p:nvPr/>
        </p:nvCxnSpPr>
        <p:spPr>
          <a:xfrm rot="10800000">
            <a:off x="10211749" y="2252829"/>
            <a:ext cx="0" cy="576000"/>
          </a:xfrm>
          <a:prstGeom prst="line">
            <a:avLst/>
          </a:prstGeom>
          <a:ln w="57150">
            <a:solidFill>
              <a:schemeClr val="accent6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5340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>
            <a:extLst>
              <a:ext uri="{FF2B5EF4-FFF2-40B4-BE49-F238E27FC236}">
                <a16:creationId xmlns:a16="http://schemas.microsoft.com/office/drawing/2014/main" id="{C95CA1B5-ADC2-4EDD-A0C1-E81C372CA3F7}"/>
              </a:ext>
            </a:extLst>
          </p:cNvPr>
          <p:cNvSpPr/>
          <p:nvPr/>
        </p:nvSpPr>
        <p:spPr>
          <a:xfrm>
            <a:off x="205208" y="127333"/>
            <a:ext cx="324679" cy="324679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0800000" scaled="1"/>
            <a:tileRect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" panose="020B0500000000000000" pitchFamily="34" charset="-122"/>
              <a:ea typeface="思源黑体" panose="020B0500000000000000" pitchFamily="34" charset="-122"/>
              <a:cs typeface="Open Sans" charset="0"/>
              <a:sym typeface="思源黑体" panose="020B0500000000000000" pitchFamily="34" charset="-122"/>
            </a:endParaRPr>
          </a:p>
        </p:txBody>
      </p:sp>
      <p:sp>
        <p:nvSpPr>
          <p:cNvPr id="7" name="文本框 17">
            <a:extLst>
              <a:ext uri="{FF2B5EF4-FFF2-40B4-BE49-F238E27FC236}">
                <a16:creationId xmlns:a16="http://schemas.microsoft.com/office/drawing/2014/main" id="{A67A3434-310F-4970-9037-19E09EA2B868}"/>
              </a:ext>
            </a:extLst>
          </p:cNvPr>
          <p:cNvSpPr txBox="1"/>
          <p:nvPr/>
        </p:nvSpPr>
        <p:spPr>
          <a:xfrm>
            <a:off x="801556" y="82680"/>
            <a:ext cx="31836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思源黑体" panose="020B0500000000000000" pitchFamily="34" charset="-122"/>
              </a:rPr>
              <a:t>策展說明</a:t>
            </a:r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D1357283-0DFB-4B1F-8D9E-EF6766762BA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4014" r="2126"/>
          <a:stretch/>
        </p:blipFill>
        <p:spPr>
          <a:xfrm>
            <a:off x="152399" y="593020"/>
            <a:ext cx="11913898" cy="6198239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DBF090D2-F855-42C4-9B95-901B4FE86293}"/>
              </a:ext>
            </a:extLst>
          </p:cNvPr>
          <p:cNvSpPr/>
          <p:nvPr/>
        </p:nvSpPr>
        <p:spPr>
          <a:xfrm>
            <a:off x="7799730" y="2008909"/>
            <a:ext cx="4038600" cy="2639291"/>
          </a:xfrm>
          <a:prstGeom prst="rect">
            <a:avLst/>
          </a:prstGeom>
          <a:noFill/>
          <a:ln w="571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文本框 17">
            <a:extLst>
              <a:ext uri="{FF2B5EF4-FFF2-40B4-BE49-F238E27FC236}">
                <a16:creationId xmlns:a16="http://schemas.microsoft.com/office/drawing/2014/main" id="{4ED40D4B-1E3E-4C68-BD69-B1D5FAEE1017}"/>
              </a:ext>
            </a:extLst>
          </p:cNvPr>
          <p:cNvSpPr txBox="1"/>
          <p:nvPr/>
        </p:nvSpPr>
        <p:spPr>
          <a:xfrm>
            <a:off x="8186020" y="5381104"/>
            <a:ext cx="3183654" cy="578882"/>
          </a:xfrm>
          <a:prstGeom prst="round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2800" b="1" i="0" u="none" strike="noStrike" kern="1200" cap="none" spc="6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思源黑体" panose="020B0500000000000000" pitchFamily="34" charset="-122"/>
              </a:rPr>
              <a:t>步驟化的引導</a:t>
            </a:r>
          </a:p>
        </p:txBody>
      </p:sp>
      <p:cxnSp>
        <p:nvCxnSpPr>
          <p:cNvPr id="4" name="直線接點 3">
            <a:extLst>
              <a:ext uri="{FF2B5EF4-FFF2-40B4-BE49-F238E27FC236}">
                <a16:creationId xmlns:a16="http://schemas.microsoft.com/office/drawing/2014/main" id="{03B4D2AB-AEC9-4F2C-B71B-62F90E33094B}"/>
              </a:ext>
            </a:extLst>
          </p:cNvPr>
          <p:cNvCxnSpPr/>
          <p:nvPr/>
        </p:nvCxnSpPr>
        <p:spPr>
          <a:xfrm>
            <a:off x="9687412" y="4752109"/>
            <a:ext cx="0" cy="612000"/>
          </a:xfrm>
          <a:prstGeom prst="line">
            <a:avLst/>
          </a:prstGeom>
          <a:ln w="57150">
            <a:solidFill>
              <a:schemeClr val="accent6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90573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Freeform 18">
            <a:extLst>
              <a:ext uri="{FF2B5EF4-FFF2-40B4-BE49-F238E27FC236}">
                <a16:creationId xmlns:a16="http://schemas.microsoft.com/office/drawing/2014/main" id="{52DBB697-5955-445E-B23B-2C94846D4C5D}"/>
              </a:ext>
            </a:extLst>
          </p:cNvPr>
          <p:cNvSpPr>
            <a:spLocks/>
          </p:cNvSpPr>
          <p:nvPr/>
        </p:nvSpPr>
        <p:spPr bwMode="auto">
          <a:xfrm>
            <a:off x="6417857" y="1115134"/>
            <a:ext cx="1363663" cy="1277938"/>
          </a:xfrm>
          <a:custGeom>
            <a:avLst/>
            <a:gdLst>
              <a:gd name="T0" fmla="*/ 859 w 859"/>
              <a:gd name="T1" fmla="*/ 105 h 805"/>
              <a:gd name="T2" fmla="*/ 98 w 859"/>
              <a:gd name="T3" fmla="*/ 805 h 805"/>
              <a:gd name="T4" fmla="*/ 0 w 859"/>
              <a:gd name="T5" fmla="*/ 698 h 805"/>
              <a:gd name="T6" fmla="*/ 761 w 859"/>
              <a:gd name="T7" fmla="*/ 0 h 805"/>
              <a:gd name="T8" fmla="*/ 859 w 859"/>
              <a:gd name="T9" fmla="*/ 105 h 8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9" h="805">
                <a:moveTo>
                  <a:pt x="859" y="105"/>
                </a:moveTo>
                <a:lnTo>
                  <a:pt x="98" y="805"/>
                </a:lnTo>
                <a:lnTo>
                  <a:pt x="0" y="698"/>
                </a:lnTo>
                <a:lnTo>
                  <a:pt x="761" y="0"/>
                </a:lnTo>
                <a:lnTo>
                  <a:pt x="859" y="105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grpSp>
        <p:nvGrpSpPr>
          <p:cNvPr id="42" name="Group 5">
            <a:extLst>
              <a:ext uri="{FF2B5EF4-FFF2-40B4-BE49-F238E27FC236}">
                <a16:creationId xmlns:a16="http://schemas.microsoft.com/office/drawing/2014/main" id="{F4EBA9F0-C214-4178-94CB-7C1C4CE9E7CB}"/>
              </a:ext>
            </a:extLst>
          </p:cNvPr>
          <p:cNvGrpSpPr/>
          <p:nvPr/>
        </p:nvGrpSpPr>
        <p:grpSpPr>
          <a:xfrm>
            <a:off x="0" y="3175"/>
            <a:ext cx="12192000" cy="6854825"/>
            <a:chOff x="0" y="3175"/>
            <a:chExt cx="12192000" cy="6854825"/>
          </a:xfrm>
        </p:grpSpPr>
        <p:sp>
          <p:nvSpPr>
            <p:cNvPr id="43" name="Freeform 9">
              <a:extLst>
                <a:ext uri="{FF2B5EF4-FFF2-40B4-BE49-F238E27FC236}">
                  <a16:creationId xmlns:a16="http://schemas.microsoft.com/office/drawing/2014/main" id="{CD9285EB-DD57-4426-96C4-5B52CD07546B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5817" y="3175"/>
              <a:ext cx="6716183" cy="6854825"/>
            </a:xfrm>
            <a:custGeom>
              <a:avLst/>
              <a:gdLst>
                <a:gd name="T0" fmla="*/ 1295 w 1295"/>
                <a:gd name="T1" fmla="*/ 1062 h 1062"/>
                <a:gd name="T2" fmla="*/ 1295 w 1295"/>
                <a:gd name="T3" fmla="*/ 0 h 1062"/>
                <a:gd name="T4" fmla="*/ 1081 w 1295"/>
                <a:gd name="T5" fmla="*/ 163 h 1062"/>
                <a:gd name="T6" fmla="*/ 878 w 1295"/>
                <a:gd name="T7" fmla="*/ 281 h 1062"/>
                <a:gd name="T8" fmla="*/ 641 w 1295"/>
                <a:gd name="T9" fmla="*/ 438 h 1062"/>
                <a:gd name="T10" fmla="*/ 274 w 1295"/>
                <a:gd name="T11" fmla="*/ 590 h 1062"/>
                <a:gd name="T12" fmla="*/ 45 w 1295"/>
                <a:gd name="T13" fmla="*/ 979 h 1062"/>
                <a:gd name="T14" fmla="*/ 0 w 1295"/>
                <a:gd name="T15" fmla="*/ 1062 h 1062"/>
                <a:gd name="T16" fmla="*/ 1295 w 1295"/>
                <a:gd name="T17" fmla="*/ 1062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5" h="1062">
                  <a:moveTo>
                    <a:pt x="1295" y="1062"/>
                  </a:moveTo>
                  <a:cubicBezTo>
                    <a:pt x="1295" y="0"/>
                    <a:pt x="1295" y="0"/>
                    <a:pt x="1295" y="0"/>
                  </a:cubicBezTo>
                  <a:cubicBezTo>
                    <a:pt x="1176" y="15"/>
                    <a:pt x="1104" y="111"/>
                    <a:pt x="1081" y="163"/>
                  </a:cubicBezTo>
                  <a:cubicBezTo>
                    <a:pt x="1045" y="243"/>
                    <a:pt x="985" y="294"/>
                    <a:pt x="878" y="281"/>
                  </a:cubicBezTo>
                  <a:cubicBezTo>
                    <a:pt x="771" y="268"/>
                    <a:pt x="707" y="299"/>
                    <a:pt x="641" y="438"/>
                  </a:cubicBezTo>
                  <a:cubicBezTo>
                    <a:pt x="582" y="560"/>
                    <a:pt x="520" y="531"/>
                    <a:pt x="274" y="590"/>
                  </a:cubicBezTo>
                  <a:cubicBezTo>
                    <a:pt x="28" y="649"/>
                    <a:pt x="96" y="812"/>
                    <a:pt x="45" y="979"/>
                  </a:cubicBezTo>
                  <a:cubicBezTo>
                    <a:pt x="35" y="1011"/>
                    <a:pt x="19" y="1038"/>
                    <a:pt x="0" y="1062"/>
                  </a:cubicBezTo>
                  <a:lnTo>
                    <a:pt x="1295" y="1062"/>
                  </a:lnTo>
                  <a:close/>
                </a:path>
              </a:pathLst>
            </a:custGeom>
            <a:solidFill>
              <a:schemeClr val="bg1">
                <a:lumMod val="95000"/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44" name="椭圆 5">
              <a:extLst>
                <a:ext uri="{FF2B5EF4-FFF2-40B4-BE49-F238E27FC236}">
                  <a16:creationId xmlns:a16="http://schemas.microsoft.com/office/drawing/2014/main" id="{2CD559BF-A6F7-48F0-9845-284C27911FB0}"/>
                </a:ext>
              </a:extLst>
            </p:cNvPr>
            <p:cNvSpPr/>
            <p:nvPr/>
          </p:nvSpPr>
          <p:spPr>
            <a:xfrm>
              <a:off x="81543" y="134739"/>
              <a:ext cx="324679" cy="324679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762000" dist="2540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/>
              <a:endParaRPr lang="zh-CN" altLang="en-US" sz="1400" b="1">
                <a:latin typeface="思源黑体" panose="020B0500000000000000" pitchFamily="34" charset="-122"/>
                <a:ea typeface="思源黑体" panose="020B0500000000000000" pitchFamily="34" charset="-122"/>
                <a:cs typeface="Open Sans" charset="0"/>
                <a:sym typeface="思源黑体" panose="020B0500000000000000" pitchFamily="34" charset="-122"/>
              </a:endParaRPr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F3F9C10B-CA57-479B-A6B9-7DD781CCE1FD}"/>
                </a:ext>
              </a:extLst>
            </p:cNvPr>
            <p:cNvSpPr/>
            <p:nvPr/>
          </p:nvSpPr>
          <p:spPr>
            <a:xfrm>
              <a:off x="0" y="6533321"/>
              <a:ext cx="12192000" cy="324679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E8A5AB10-80EE-4002-90F6-553676FB220B}"/>
                </a:ext>
              </a:extLst>
            </p:cNvPr>
            <p:cNvSpPr txBox="1"/>
            <p:nvPr/>
          </p:nvSpPr>
          <p:spPr>
            <a:xfrm>
              <a:off x="469774" y="36694"/>
              <a:ext cx="63801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28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  <a:sym typeface="思源黑体" panose="020B0500000000000000" pitchFamily="34" charset="-122"/>
                </a:rPr>
                <a:t>課程說明</a:t>
              </a:r>
            </a:p>
          </p:txBody>
        </p:sp>
      </p:grpSp>
      <p:sp>
        <p:nvSpPr>
          <p:cNvPr id="47" name="Oval 16">
            <a:extLst>
              <a:ext uri="{FF2B5EF4-FFF2-40B4-BE49-F238E27FC236}">
                <a16:creationId xmlns:a16="http://schemas.microsoft.com/office/drawing/2014/main" id="{7D0D4407-96EE-4F97-9890-88BBD61D14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31990" y="1537766"/>
            <a:ext cx="3798491" cy="3717656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grpSp>
        <p:nvGrpSpPr>
          <p:cNvPr id="2" name="Group 3">
            <a:extLst>
              <a:ext uri="{FF2B5EF4-FFF2-40B4-BE49-F238E27FC236}">
                <a16:creationId xmlns:a16="http://schemas.microsoft.com/office/drawing/2014/main" id="{CCECE5E7-FCB0-C744-8C88-F08525F56B91}"/>
              </a:ext>
            </a:extLst>
          </p:cNvPr>
          <p:cNvGrpSpPr/>
          <p:nvPr/>
        </p:nvGrpSpPr>
        <p:grpSpPr>
          <a:xfrm>
            <a:off x="4475163" y="1844813"/>
            <a:ext cx="4935311" cy="3105150"/>
            <a:chOff x="4649788" y="2070100"/>
            <a:chExt cx="4935311" cy="3105150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3" name="Oval 4">
              <a:extLst>
                <a:ext uri="{FF2B5EF4-FFF2-40B4-BE49-F238E27FC236}">
                  <a16:creationId xmlns:a16="http://schemas.microsoft.com/office/drawing/2014/main" id="{DF9E48AF-CEC8-254B-BA8B-CF3DB83A42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49788" y="2070100"/>
              <a:ext cx="3101975" cy="31051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4" name="Freeform 5">
              <a:extLst>
                <a:ext uri="{FF2B5EF4-FFF2-40B4-BE49-F238E27FC236}">
                  <a16:creationId xmlns:a16="http://schemas.microsoft.com/office/drawing/2014/main" id="{033B0FE6-E064-4149-A183-FFC3D3FDB93D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5274" y="2575275"/>
              <a:ext cx="1139825" cy="1141413"/>
            </a:xfrm>
            <a:custGeom>
              <a:avLst/>
              <a:gdLst>
                <a:gd name="T0" fmla="*/ 506 w 543"/>
                <a:gd name="T1" fmla="*/ 338 h 544"/>
                <a:gd name="T2" fmla="*/ 338 w 543"/>
                <a:gd name="T3" fmla="*/ 37 h 544"/>
                <a:gd name="T4" fmla="*/ 36 w 543"/>
                <a:gd name="T5" fmla="*/ 206 h 544"/>
                <a:gd name="T6" fmla="*/ 205 w 543"/>
                <a:gd name="T7" fmla="*/ 507 h 544"/>
                <a:gd name="T8" fmla="*/ 506 w 543"/>
                <a:gd name="T9" fmla="*/ 338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3" h="544">
                  <a:moveTo>
                    <a:pt x="506" y="338"/>
                  </a:moveTo>
                  <a:cubicBezTo>
                    <a:pt x="543" y="209"/>
                    <a:pt x="468" y="74"/>
                    <a:pt x="338" y="37"/>
                  </a:cubicBezTo>
                  <a:cubicBezTo>
                    <a:pt x="208" y="0"/>
                    <a:pt x="73" y="76"/>
                    <a:pt x="36" y="206"/>
                  </a:cubicBezTo>
                  <a:cubicBezTo>
                    <a:pt x="0" y="335"/>
                    <a:pt x="75" y="470"/>
                    <a:pt x="205" y="507"/>
                  </a:cubicBezTo>
                  <a:cubicBezTo>
                    <a:pt x="335" y="544"/>
                    <a:pt x="470" y="468"/>
                    <a:pt x="506" y="3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5" name="Freeform 6">
              <a:extLst>
                <a:ext uri="{FF2B5EF4-FFF2-40B4-BE49-F238E27FC236}">
                  <a16:creationId xmlns:a16="http://schemas.microsoft.com/office/drawing/2014/main" id="{B0F16360-65D6-FF4A-BBD9-8AE1872339A2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9675" y="3187700"/>
              <a:ext cx="1116000" cy="438150"/>
            </a:xfrm>
            <a:custGeom>
              <a:avLst/>
              <a:gdLst>
                <a:gd name="T0" fmla="*/ 0 w 456"/>
                <a:gd name="T1" fmla="*/ 139 h 276"/>
                <a:gd name="T2" fmla="*/ 409 w 456"/>
                <a:gd name="T3" fmla="*/ 0 h 276"/>
                <a:gd name="T4" fmla="*/ 456 w 456"/>
                <a:gd name="T5" fmla="*/ 137 h 276"/>
                <a:gd name="T6" fmla="*/ 46 w 456"/>
                <a:gd name="T7" fmla="*/ 276 h 276"/>
                <a:gd name="T8" fmla="*/ 0 w 456"/>
                <a:gd name="T9" fmla="*/ 139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6" h="276">
                  <a:moveTo>
                    <a:pt x="0" y="139"/>
                  </a:moveTo>
                  <a:lnTo>
                    <a:pt x="409" y="0"/>
                  </a:lnTo>
                  <a:lnTo>
                    <a:pt x="456" y="137"/>
                  </a:lnTo>
                  <a:lnTo>
                    <a:pt x="46" y="276"/>
                  </a:lnTo>
                  <a:lnTo>
                    <a:pt x="0" y="1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</p:grpSp>
      <p:grpSp>
        <p:nvGrpSpPr>
          <p:cNvPr id="6" name="Group 7">
            <a:extLst>
              <a:ext uri="{FF2B5EF4-FFF2-40B4-BE49-F238E27FC236}">
                <a16:creationId xmlns:a16="http://schemas.microsoft.com/office/drawing/2014/main" id="{C966A830-D403-554D-AE39-927B6258D36B}"/>
              </a:ext>
            </a:extLst>
          </p:cNvPr>
          <p:cNvGrpSpPr/>
          <p:nvPr/>
        </p:nvGrpSpPr>
        <p:grpSpPr>
          <a:xfrm>
            <a:off x="4889500" y="2260738"/>
            <a:ext cx="3755214" cy="3361869"/>
            <a:chOff x="5064125" y="2486025"/>
            <a:chExt cx="3755214" cy="3361869"/>
          </a:xfrm>
          <a:solidFill>
            <a:schemeClr val="bg1">
              <a:lumMod val="75000"/>
            </a:schemeClr>
          </a:solidFill>
        </p:grpSpPr>
        <p:sp>
          <p:nvSpPr>
            <p:cNvPr id="7" name="Oval 8">
              <a:extLst>
                <a:ext uri="{FF2B5EF4-FFF2-40B4-BE49-F238E27FC236}">
                  <a16:creationId xmlns:a16="http://schemas.microsoft.com/office/drawing/2014/main" id="{09A24071-64A5-B147-A953-1995968EEB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4125" y="2486025"/>
              <a:ext cx="2270125" cy="22717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8" name="Oval 9">
              <a:extLst>
                <a:ext uri="{FF2B5EF4-FFF2-40B4-BE49-F238E27FC236}">
                  <a16:creationId xmlns:a16="http://schemas.microsoft.com/office/drawing/2014/main" id="{A6E2DF4F-3FA2-3A46-99D2-1E2D5D4E07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3814" y="4822369"/>
              <a:ext cx="1025525" cy="10255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9" name="Freeform 10">
              <a:extLst>
                <a:ext uri="{FF2B5EF4-FFF2-40B4-BE49-F238E27FC236}">
                  <a16:creationId xmlns:a16="http://schemas.microsoft.com/office/drawing/2014/main" id="{21798221-271C-7345-BF86-BCAF3990E950}"/>
                </a:ext>
              </a:extLst>
            </p:cNvPr>
            <p:cNvSpPr>
              <a:spLocks/>
            </p:cNvSpPr>
            <p:nvPr/>
          </p:nvSpPr>
          <p:spPr bwMode="auto">
            <a:xfrm>
              <a:off x="6415557" y="4286619"/>
              <a:ext cx="1656000" cy="923925"/>
            </a:xfrm>
            <a:custGeom>
              <a:avLst/>
              <a:gdLst>
                <a:gd name="T0" fmla="*/ 93 w 660"/>
                <a:gd name="T1" fmla="*/ 0 h 582"/>
                <a:gd name="T2" fmla="*/ 660 w 660"/>
                <a:gd name="T3" fmla="*/ 470 h 582"/>
                <a:gd name="T4" fmla="*/ 567 w 660"/>
                <a:gd name="T5" fmla="*/ 582 h 582"/>
                <a:gd name="T6" fmla="*/ 0 w 660"/>
                <a:gd name="T7" fmla="*/ 111 h 582"/>
                <a:gd name="T8" fmla="*/ 93 w 660"/>
                <a:gd name="T9" fmla="*/ 0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0" h="582">
                  <a:moveTo>
                    <a:pt x="93" y="0"/>
                  </a:moveTo>
                  <a:lnTo>
                    <a:pt x="660" y="470"/>
                  </a:lnTo>
                  <a:lnTo>
                    <a:pt x="567" y="582"/>
                  </a:lnTo>
                  <a:lnTo>
                    <a:pt x="0" y="111"/>
                  </a:lnTo>
                  <a:lnTo>
                    <a:pt x="9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</p:grpSp>
      <p:grpSp>
        <p:nvGrpSpPr>
          <p:cNvPr id="10" name="Group 11">
            <a:extLst>
              <a:ext uri="{FF2B5EF4-FFF2-40B4-BE49-F238E27FC236}">
                <a16:creationId xmlns:a16="http://schemas.microsoft.com/office/drawing/2014/main" id="{77667EF9-9EC3-0F4C-9B28-A7CF7D1F50C6}"/>
              </a:ext>
            </a:extLst>
          </p:cNvPr>
          <p:cNvGrpSpPr/>
          <p:nvPr/>
        </p:nvGrpSpPr>
        <p:grpSpPr>
          <a:xfrm>
            <a:off x="2634745" y="2233751"/>
            <a:ext cx="4091493" cy="1863725"/>
            <a:chOff x="2809370" y="2459038"/>
            <a:chExt cx="4091493" cy="1863725"/>
          </a:xfrm>
          <a:solidFill>
            <a:schemeClr val="accent2"/>
          </a:solidFill>
        </p:grpSpPr>
        <p:sp>
          <p:nvSpPr>
            <p:cNvPr id="11" name="Oval 12">
              <a:extLst>
                <a:ext uri="{FF2B5EF4-FFF2-40B4-BE49-F238E27FC236}">
                  <a16:creationId xmlns:a16="http://schemas.microsoft.com/office/drawing/2014/main" id="{DA30B63A-842E-9542-A443-BC46D92004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99100" y="2922588"/>
              <a:ext cx="1401763" cy="14001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12" name="Freeform 13">
              <a:extLst>
                <a:ext uri="{FF2B5EF4-FFF2-40B4-BE49-F238E27FC236}">
                  <a16:creationId xmlns:a16="http://schemas.microsoft.com/office/drawing/2014/main" id="{9920B7E7-0D7C-B54B-B4E7-DE2ADCAE623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9370" y="2459038"/>
              <a:ext cx="1166813" cy="1168400"/>
            </a:xfrm>
            <a:custGeom>
              <a:avLst/>
              <a:gdLst>
                <a:gd name="T0" fmla="*/ 501 w 556"/>
                <a:gd name="T1" fmla="*/ 178 h 557"/>
                <a:gd name="T2" fmla="*/ 178 w 556"/>
                <a:gd name="T3" fmla="*/ 56 h 557"/>
                <a:gd name="T4" fmla="*/ 55 w 556"/>
                <a:gd name="T5" fmla="*/ 379 h 557"/>
                <a:gd name="T6" fmla="*/ 378 w 556"/>
                <a:gd name="T7" fmla="*/ 501 h 557"/>
                <a:gd name="T8" fmla="*/ 501 w 556"/>
                <a:gd name="T9" fmla="*/ 178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6" h="557">
                  <a:moveTo>
                    <a:pt x="501" y="178"/>
                  </a:moveTo>
                  <a:cubicBezTo>
                    <a:pt x="445" y="55"/>
                    <a:pt x="301" y="0"/>
                    <a:pt x="178" y="56"/>
                  </a:cubicBezTo>
                  <a:cubicBezTo>
                    <a:pt x="55" y="111"/>
                    <a:pt x="0" y="256"/>
                    <a:pt x="55" y="379"/>
                  </a:cubicBezTo>
                  <a:cubicBezTo>
                    <a:pt x="111" y="502"/>
                    <a:pt x="255" y="557"/>
                    <a:pt x="378" y="501"/>
                  </a:cubicBezTo>
                  <a:cubicBezTo>
                    <a:pt x="501" y="446"/>
                    <a:pt x="556" y="301"/>
                    <a:pt x="501" y="1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13" name="Freeform 14">
              <a:extLst>
                <a:ext uri="{FF2B5EF4-FFF2-40B4-BE49-F238E27FC236}">
                  <a16:creationId xmlns:a16="http://schemas.microsoft.com/office/drawing/2014/main" id="{EEB4C94A-4DC9-5A4C-829F-44EE6EBAECF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4477" y="2970213"/>
              <a:ext cx="1908000" cy="590550"/>
            </a:xfrm>
            <a:custGeom>
              <a:avLst/>
              <a:gdLst>
                <a:gd name="T0" fmla="*/ 1005 w 1038"/>
                <a:gd name="T1" fmla="*/ 372 h 372"/>
                <a:gd name="T2" fmla="*/ 0 w 1038"/>
                <a:gd name="T3" fmla="*/ 141 h 372"/>
                <a:gd name="T4" fmla="*/ 33 w 1038"/>
                <a:gd name="T5" fmla="*/ 0 h 372"/>
                <a:gd name="T6" fmla="*/ 1038 w 1038"/>
                <a:gd name="T7" fmla="*/ 232 h 372"/>
                <a:gd name="T8" fmla="*/ 1005 w 1038"/>
                <a:gd name="T9" fmla="*/ 372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8" h="372">
                  <a:moveTo>
                    <a:pt x="1005" y="372"/>
                  </a:moveTo>
                  <a:lnTo>
                    <a:pt x="0" y="141"/>
                  </a:lnTo>
                  <a:lnTo>
                    <a:pt x="33" y="0"/>
                  </a:lnTo>
                  <a:lnTo>
                    <a:pt x="1038" y="232"/>
                  </a:lnTo>
                  <a:lnTo>
                    <a:pt x="1005" y="3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</p:grpSp>
      <p:grpSp>
        <p:nvGrpSpPr>
          <p:cNvPr id="14" name="Group 15">
            <a:extLst>
              <a:ext uri="{FF2B5EF4-FFF2-40B4-BE49-F238E27FC236}">
                <a16:creationId xmlns:a16="http://schemas.microsoft.com/office/drawing/2014/main" id="{B475A1FB-9470-BA44-B78F-2212AC007734}"/>
              </a:ext>
            </a:extLst>
          </p:cNvPr>
          <p:cNvGrpSpPr/>
          <p:nvPr/>
        </p:nvGrpSpPr>
        <p:grpSpPr>
          <a:xfrm>
            <a:off x="3441867" y="3102113"/>
            <a:ext cx="2876383" cy="2635304"/>
            <a:chOff x="3616492" y="3327400"/>
            <a:chExt cx="2876383" cy="2635304"/>
          </a:xfrm>
          <a:solidFill>
            <a:schemeClr val="accent1"/>
          </a:solidFill>
        </p:grpSpPr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C5A47350-6786-C442-A673-5E1DA0A626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05500" y="3327400"/>
              <a:ext cx="587375" cy="5889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16" name="Freeform 17">
              <a:extLst>
                <a:ext uri="{FF2B5EF4-FFF2-40B4-BE49-F238E27FC236}">
                  <a16:creationId xmlns:a16="http://schemas.microsoft.com/office/drawing/2014/main" id="{EB8C09C0-0034-C447-B168-50B66719DEF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6492" y="4922891"/>
              <a:ext cx="1036638" cy="1039813"/>
            </a:xfrm>
            <a:custGeom>
              <a:avLst/>
              <a:gdLst>
                <a:gd name="T0" fmla="*/ 491 w 494"/>
                <a:gd name="T1" fmla="*/ 242 h 495"/>
                <a:gd name="T2" fmla="*/ 242 w 494"/>
                <a:gd name="T3" fmla="*/ 3 h 495"/>
                <a:gd name="T4" fmla="*/ 3 w 494"/>
                <a:gd name="T5" fmla="*/ 253 h 495"/>
                <a:gd name="T6" fmla="*/ 252 w 494"/>
                <a:gd name="T7" fmla="*/ 492 h 495"/>
                <a:gd name="T8" fmla="*/ 491 w 494"/>
                <a:gd name="T9" fmla="*/ 242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4" h="495">
                  <a:moveTo>
                    <a:pt x="491" y="242"/>
                  </a:moveTo>
                  <a:cubicBezTo>
                    <a:pt x="488" y="107"/>
                    <a:pt x="377" y="0"/>
                    <a:pt x="242" y="3"/>
                  </a:cubicBezTo>
                  <a:cubicBezTo>
                    <a:pt x="107" y="6"/>
                    <a:pt x="0" y="118"/>
                    <a:pt x="3" y="253"/>
                  </a:cubicBezTo>
                  <a:cubicBezTo>
                    <a:pt x="6" y="388"/>
                    <a:pt x="117" y="495"/>
                    <a:pt x="252" y="492"/>
                  </a:cubicBezTo>
                  <a:cubicBezTo>
                    <a:pt x="387" y="489"/>
                    <a:pt x="494" y="377"/>
                    <a:pt x="491" y="2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17" name="Freeform 18">
              <a:extLst>
                <a:ext uri="{FF2B5EF4-FFF2-40B4-BE49-F238E27FC236}">
                  <a16:creationId xmlns:a16="http://schemas.microsoft.com/office/drawing/2014/main" id="{AD2244C6-8224-BA40-A53E-8CFE51E8F0C2}"/>
                </a:ext>
              </a:extLst>
            </p:cNvPr>
            <p:cNvSpPr>
              <a:spLocks/>
            </p:cNvSpPr>
            <p:nvPr/>
          </p:nvSpPr>
          <p:spPr bwMode="auto">
            <a:xfrm rot="21289962">
              <a:off x="4097068" y="3767101"/>
              <a:ext cx="2196000" cy="1277938"/>
            </a:xfrm>
            <a:custGeom>
              <a:avLst/>
              <a:gdLst>
                <a:gd name="T0" fmla="*/ 859 w 859"/>
                <a:gd name="T1" fmla="*/ 105 h 805"/>
                <a:gd name="T2" fmla="*/ 98 w 859"/>
                <a:gd name="T3" fmla="*/ 805 h 805"/>
                <a:gd name="T4" fmla="*/ 0 w 859"/>
                <a:gd name="T5" fmla="*/ 698 h 805"/>
                <a:gd name="T6" fmla="*/ 761 w 859"/>
                <a:gd name="T7" fmla="*/ 0 h 805"/>
                <a:gd name="T8" fmla="*/ 859 w 859"/>
                <a:gd name="T9" fmla="*/ 105 h 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9" h="805">
                  <a:moveTo>
                    <a:pt x="859" y="105"/>
                  </a:moveTo>
                  <a:lnTo>
                    <a:pt x="98" y="805"/>
                  </a:lnTo>
                  <a:lnTo>
                    <a:pt x="0" y="698"/>
                  </a:lnTo>
                  <a:lnTo>
                    <a:pt x="761" y="0"/>
                  </a:lnTo>
                  <a:lnTo>
                    <a:pt x="859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</p:grpSp>
      <p:grpSp>
        <p:nvGrpSpPr>
          <p:cNvPr id="18" name="Group 27">
            <a:extLst>
              <a:ext uri="{FF2B5EF4-FFF2-40B4-BE49-F238E27FC236}">
                <a16:creationId xmlns:a16="http://schemas.microsoft.com/office/drawing/2014/main" id="{3442E128-3F98-6F44-863F-508513B210DC}"/>
              </a:ext>
            </a:extLst>
          </p:cNvPr>
          <p:cNvGrpSpPr/>
          <p:nvPr/>
        </p:nvGrpSpPr>
        <p:grpSpPr>
          <a:xfrm>
            <a:off x="3770961" y="4925467"/>
            <a:ext cx="367133" cy="536579"/>
            <a:chOff x="6258454" y="3849160"/>
            <a:chExt cx="330200" cy="482600"/>
          </a:xfrm>
          <a:solidFill>
            <a:schemeClr val="bg1"/>
          </a:solidFill>
        </p:grpSpPr>
        <p:sp>
          <p:nvSpPr>
            <p:cNvPr id="19" name="Freeform 35">
              <a:extLst>
                <a:ext uri="{FF2B5EF4-FFF2-40B4-BE49-F238E27FC236}">
                  <a16:creationId xmlns:a16="http://schemas.microsoft.com/office/drawing/2014/main" id="{C5926C5E-9418-7D42-A320-3E62D0B1F6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58454" y="3849160"/>
              <a:ext cx="330200" cy="482600"/>
            </a:xfrm>
            <a:custGeom>
              <a:avLst/>
              <a:gdLst>
                <a:gd name="T0" fmla="*/ 44 w 88"/>
                <a:gd name="T1" fmla="*/ 0 h 128"/>
                <a:gd name="T2" fmla="*/ 0 w 88"/>
                <a:gd name="T3" fmla="*/ 44 h 128"/>
                <a:gd name="T4" fmla="*/ 20 w 88"/>
                <a:gd name="T5" fmla="*/ 92 h 128"/>
                <a:gd name="T6" fmla="*/ 44 w 88"/>
                <a:gd name="T7" fmla="*/ 128 h 128"/>
                <a:gd name="T8" fmla="*/ 68 w 88"/>
                <a:gd name="T9" fmla="*/ 92 h 128"/>
                <a:gd name="T10" fmla="*/ 88 w 88"/>
                <a:gd name="T11" fmla="*/ 44 h 128"/>
                <a:gd name="T12" fmla="*/ 44 w 88"/>
                <a:gd name="T13" fmla="*/ 0 h 128"/>
                <a:gd name="T14" fmla="*/ 54 w 88"/>
                <a:gd name="T15" fmla="*/ 109 h 128"/>
                <a:gd name="T16" fmla="*/ 35 w 88"/>
                <a:gd name="T17" fmla="*/ 111 h 128"/>
                <a:gd name="T18" fmla="*/ 32 w 88"/>
                <a:gd name="T19" fmla="*/ 104 h 128"/>
                <a:gd name="T20" fmla="*/ 32 w 88"/>
                <a:gd name="T21" fmla="*/ 103 h 128"/>
                <a:gd name="T22" fmla="*/ 57 w 88"/>
                <a:gd name="T23" fmla="*/ 100 h 128"/>
                <a:gd name="T24" fmla="*/ 56 w 88"/>
                <a:gd name="T25" fmla="*/ 104 h 128"/>
                <a:gd name="T26" fmla="*/ 54 w 88"/>
                <a:gd name="T27" fmla="*/ 109 h 128"/>
                <a:gd name="T28" fmla="*/ 31 w 88"/>
                <a:gd name="T29" fmla="*/ 100 h 128"/>
                <a:gd name="T30" fmla="*/ 28 w 88"/>
                <a:gd name="T31" fmla="*/ 92 h 128"/>
                <a:gd name="T32" fmla="*/ 60 w 88"/>
                <a:gd name="T33" fmla="*/ 92 h 128"/>
                <a:gd name="T34" fmla="*/ 58 w 88"/>
                <a:gd name="T35" fmla="*/ 96 h 128"/>
                <a:gd name="T36" fmla="*/ 31 w 88"/>
                <a:gd name="T37" fmla="*/ 100 h 128"/>
                <a:gd name="T38" fmla="*/ 44 w 88"/>
                <a:gd name="T39" fmla="*/ 120 h 128"/>
                <a:gd name="T40" fmla="*/ 36 w 88"/>
                <a:gd name="T41" fmla="*/ 115 h 128"/>
                <a:gd name="T42" fmla="*/ 53 w 88"/>
                <a:gd name="T43" fmla="*/ 113 h 128"/>
                <a:gd name="T44" fmla="*/ 44 w 88"/>
                <a:gd name="T45" fmla="*/ 120 h 128"/>
                <a:gd name="T46" fmla="*/ 63 w 88"/>
                <a:gd name="T47" fmla="*/ 84 h 128"/>
                <a:gd name="T48" fmla="*/ 25 w 88"/>
                <a:gd name="T49" fmla="*/ 84 h 128"/>
                <a:gd name="T50" fmla="*/ 19 w 88"/>
                <a:gd name="T51" fmla="*/ 71 h 128"/>
                <a:gd name="T52" fmla="*/ 8 w 88"/>
                <a:gd name="T53" fmla="*/ 44 h 128"/>
                <a:gd name="T54" fmla="*/ 44 w 88"/>
                <a:gd name="T55" fmla="*/ 8 h 128"/>
                <a:gd name="T56" fmla="*/ 80 w 88"/>
                <a:gd name="T57" fmla="*/ 44 h 128"/>
                <a:gd name="T58" fmla="*/ 69 w 88"/>
                <a:gd name="T59" fmla="*/ 71 h 128"/>
                <a:gd name="T60" fmla="*/ 63 w 88"/>
                <a:gd name="T61" fmla="*/ 8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8" h="128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0"/>
                    <a:pt x="15" y="77"/>
                    <a:pt x="20" y="92"/>
                  </a:cubicBezTo>
                  <a:cubicBezTo>
                    <a:pt x="28" y="115"/>
                    <a:pt x="27" y="128"/>
                    <a:pt x="44" y="128"/>
                  </a:cubicBezTo>
                  <a:cubicBezTo>
                    <a:pt x="61" y="128"/>
                    <a:pt x="60" y="115"/>
                    <a:pt x="68" y="92"/>
                  </a:cubicBezTo>
                  <a:cubicBezTo>
                    <a:pt x="73" y="77"/>
                    <a:pt x="88" y="60"/>
                    <a:pt x="88" y="44"/>
                  </a:cubicBezTo>
                  <a:cubicBezTo>
                    <a:pt x="88" y="20"/>
                    <a:pt x="68" y="0"/>
                    <a:pt x="44" y="0"/>
                  </a:cubicBezTo>
                  <a:close/>
                  <a:moveTo>
                    <a:pt x="54" y="109"/>
                  </a:moveTo>
                  <a:cubicBezTo>
                    <a:pt x="35" y="111"/>
                    <a:pt x="35" y="111"/>
                    <a:pt x="35" y="111"/>
                  </a:cubicBezTo>
                  <a:cubicBezTo>
                    <a:pt x="34" y="109"/>
                    <a:pt x="33" y="107"/>
                    <a:pt x="32" y="104"/>
                  </a:cubicBezTo>
                  <a:cubicBezTo>
                    <a:pt x="32" y="104"/>
                    <a:pt x="32" y="104"/>
                    <a:pt x="32" y="103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2"/>
                    <a:pt x="56" y="103"/>
                    <a:pt x="56" y="104"/>
                  </a:cubicBezTo>
                  <a:cubicBezTo>
                    <a:pt x="55" y="106"/>
                    <a:pt x="55" y="107"/>
                    <a:pt x="54" y="109"/>
                  </a:cubicBezTo>
                  <a:close/>
                  <a:moveTo>
                    <a:pt x="31" y="100"/>
                  </a:moveTo>
                  <a:cubicBezTo>
                    <a:pt x="30" y="97"/>
                    <a:pt x="29" y="95"/>
                    <a:pt x="28" y="92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59" y="93"/>
                    <a:pt x="59" y="95"/>
                    <a:pt x="58" y="96"/>
                  </a:cubicBezTo>
                  <a:lnTo>
                    <a:pt x="31" y="100"/>
                  </a:lnTo>
                  <a:close/>
                  <a:moveTo>
                    <a:pt x="44" y="120"/>
                  </a:moveTo>
                  <a:cubicBezTo>
                    <a:pt x="40" y="120"/>
                    <a:pt x="38" y="120"/>
                    <a:pt x="36" y="115"/>
                  </a:cubicBezTo>
                  <a:cubicBezTo>
                    <a:pt x="53" y="113"/>
                    <a:pt x="53" y="113"/>
                    <a:pt x="53" y="113"/>
                  </a:cubicBezTo>
                  <a:cubicBezTo>
                    <a:pt x="51" y="119"/>
                    <a:pt x="49" y="120"/>
                    <a:pt x="44" y="120"/>
                  </a:cubicBezTo>
                  <a:close/>
                  <a:moveTo>
                    <a:pt x="63" y="84"/>
                  </a:moveTo>
                  <a:cubicBezTo>
                    <a:pt x="25" y="84"/>
                    <a:pt x="25" y="84"/>
                    <a:pt x="25" y="84"/>
                  </a:cubicBezTo>
                  <a:cubicBezTo>
                    <a:pt x="23" y="80"/>
                    <a:pt x="21" y="75"/>
                    <a:pt x="19" y="71"/>
                  </a:cubicBezTo>
                  <a:cubicBezTo>
                    <a:pt x="13" y="62"/>
                    <a:pt x="8" y="52"/>
                    <a:pt x="8" y="44"/>
                  </a:cubicBezTo>
                  <a:cubicBezTo>
                    <a:pt x="8" y="24"/>
                    <a:pt x="24" y="8"/>
                    <a:pt x="44" y="8"/>
                  </a:cubicBezTo>
                  <a:cubicBezTo>
                    <a:pt x="64" y="8"/>
                    <a:pt x="80" y="24"/>
                    <a:pt x="80" y="44"/>
                  </a:cubicBezTo>
                  <a:cubicBezTo>
                    <a:pt x="80" y="52"/>
                    <a:pt x="75" y="62"/>
                    <a:pt x="69" y="71"/>
                  </a:cubicBezTo>
                  <a:cubicBezTo>
                    <a:pt x="67" y="75"/>
                    <a:pt x="65" y="80"/>
                    <a:pt x="63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20" name="Freeform 36">
              <a:extLst>
                <a:ext uri="{FF2B5EF4-FFF2-40B4-BE49-F238E27FC236}">
                  <a16:creationId xmlns:a16="http://schemas.microsoft.com/office/drawing/2014/main" id="{E6233C01-C5DC-5B4E-BC78-1E8BAABC799B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3066" y="3925360"/>
              <a:ext cx="96837" cy="96838"/>
            </a:xfrm>
            <a:custGeom>
              <a:avLst/>
              <a:gdLst>
                <a:gd name="T0" fmla="*/ 24 w 26"/>
                <a:gd name="T1" fmla="*/ 0 h 26"/>
                <a:gd name="T2" fmla="*/ 0 w 26"/>
                <a:gd name="T3" fmla="*/ 24 h 26"/>
                <a:gd name="T4" fmla="*/ 2 w 26"/>
                <a:gd name="T5" fmla="*/ 26 h 26"/>
                <a:gd name="T6" fmla="*/ 4 w 26"/>
                <a:gd name="T7" fmla="*/ 24 h 26"/>
                <a:gd name="T8" fmla="*/ 24 w 26"/>
                <a:gd name="T9" fmla="*/ 4 h 26"/>
                <a:gd name="T10" fmla="*/ 26 w 26"/>
                <a:gd name="T11" fmla="*/ 2 h 26"/>
                <a:gd name="T12" fmla="*/ 24 w 26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6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25"/>
                    <a:pt x="1" y="26"/>
                    <a:pt x="2" y="26"/>
                  </a:cubicBezTo>
                  <a:cubicBezTo>
                    <a:pt x="3" y="26"/>
                    <a:pt x="4" y="25"/>
                    <a:pt x="4" y="24"/>
                  </a:cubicBezTo>
                  <a:cubicBezTo>
                    <a:pt x="4" y="13"/>
                    <a:pt x="13" y="4"/>
                    <a:pt x="24" y="4"/>
                  </a:cubicBezTo>
                  <a:cubicBezTo>
                    <a:pt x="25" y="4"/>
                    <a:pt x="26" y="3"/>
                    <a:pt x="26" y="2"/>
                  </a:cubicBezTo>
                  <a:cubicBezTo>
                    <a:pt x="26" y="1"/>
                    <a:pt x="25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</p:grpSp>
      <p:grpSp>
        <p:nvGrpSpPr>
          <p:cNvPr id="21" name="Group 30">
            <a:extLst>
              <a:ext uri="{FF2B5EF4-FFF2-40B4-BE49-F238E27FC236}">
                <a16:creationId xmlns:a16="http://schemas.microsoft.com/office/drawing/2014/main" id="{07F26EFA-A560-204F-9302-00BD04F43BF0}"/>
              </a:ext>
            </a:extLst>
          </p:cNvPr>
          <p:cNvGrpSpPr/>
          <p:nvPr/>
        </p:nvGrpSpPr>
        <p:grpSpPr>
          <a:xfrm>
            <a:off x="2940968" y="2557927"/>
            <a:ext cx="534813" cy="503043"/>
            <a:chOff x="8106304" y="3879322"/>
            <a:chExt cx="481012" cy="452438"/>
          </a:xfrm>
          <a:solidFill>
            <a:schemeClr val="bg1"/>
          </a:solidFill>
        </p:grpSpPr>
        <p:sp>
          <p:nvSpPr>
            <p:cNvPr id="22" name="Freeform 32">
              <a:extLst>
                <a:ext uri="{FF2B5EF4-FFF2-40B4-BE49-F238E27FC236}">
                  <a16:creationId xmlns:a16="http://schemas.microsoft.com/office/drawing/2014/main" id="{7CA61FF5-A44C-ED4E-90BB-800D3469FF2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66629" y="3939647"/>
              <a:ext cx="361950" cy="241300"/>
            </a:xfrm>
            <a:custGeom>
              <a:avLst/>
              <a:gdLst>
                <a:gd name="T0" fmla="*/ 92 w 96"/>
                <a:gd name="T1" fmla="*/ 0 h 64"/>
                <a:gd name="T2" fmla="*/ 4 w 96"/>
                <a:gd name="T3" fmla="*/ 0 h 64"/>
                <a:gd name="T4" fmla="*/ 0 w 96"/>
                <a:gd name="T5" fmla="*/ 4 h 64"/>
                <a:gd name="T6" fmla="*/ 0 w 96"/>
                <a:gd name="T7" fmla="*/ 60 h 64"/>
                <a:gd name="T8" fmla="*/ 4 w 96"/>
                <a:gd name="T9" fmla="*/ 64 h 64"/>
                <a:gd name="T10" fmla="*/ 92 w 96"/>
                <a:gd name="T11" fmla="*/ 64 h 64"/>
                <a:gd name="T12" fmla="*/ 96 w 96"/>
                <a:gd name="T13" fmla="*/ 60 h 64"/>
                <a:gd name="T14" fmla="*/ 96 w 96"/>
                <a:gd name="T15" fmla="*/ 4 h 64"/>
                <a:gd name="T16" fmla="*/ 92 w 96"/>
                <a:gd name="T17" fmla="*/ 0 h 64"/>
                <a:gd name="T18" fmla="*/ 92 w 96"/>
                <a:gd name="T19" fmla="*/ 60 h 64"/>
                <a:gd name="T20" fmla="*/ 4 w 96"/>
                <a:gd name="T21" fmla="*/ 60 h 64"/>
                <a:gd name="T22" fmla="*/ 4 w 96"/>
                <a:gd name="T23" fmla="*/ 4 h 64"/>
                <a:gd name="T24" fmla="*/ 92 w 96"/>
                <a:gd name="T25" fmla="*/ 4 h 64"/>
                <a:gd name="T26" fmla="*/ 92 w 96"/>
                <a:gd name="T27" fmla="*/ 6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6" h="64">
                  <a:moveTo>
                    <a:pt x="92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2"/>
                    <a:pt x="2" y="64"/>
                    <a:pt x="4" y="64"/>
                  </a:cubicBezTo>
                  <a:cubicBezTo>
                    <a:pt x="92" y="64"/>
                    <a:pt x="92" y="64"/>
                    <a:pt x="92" y="64"/>
                  </a:cubicBezTo>
                  <a:cubicBezTo>
                    <a:pt x="94" y="64"/>
                    <a:pt x="96" y="62"/>
                    <a:pt x="96" y="60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96" y="2"/>
                    <a:pt x="94" y="0"/>
                    <a:pt x="92" y="0"/>
                  </a:cubicBezTo>
                  <a:close/>
                  <a:moveTo>
                    <a:pt x="92" y="60"/>
                  </a:moveTo>
                  <a:cubicBezTo>
                    <a:pt x="4" y="60"/>
                    <a:pt x="4" y="60"/>
                    <a:pt x="4" y="60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92" y="4"/>
                    <a:pt x="92" y="4"/>
                    <a:pt x="92" y="4"/>
                  </a:cubicBezTo>
                  <a:lnTo>
                    <a:pt x="92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23" name="Freeform 33">
              <a:extLst>
                <a:ext uri="{FF2B5EF4-FFF2-40B4-BE49-F238E27FC236}">
                  <a16:creationId xmlns:a16="http://schemas.microsoft.com/office/drawing/2014/main" id="{327784D0-D749-1847-B357-4E30A12984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06304" y="3879322"/>
              <a:ext cx="481012" cy="452438"/>
            </a:xfrm>
            <a:custGeom>
              <a:avLst/>
              <a:gdLst>
                <a:gd name="T0" fmla="*/ 116 w 128"/>
                <a:gd name="T1" fmla="*/ 0 h 120"/>
                <a:gd name="T2" fmla="*/ 12 w 128"/>
                <a:gd name="T3" fmla="*/ 0 h 120"/>
                <a:gd name="T4" fmla="*/ 0 w 128"/>
                <a:gd name="T5" fmla="*/ 12 h 120"/>
                <a:gd name="T6" fmla="*/ 0 w 128"/>
                <a:gd name="T7" fmla="*/ 92 h 120"/>
                <a:gd name="T8" fmla="*/ 12 w 128"/>
                <a:gd name="T9" fmla="*/ 104 h 120"/>
                <a:gd name="T10" fmla="*/ 52 w 128"/>
                <a:gd name="T11" fmla="*/ 104 h 120"/>
                <a:gd name="T12" fmla="*/ 52 w 128"/>
                <a:gd name="T13" fmla="*/ 109 h 120"/>
                <a:gd name="T14" fmla="*/ 27 w 128"/>
                <a:gd name="T15" fmla="*/ 112 h 120"/>
                <a:gd name="T16" fmla="*/ 24 w 128"/>
                <a:gd name="T17" fmla="*/ 116 h 120"/>
                <a:gd name="T18" fmla="*/ 28 w 128"/>
                <a:gd name="T19" fmla="*/ 120 h 120"/>
                <a:gd name="T20" fmla="*/ 100 w 128"/>
                <a:gd name="T21" fmla="*/ 120 h 120"/>
                <a:gd name="T22" fmla="*/ 104 w 128"/>
                <a:gd name="T23" fmla="*/ 116 h 120"/>
                <a:gd name="T24" fmla="*/ 101 w 128"/>
                <a:gd name="T25" fmla="*/ 112 h 120"/>
                <a:gd name="T26" fmla="*/ 76 w 128"/>
                <a:gd name="T27" fmla="*/ 109 h 120"/>
                <a:gd name="T28" fmla="*/ 76 w 128"/>
                <a:gd name="T29" fmla="*/ 104 h 120"/>
                <a:gd name="T30" fmla="*/ 116 w 128"/>
                <a:gd name="T31" fmla="*/ 104 h 120"/>
                <a:gd name="T32" fmla="*/ 128 w 128"/>
                <a:gd name="T33" fmla="*/ 92 h 120"/>
                <a:gd name="T34" fmla="*/ 128 w 128"/>
                <a:gd name="T35" fmla="*/ 12 h 120"/>
                <a:gd name="T36" fmla="*/ 116 w 128"/>
                <a:gd name="T37" fmla="*/ 0 h 120"/>
                <a:gd name="T38" fmla="*/ 120 w 128"/>
                <a:gd name="T39" fmla="*/ 92 h 120"/>
                <a:gd name="T40" fmla="*/ 116 w 128"/>
                <a:gd name="T41" fmla="*/ 96 h 120"/>
                <a:gd name="T42" fmla="*/ 80 w 128"/>
                <a:gd name="T43" fmla="*/ 96 h 120"/>
                <a:gd name="T44" fmla="*/ 48 w 128"/>
                <a:gd name="T45" fmla="*/ 96 h 120"/>
                <a:gd name="T46" fmla="*/ 12 w 128"/>
                <a:gd name="T47" fmla="*/ 96 h 120"/>
                <a:gd name="T48" fmla="*/ 8 w 128"/>
                <a:gd name="T49" fmla="*/ 92 h 120"/>
                <a:gd name="T50" fmla="*/ 8 w 128"/>
                <a:gd name="T51" fmla="*/ 12 h 120"/>
                <a:gd name="T52" fmla="*/ 12 w 128"/>
                <a:gd name="T53" fmla="*/ 8 h 120"/>
                <a:gd name="T54" fmla="*/ 116 w 128"/>
                <a:gd name="T55" fmla="*/ 8 h 120"/>
                <a:gd name="T56" fmla="*/ 120 w 128"/>
                <a:gd name="T57" fmla="*/ 12 h 120"/>
                <a:gd name="T58" fmla="*/ 120 w 128"/>
                <a:gd name="T59" fmla="*/ 9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8" h="120">
                  <a:moveTo>
                    <a:pt x="116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9"/>
                    <a:pt x="5" y="104"/>
                    <a:pt x="12" y="104"/>
                  </a:cubicBezTo>
                  <a:cubicBezTo>
                    <a:pt x="52" y="104"/>
                    <a:pt x="52" y="104"/>
                    <a:pt x="52" y="104"/>
                  </a:cubicBezTo>
                  <a:cubicBezTo>
                    <a:pt x="52" y="109"/>
                    <a:pt x="52" y="109"/>
                    <a:pt x="52" y="109"/>
                  </a:cubicBezTo>
                  <a:cubicBezTo>
                    <a:pt x="27" y="112"/>
                    <a:pt x="27" y="112"/>
                    <a:pt x="27" y="112"/>
                  </a:cubicBezTo>
                  <a:cubicBezTo>
                    <a:pt x="25" y="113"/>
                    <a:pt x="24" y="114"/>
                    <a:pt x="24" y="116"/>
                  </a:cubicBezTo>
                  <a:cubicBezTo>
                    <a:pt x="24" y="118"/>
                    <a:pt x="26" y="120"/>
                    <a:pt x="28" y="120"/>
                  </a:cubicBezTo>
                  <a:cubicBezTo>
                    <a:pt x="100" y="120"/>
                    <a:pt x="100" y="120"/>
                    <a:pt x="100" y="120"/>
                  </a:cubicBezTo>
                  <a:cubicBezTo>
                    <a:pt x="102" y="120"/>
                    <a:pt x="104" y="118"/>
                    <a:pt x="104" y="116"/>
                  </a:cubicBezTo>
                  <a:cubicBezTo>
                    <a:pt x="104" y="114"/>
                    <a:pt x="103" y="113"/>
                    <a:pt x="101" y="112"/>
                  </a:cubicBezTo>
                  <a:cubicBezTo>
                    <a:pt x="76" y="109"/>
                    <a:pt x="76" y="109"/>
                    <a:pt x="76" y="109"/>
                  </a:cubicBezTo>
                  <a:cubicBezTo>
                    <a:pt x="76" y="104"/>
                    <a:pt x="76" y="104"/>
                    <a:pt x="76" y="104"/>
                  </a:cubicBezTo>
                  <a:cubicBezTo>
                    <a:pt x="116" y="104"/>
                    <a:pt x="116" y="104"/>
                    <a:pt x="116" y="104"/>
                  </a:cubicBezTo>
                  <a:cubicBezTo>
                    <a:pt x="123" y="104"/>
                    <a:pt x="128" y="99"/>
                    <a:pt x="128" y="92"/>
                  </a:cubicBezTo>
                  <a:cubicBezTo>
                    <a:pt x="128" y="12"/>
                    <a:pt x="128" y="12"/>
                    <a:pt x="128" y="12"/>
                  </a:cubicBezTo>
                  <a:cubicBezTo>
                    <a:pt x="128" y="5"/>
                    <a:pt x="123" y="0"/>
                    <a:pt x="116" y="0"/>
                  </a:cubicBezTo>
                  <a:close/>
                  <a:moveTo>
                    <a:pt x="120" y="92"/>
                  </a:moveTo>
                  <a:cubicBezTo>
                    <a:pt x="120" y="94"/>
                    <a:pt x="118" y="96"/>
                    <a:pt x="116" y="96"/>
                  </a:cubicBezTo>
                  <a:cubicBezTo>
                    <a:pt x="80" y="96"/>
                    <a:pt x="80" y="96"/>
                    <a:pt x="80" y="96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12" y="96"/>
                    <a:pt x="12" y="96"/>
                    <a:pt x="12" y="96"/>
                  </a:cubicBezTo>
                  <a:cubicBezTo>
                    <a:pt x="10" y="96"/>
                    <a:pt x="8" y="94"/>
                    <a:pt x="8" y="9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0"/>
                    <a:pt x="10" y="8"/>
                    <a:pt x="12" y="8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8" y="8"/>
                    <a:pt x="120" y="10"/>
                    <a:pt x="120" y="12"/>
                  </a:cubicBezTo>
                  <a:lnTo>
                    <a:pt x="120" y="9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</p:grpSp>
      <p:grpSp>
        <p:nvGrpSpPr>
          <p:cNvPr id="24" name="Group 33">
            <a:extLst>
              <a:ext uri="{FF2B5EF4-FFF2-40B4-BE49-F238E27FC236}">
                <a16:creationId xmlns:a16="http://schemas.microsoft.com/office/drawing/2014/main" id="{7C7BF1E0-3198-5949-8742-B5E65EC1EE3F}"/>
              </a:ext>
            </a:extLst>
          </p:cNvPr>
          <p:cNvGrpSpPr/>
          <p:nvPr/>
        </p:nvGrpSpPr>
        <p:grpSpPr>
          <a:xfrm>
            <a:off x="7844278" y="4870412"/>
            <a:ext cx="624770" cy="517725"/>
            <a:chOff x="-1587" y="1789113"/>
            <a:chExt cx="963613" cy="798512"/>
          </a:xfrm>
          <a:solidFill>
            <a:schemeClr val="bg1"/>
          </a:solidFill>
        </p:grpSpPr>
        <p:sp>
          <p:nvSpPr>
            <p:cNvPr id="25" name="Freeform 11">
              <a:extLst>
                <a:ext uri="{FF2B5EF4-FFF2-40B4-BE49-F238E27FC236}">
                  <a16:creationId xmlns:a16="http://schemas.microsoft.com/office/drawing/2014/main" id="{757C8E5B-86DA-9D43-9D23-5DF0DFFA9A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587" y="1789113"/>
              <a:ext cx="963613" cy="798512"/>
            </a:xfrm>
            <a:custGeom>
              <a:avLst/>
              <a:gdLst>
                <a:gd name="T0" fmla="*/ 174 w 256"/>
                <a:gd name="T1" fmla="*/ 16 h 212"/>
                <a:gd name="T2" fmla="*/ 240 w 256"/>
                <a:gd name="T3" fmla="*/ 82 h 212"/>
                <a:gd name="T4" fmla="*/ 240 w 256"/>
                <a:gd name="T5" fmla="*/ 85 h 212"/>
                <a:gd name="T6" fmla="*/ 174 w 256"/>
                <a:gd name="T7" fmla="*/ 148 h 212"/>
                <a:gd name="T8" fmla="*/ 136 w 256"/>
                <a:gd name="T9" fmla="*/ 148 h 212"/>
                <a:gd name="T10" fmla="*/ 75 w 256"/>
                <a:gd name="T11" fmla="*/ 195 h 212"/>
                <a:gd name="T12" fmla="*/ 82 w 256"/>
                <a:gd name="T13" fmla="*/ 149 h 212"/>
                <a:gd name="T14" fmla="*/ 16 w 256"/>
                <a:gd name="T15" fmla="*/ 85 h 212"/>
                <a:gd name="T16" fmla="*/ 16 w 256"/>
                <a:gd name="T17" fmla="*/ 82 h 212"/>
                <a:gd name="T18" fmla="*/ 83 w 256"/>
                <a:gd name="T19" fmla="*/ 16 h 212"/>
                <a:gd name="T20" fmla="*/ 172 w 256"/>
                <a:gd name="T21" fmla="*/ 16 h 212"/>
                <a:gd name="T22" fmla="*/ 174 w 256"/>
                <a:gd name="T23" fmla="*/ 0 h 212"/>
                <a:gd name="T24" fmla="*/ 83 w 256"/>
                <a:gd name="T25" fmla="*/ 0 h 212"/>
                <a:gd name="T26" fmla="*/ 0 w 256"/>
                <a:gd name="T27" fmla="*/ 82 h 212"/>
                <a:gd name="T28" fmla="*/ 0 w 256"/>
                <a:gd name="T29" fmla="*/ 85 h 212"/>
                <a:gd name="T30" fmla="*/ 63 w 256"/>
                <a:gd name="T31" fmla="*/ 164 h 212"/>
                <a:gd name="T32" fmla="*/ 59 w 256"/>
                <a:gd name="T33" fmla="*/ 193 h 212"/>
                <a:gd name="T34" fmla="*/ 66 w 256"/>
                <a:gd name="T35" fmla="*/ 209 h 212"/>
                <a:gd name="T36" fmla="*/ 75 w 256"/>
                <a:gd name="T37" fmla="*/ 212 h 212"/>
                <a:gd name="T38" fmla="*/ 84 w 256"/>
                <a:gd name="T39" fmla="*/ 208 h 212"/>
                <a:gd name="T40" fmla="*/ 141 w 256"/>
                <a:gd name="T41" fmla="*/ 164 h 212"/>
                <a:gd name="T42" fmla="*/ 174 w 256"/>
                <a:gd name="T43" fmla="*/ 164 h 212"/>
                <a:gd name="T44" fmla="*/ 256 w 256"/>
                <a:gd name="T45" fmla="*/ 85 h 212"/>
                <a:gd name="T46" fmla="*/ 256 w 256"/>
                <a:gd name="T47" fmla="*/ 82 h 212"/>
                <a:gd name="T48" fmla="*/ 174 w 256"/>
                <a:gd name="T49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56" h="212">
                  <a:moveTo>
                    <a:pt x="174" y="16"/>
                  </a:moveTo>
                  <a:cubicBezTo>
                    <a:pt x="210" y="16"/>
                    <a:pt x="240" y="46"/>
                    <a:pt x="240" y="82"/>
                  </a:cubicBezTo>
                  <a:cubicBezTo>
                    <a:pt x="240" y="85"/>
                    <a:pt x="240" y="85"/>
                    <a:pt x="240" y="85"/>
                  </a:cubicBezTo>
                  <a:cubicBezTo>
                    <a:pt x="240" y="121"/>
                    <a:pt x="210" y="148"/>
                    <a:pt x="174" y="148"/>
                  </a:cubicBezTo>
                  <a:cubicBezTo>
                    <a:pt x="136" y="148"/>
                    <a:pt x="136" y="148"/>
                    <a:pt x="136" y="148"/>
                  </a:cubicBezTo>
                  <a:cubicBezTo>
                    <a:pt x="75" y="195"/>
                    <a:pt x="75" y="195"/>
                    <a:pt x="75" y="195"/>
                  </a:cubicBezTo>
                  <a:cubicBezTo>
                    <a:pt x="82" y="149"/>
                    <a:pt x="82" y="149"/>
                    <a:pt x="82" y="149"/>
                  </a:cubicBezTo>
                  <a:cubicBezTo>
                    <a:pt x="46" y="149"/>
                    <a:pt x="16" y="121"/>
                    <a:pt x="16" y="85"/>
                  </a:cubicBezTo>
                  <a:cubicBezTo>
                    <a:pt x="16" y="82"/>
                    <a:pt x="16" y="82"/>
                    <a:pt x="16" y="82"/>
                  </a:cubicBezTo>
                  <a:cubicBezTo>
                    <a:pt x="16" y="46"/>
                    <a:pt x="47" y="16"/>
                    <a:pt x="83" y="16"/>
                  </a:cubicBezTo>
                  <a:cubicBezTo>
                    <a:pt x="172" y="16"/>
                    <a:pt x="172" y="16"/>
                    <a:pt x="172" y="16"/>
                  </a:cubicBezTo>
                  <a:moveTo>
                    <a:pt x="174" y="0"/>
                  </a:moveTo>
                  <a:cubicBezTo>
                    <a:pt x="83" y="0"/>
                    <a:pt x="83" y="0"/>
                    <a:pt x="83" y="0"/>
                  </a:cubicBezTo>
                  <a:cubicBezTo>
                    <a:pt x="38" y="0"/>
                    <a:pt x="0" y="37"/>
                    <a:pt x="0" y="82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123"/>
                    <a:pt x="28" y="155"/>
                    <a:pt x="63" y="164"/>
                  </a:cubicBezTo>
                  <a:cubicBezTo>
                    <a:pt x="59" y="193"/>
                    <a:pt x="59" y="193"/>
                    <a:pt x="59" y="193"/>
                  </a:cubicBezTo>
                  <a:cubicBezTo>
                    <a:pt x="58" y="200"/>
                    <a:pt x="61" y="206"/>
                    <a:pt x="66" y="209"/>
                  </a:cubicBezTo>
                  <a:cubicBezTo>
                    <a:pt x="69" y="211"/>
                    <a:pt x="72" y="212"/>
                    <a:pt x="75" y="212"/>
                  </a:cubicBezTo>
                  <a:cubicBezTo>
                    <a:pt x="78" y="212"/>
                    <a:pt x="82" y="210"/>
                    <a:pt x="84" y="208"/>
                  </a:cubicBezTo>
                  <a:cubicBezTo>
                    <a:pt x="141" y="164"/>
                    <a:pt x="141" y="164"/>
                    <a:pt x="141" y="164"/>
                  </a:cubicBezTo>
                  <a:cubicBezTo>
                    <a:pt x="174" y="164"/>
                    <a:pt x="174" y="164"/>
                    <a:pt x="174" y="164"/>
                  </a:cubicBezTo>
                  <a:cubicBezTo>
                    <a:pt x="219" y="164"/>
                    <a:pt x="256" y="130"/>
                    <a:pt x="256" y="85"/>
                  </a:cubicBezTo>
                  <a:cubicBezTo>
                    <a:pt x="256" y="82"/>
                    <a:pt x="256" y="82"/>
                    <a:pt x="256" y="82"/>
                  </a:cubicBezTo>
                  <a:cubicBezTo>
                    <a:pt x="256" y="37"/>
                    <a:pt x="219" y="0"/>
                    <a:pt x="1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26" name="Freeform 12">
              <a:extLst>
                <a:ext uri="{FF2B5EF4-FFF2-40B4-BE49-F238E27FC236}">
                  <a16:creationId xmlns:a16="http://schemas.microsoft.com/office/drawing/2014/main" id="{3EBE5421-47A4-2341-82E4-D32B49ACA5B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663" y="1901825"/>
              <a:ext cx="58738" cy="33337"/>
            </a:xfrm>
            <a:custGeom>
              <a:avLst/>
              <a:gdLst>
                <a:gd name="T0" fmla="*/ 4 w 16"/>
                <a:gd name="T1" fmla="*/ 9 h 9"/>
                <a:gd name="T2" fmla="*/ 0 w 16"/>
                <a:gd name="T3" fmla="*/ 5 h 9"/>
                <a:gd name="T4" fmla="*/ 4 w 16"/>
                <a:gd name="T5" fmla="*/ 1 h 9"/>
                <a:gd name="T6" fmla="*/ 12 w 16"/>
                <a:gd name="T7" fmla="*/ 0 h 9"/>
                <a:gd name="T8" fmla="*/ 16 w 16"/>
                <a:gd name="T9" fmla="*/ 4 h 9"/>
                <a:gd name="T10" fmla="*/ 12 w 16"/>
                <a:gd name="T11" fmla="*/ 8 h 9"/>
                <a:gd name="T12" fmla="*/ 5 w 16"/>
                <a:gd name="T13" fmla="*/ 9 h 9"/>
                <a:gd name="T14" fmla="*/ 4 w 16"/>
                <a:gd name="T1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9">
                  <a:moveTo>
                    <a:pt x="4" y="9"/>
                  </a:moveTo>
                  <a:cubicBezTo>
                    <a:pt x="3" y="9"/>
                    <a:pt x="1" y="7"/>
                    <a:pt x="0" y="5"/>
                  </a:cubicBezTo>
                  <a:cubicBezTo>
                    <a:pt x="0" y="3"/>
                    <a:pt x="2" y="1"/>
                    <a:pt x="4" y="1"/>
                  </a:cubicBezTo>
                  <a:cubicBezTo>
                    <a:pt x="6" y="0"/>
                    <a:pt x="9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ubicBezTo>
                    <a:pt x="10" y="8"/>
                    <a:pt x="7" y="8"/>
                    <a:pt x="5" y="9"/>
                  </a:cubicBezTo>
                  <a:cubicBezTo>
                    <a:pt x="5" y="9"/>
                    <a:pt x="5" y="9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27" name="Freeform 13">
              <a:extLst>
                <a:ext uri="{FF2B5EF4-FFF2-40B4-BE49-F238E27FC236}">
                  <a16:creationId xmlns:a16="http://schemas.microsoft.com/office/drawing/2014/main" id="{E627861A-8D2C-C546-AF18-163DD5D90FED}"/>
                </a:ext>
              </a:extLst>
            </p:cNvPr>
            <p:cNvSpPr>
              <a:spLocks/>
            </p:cNvSpPr>
            <p:nvPr/>
          </p:nvSpPr>
          <p:spPr bwMode="auto">
            <a:xfrm>
              <a:off x="88901" y="1912938"/>
              <a:ext cx="131763" cy="192087"/>
            </a:xfrm>
            <a:custGeom>
              <a:avLst/>
              <a:gdLst>
                <a:gd name="T0" fmla="*/ 4 w 35"/>
                <a:gd name="T1" fmla="*/ 51 h 51"/>
                <a:gd name="T2" fmla="*/ 0 w 35"/>
                <a:gd name="T3" fmla="*/ 47 h 51"/>
                <a:gd name="T4" fmla="*/ 0 w 35"/>
                <a:gd name="T5" fmla="*/ 46 h 51"/>
                <a:gd name="T6" fmla="*/ 29 w 35"/>
                <a:gd name="T7" fmla="*/ 0 h 51"/>
                <a:gd name="T8" fmla="*/ 34 w 35"/>
                <a:gd name="T9" fmla="*/ 2 h 51"/>
                <a:gd name="T10" fmla="*/ 32 w 35"/>
                <a:gd name="T11" fmla="*/ 8 h 51"/>
                <a:gd name="T12" fmla="*/ 8 w 35"/>
                <a:gd name="T13" fmla="*/ 46 h 51"/>
                <a:gd name="T14" fmla="*/ 8 w 35"/>
                <a:gd name="T15" fmla="*/ 47 h 51"/>
                <a:gd name="T16" fmla="*/ 4 w 35"/>
                <a:gd name="T1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51">
                  <a:moveTo>
                    <a:pt x="4" y="51"/>
                  </a:moveTo>
                  <a:cubicBezTo>
                    <a:pt x="2" y="51"/>
                    <a:pt x="0" y="49"/>
                    <a:pt x="0" y="47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7"/>
                    <a:pt x="12" y="8"/>
                    <a:pt x="29" y="0"/>
                  </a:cubicBezTo>
                  <a:cubicBezTo>
                    <a:pt x="31" y="0"/>
                    <a:pt x="34" y="0"/>
                    <a:pt x="34" y="2"/>
                  </a:cubicBezTo>
                  <a:cubicBezTo>
                    <a:pt x="35" y="4"/>
                    <a:pt x="34" y="7"/>
                    <a:pt x="32" y="8"/>
                  </a:cubicBezTo>
                  <a:cubicBezTo>
                    <a:pt x="18" y="14"/>
                    <a:pt x="8" y="30"/>
                    <a:pt x="8" y="46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9"/>
                    <a:pt x="6" y="51"/>
                    <a:pt x="4" y="5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28" name="Freeform 14">
              <a:extLst>
                <a:ext uri="{FF2B5EF4-FFF2-40B4-BE49-F238E27FC236}">
                  <a16:creationId xmlns:a16="http://schemas.microsoft.com/office/drawing/2014/main" id="{706010DC-F617-1844-88C5-45D714794A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1776" y="2052638"/>
              <a:ext cx="134938" cy="134937"/>
            </a:xfrm>
            <a:custGeom>
              <a:avLst/>
              <a:gdLst>
                <a:gd name="T0" fmla="*/ 18 w 36"/>
                <a:gd name="T1" fmla="*/ 36 h 36"/>
                <a:gd name="T2" fmla="*/ 0 w 36"/>
                <a:gd name="T3" fmla="*/ 18 h 36"/>
                <a:gd name="T4" fmla="*/ 18 w 36"/>
                <a:gd name="T5" fmla="*/ 0 h 36"/>
                <a:gd name="T6" fmla="*/ 36 w 36"/>
                <a:gd name="T7" fmla="*/ 18 h 36"/>
                <a:gd name="T8" fmla="*/ 18 w 36"/>
                <a:gd name="T9" fmla="*/ 36 h 36"/>
                <a:gd name="T10" fmla="*/ 18 w 36"/>
                <a:gd name="T11" fmla="*/ 8 h 36"/>
                <a:gd name="T12" fmla="*/ 8 w 36"/>
                <a:gd name="T13" fmla="*/ 18 h 36"/>
                <a:gd name="T14" fmla="*/ 18 w 36"/>
                <a:gd name="T15" fmla="*/ 28 h 36"/>
                <a:gd name="T16" fmla="*/ 28 w 36"/>
                <a:gd name="T17" fmla="*/ 18 h 36"/>
                <a:gd name="T18" fmla="*/ 18 w 36"/>
                <a:gd name="T19" fmla="*/ 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6">
                  <a:moveTo>
                    <a:pt x="18" y="36"/>
                  </a:moveTo>
                  <a:cubicBezTo>
                    <a:pt x="8" y="36"/>
                    <a:pt x="0" y="2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8" y="0"/>
                    <a:pt x="36" y="8"/>
                    <a:pt x="36" y="18"/>
                  </a:cubicBezTo>
                  <a:cubicBezTo>
                    <a:pt x="36" y="28"/>
                    <a:pt x="28" y="36"/>
                    <a:pt x="18" y="36"/>
                  </a:cubicBezTo>
                  <a:close/>
                  <a:moveTo>
                    <a:pt x="18" y="8"/>
                  </a:moveTo>
                  <a:cubicBezTo>
                    <a:pt x="12" y="8"/>
                    <a:pt x="8" y="13"/>
                    <a:pt x="8" y="18"/>
                  </a:cubicBezTo>
                  <a:cubicBezTo>
                    <a:pt x="8" y="24"/>
                    <a:pt x="12" y="28"/>
                    <a:pt x="18" y="28"/>
                  </a:cubicBezTo>
                  <a:cubicBezTo>
                    <a:pt x="23" y="28"/>
                    <a:pt x="28" y="24"/>
                    <a:pt x="28" y="18"/>
                  </a:cubicBezTo>
                  <a:cubicBezTo>
                    <a:pt x="28" y="13"/>
                    <a:pt x="23" y="8"/>
                    <a:pt x="18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29" name="Freeform 15">
              <a:extLst>
                <a:ext uri="{FF2B5EF4-FFF2-40B4-BE49-F238E27FC236}">
                  <a16:creationId xmlns:a16="http://schemas.microsoft.com/office/drawing/2014/main" id="{BB59BF7F-0D36-F142-AA24-1C38437567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1163" y="2052638"/>
              <a:ext cx="136525" cy="134937"/>
            </a:xfrm>
            <a:custGeom>
              <a:avLst/>
              <a:gdLst>
                <a:gd name="T0" fmla="*/ 18 w 36"/>
                <a:gd name="T1" fmla="*/ 36 h 36"/>
                <a:gd name="T2" fmla="*/ 0 w 36"/>
                <a:gd name="T3" fmla="*/ 18 h 36"/>
                <a:gd name="T4" fmla="*/ 18 w 36"/>
                <a:gd name="T5" fmla="*/ 0 h 36"/>
                <a:gd name="T6" fmla="*/ 36 w 36"/>
                <a:gd name="T7" fmla="*/ 18 h 36"/>
                <a:gd name="T8" fmla="*/ 18 w 36"/>
                <a:gd name="T9" fmla="*/ 36 h 36"/>
                <a:gd name="T10" fmla="*/ 18 w 36"/>
                <a:gd name="T11" fmla="*/ 8 h 36"/>
                <a:gd name="T12" fmla="*/ 8 w 36"/>
                <a:gd name="T13" fmla="*/ 18 h 36"/>
                <a:gd name="T14" fmla="*/ 18 w 36"/>
                <a:gd name="T15" fmla="*/ 28 h 36"/>
                <a:gd name="T16" fmla="*/ 28 w 36"/>
                <a:gd name="T17" fmla="*/ 18 h 36"/>
                <a:gd name="T18" fmla="*/ 18 w 36"/>
                <a:gd name="T19" fmla="*/ 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6">
                  <a:moveTo>
                    <a:pt x="18" y="36"/>
                  </a:moveTo>
                  <a:cubicBezTo>
                    <a:pt x="8" y="36"/>
                    <a:pt x="0" y="2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8" y="0"/>
                    <a:pt x="36" y="8"/>
                    <a:pt x="36" y="18"/>
                  </a:cubicBezTo>
                  <a:cubicBezTo>
                    <a:pt x="36" y="28"/>
                    <a:pt x="28" y="36"/>
                    <a:pt x="18" y="36"/>
                  </a:cubicBezTo>
                  <a:close/>
                  <a:moveTo>
                    <a:pt x="18" y="8"/>
                  </a:moveTo>
                  <a:cubicBezTo>
                    <a:pt x="12" y="8"/>
                    <a:pt x="8" y="13"/>
                    <a:pt x="8" y="18"/>
                  </a:cubicBezTo>
                  <a:cubicBezTo>
                    <a:pt x="8" y="24"/>
                    <a:pt x="12" y="28"/>
                    <a:pt x="18" y="28"/>
                  </a:cubicBezTo>
                  <a:cubicBezTo>
                    <a:pt x="23" y="28"/>
                    <a:pt x="28" y="24"/>
                    <a:pt x="28" y="18"/>
                  </a:cubicBezTo>
                  <a:cubicBezTo>
                    <a:pt x="28" y="13"/>
                    <a:pt x="23" y="8"/>
                    <a:pt x="18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30" name="Freeform 16">
              <a:extLst>
                <a:ext uri="{FF2B5EF4-FFF2-40B4-BE49-F238E27FC236}">
                  <a16:creationId xmlns:a16="http://schemas.microsoft.com/office/drawing/2014/main" id="{177E21E3-16E7-9C45-A62C-654E7C6F1F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2138" y="2052638"/>
              <a:ext cx="136525" cy="134937"/>
            </a:xfrm>
            <a:custGeom>
              <a:avLst/>
              <a:gdLst>
                <a:gd name="T0" fmla="*/ 18 w 36"/>
                <a:gd name="T1" fmla="*/ 36 h 36"/>
                <a:gd name="T2" fmla="*/ 0 w 36"/>
                <a:gd name="T3" fmla="*/ 18 h 36"/>
                <a:gd name="T4" fmla="*/ 18 w 36"/>
                <a:gd name="T5" fmla="*/ 0 h 36"/>
                <a:gd name="T6" fmla="*/ 36 w 36"/>
                <a:gd name="T7" fmla="*/ 18 h 36"/>
                <a:gd name="T8" fmla="*/ 18 w 36"/>
                <a:gd name="T9" fmla="*/ 36 h 36"/>
                <a:gd name="T10" fmla="*/ 18 w 36"/>
                <a:gd name="T11" fmla="*/ 8 h 36"/>
                <a:gd name="T12" fmla="*/ 8 w 36"/>
                <a:gd name="T13" fmla="*/ 18 h 36"/>
                <a:gd name="T14" fmla="*/ 18 w 36"/>
                <a:gd name="T15" fmla="*/ 28 h 36"/>
                <a:gd name="T16" fmla="*/ 28 w 36"/>
                <a:gd name="T17" fmla="*/ 18 h 36"/>
                <a:gd name="T18" fmla="*/ 18 w 36"/>
                <a:gd name="T19" fmla="*/ 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6">
                  <a:moveTo>
                    <a:pt x="18" y="36"/>
                  </a:moveTo>
                  <a:cubicBezTo>
                    <a:pt x="8" y="36"/>
                    <a:pt x="0" y="2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8" y="0"/>
                    <a:pt x="36" y="8"/>
                    <a:pt x="36" y="18"/>
                  </a:cubicBezTo>
                  <a:cubicBezTo>
                    <a:pt x="36" y="28"/>
                    <a:pt x="28" y="36"/>
                    <a:pt x="18" y="36"/>
                  </a:cubicBezTo>
                  <a:close/>
                  <a:moveTo>
                    <a:pt x="18" y="8"/>
                  </a:moveTo>
                  <a:cubicBezTo>
                    <a:pt x="12" y="8"/>
                    <a:pt x="8" y="13"/>
                    <a:pt x="8" y="18"/>
                  </a:cubicBezTo>
                  <a:cubicBezTo>
                    <a:pt x="8" y="24"/>
                    <a:pt x="12" y="28"/>
                    <a:pt x="18" y="28"/>
                  </a:cubicBezTo>
                  <a:cubicBezTo>
                    <a:pt x="23" y="28"/>
                    <a:pt x="28" y="24"/>
                    <a:pt x="28" y="18"/>
                  </a:cubicBezTo>
                  <a:cubicBezTo>
                    <a:pt x="28" y="13"/>
                    <a:pt x="23" y="8"/>
                    <a:pt x="18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</p:grpSp>
      <p:grpSp>
        <p:nvGrpSpPr>
          <p:cNvPr id="31" name="Group 40">
            <a:extLst>
              <a:ext uri="{FF2B5EF4-FFF2-40B4-BE49-F238E27FC236}">
                <a16:creationId xmlns:a16="http://schemas.microsoft.com/office/drawing/2014/main" id="{BAEA75B5-E520-5C4B-842C-291318B2DF2C}"/>
              </a:ext>
            </a:extLst>
          </p:cNvPr>
          <p:cNvGrpSpPr/>
          <p:nvPr/>
        </p:nvGrpSpPr>
        <p:grpSpPr>
          <a:xfrm>
            <a:off x="8549733" y="2675350"/>
            <a:ext cx="568350" cy="490687"/>
            <a:chOff x="4243916" y="1937810"/>
            <a:chExt cx="511175" cy="441325"/>
          </a:xfrm>
          <a:solidFill>
            <a:schemeClr val="bg1"/>
          </a:solidFill>
        </p:grpSpPr>
        <p:sp>
          <p:nvSpPr>
            <p:cNvPr id="32" name="Freeform 69">
              <a:extLst>
                <a:ext uri="{FF2B5EF4-FFF2-40B4-BE49-F238E27FC236}">
                  <a16:creationId xmlns:a16="http://schemas.microsoft.com/office/drawing/2014/main" id="{40B1DD3E-4257-DA46-9505-B501082EC5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43916" y="1937810"/>
              <a:ext cx="511175" cy="441325"/>
            </a:xfrm>
            <a:custGeom>
              <a:avLst/>
              <a:gdLst>
                <a:gd name="T0" fmla="*/ 121 w 136"/>
                <a:gd name="T1" fmla="*/ 15 h 117"/>
                <a:gd name="T2" fmla="*/ 68 w 136"/>
                <a:gd name="T3" fmla="*/ 14 h 117"/>
                <a:gd name="T4" fmla="*/ 15 w 136"/>
                <a:gd name="T5" fmla="*/ 15 h 117"/>
                <a:gd name="T6" fmla="*/ 15 w 136"/>
                <a:gd name="T7" fmla="*/ 69 h 117"/>
                <a:gd name="T8" fmla="*/ 59 w 136"/>
                <a:gd name="T9" fmla="*/ 112 h 117"/>
                <a:gd name="T10" fmla="*/ 77 w 136"/>
                <a:gd name="T11" fmla="*/ 112 h 117"/>
                <a:gd name="T12" fmla="*/ 121 w 136"/>
                <a:gd name="T13" fmla="*/ 69 h 117"/>
                <a:gd name="T14" fmla="*/ 121 w 136"/>
                <a:gd name="T15" fmla="*/ 15 h 117"/>
                <a:gd name="T16" fmla="*/ 115 w 136"/>
                <a:gd name="T17" fmla="*/ 63 h 117"/>
                <a:gd name="T18" fmla="*/ 71 w 136"/>
                <a:gd name="T19" fmla="*/ 107 h 117"/>
                <a:gd name="T20" fmla="*/ 65 w 136"/>
                <a:gd name="T21" fmla="*/ 107 h 117"/>
                <a:gd name="T22" fmla="*/ 21 w 136"/>
                <a:gd name="T23" fmla="*/ 63 h 117"/>
                <a:gd name="T24" fmla="*/ 21 w 136"/>
                <a:gd name="T25" fmla="*/ 21 h 117"/>
                <a:gd name="T26" fmla="*/ 63 w 136"/>
                <a:gd name="T27" fmla="*/ 20 h 117"/>
                <a:gd name="T28" fmla="*/ 68 w 136"/>
                <a:gd name="T29" fmla="*/ 25 h 117"/>
                <a:gd name="T30" fmla="*/ 73 w 136"/>
                <a:gd name="T31" fmla="*/ 20 h 117"/>
                <a:gd name="T32" fmla="*/ 115 w 136"/>
                <a:gd name="T33" fmla="*/ 21 h 117"/>
                <a:gd name="T34" fmla="*/ 115 w 136"/>
                <a:gd name="T35" fmla="*/ 63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6" h="117">
                  <a:moveTo>
                    <a:pt x="121" y="15"/>
                  </a:moveTo>
                  <a:cubicBezTo>
                    <a:pt x="106" y="1"/>
                    <a:pt x="83" y="0"/>
                    <a:pt x="68" y="14"/>
                  </a:cubicBezTo>
                  <a:cubicBezTo>
                    <a:pt x="53" y="0"/>
                    <a:pt x="30" y="1"/>
                    <a:pt x="15" y="15"/>
                  </a:cubicBezTo>
                  <a:cubicBezTo>
                    <a:pt x="0" y="30"/>
                    <a:pt x="0" y="54"/>
                    <a:pt x="15" y="69"/>
                  </a:cubicBezTo>
                  <a:cubicBezTo>
                    <a:pt x="20" y="73"/>
                    <a:pt x="59" y="112"/>
                    <a:pt x="59" y="112"/>
                  </a:cubicBezTo>
                  <a:cubicBezTo>
                    <a:pt x="64" y="117"/>
                    <a:pt x="72" y="117"/>
                    <a:pt x="77" y="112"/>
                  </a:cubicBezTo>
                  <a:cubicBezTo>
                    <a:pt x="77" y="112"/>
                    <a:pt x="120" y="69"/>
                    <a:pt x="121" y="69"/>
                  </a:cubicBezTo>
                  <a:cubicBezTo>
                    <a:pt x="136" y="54"/>
                    <a:pt x="136" y="30"/>
                    <a:pt x="121" y="15"/>
                  </a:cubicBezTo>
                  <a:close/>
                  <a:moveTo>
                    <a:pt x="115" y="63"/>
                  </a:moveTo>
                  <a:cubicBezTo>
                    <a:pt x="71" y="107"/>
                    <a:pt x="71" y="107"/>
                    <a:pt x="71" y="107"/>
                  </a:cubicBezTo>
                  <a:cubicBezTo>
                    <a:pt x="69" y="108"/>
                    <a:pt x="67" y="108"/>
                    <a:pt x="65" y="107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9" y="51"/>
                    <a:pt x="9" y="32"/>
                    <a:pt x="21" y="21"/>
                  </a:cubicBezTo>
                  <a:cubicBezTo>
                    <a:pt x="32" y="9"/>
                    <a:pt x="51" y="9"/>
                    <a:pt x="63" y="20"/>
                  </a:cubicBezTo>
                  <a:cubicBezTo>
                    <a:pt x="68" y="25"/>
                    <a:pt x="68" y="25"/>
                    <a:pt x="68" y="25"/>
                  </a:cubicBezTo>
                  <a:cubicBezTo>
                    <a:pt x="73" y="20"/>
                    <a:pt x="73" y="20"/>
                    <a:pt x="73" y="20"/>
                  </a:cubicBezTo>
                  <a:cubicBezTo>
                    <a:pt x="85" y="9"/>
                    <a:pt x="104" y="9"/>
                    <a:pt x="115" y="21"/>
                  </a:cubicBezTo>
                  <a:cubicBezTo>
                    <a:pt x="127" y="32"/>
                    <a:pt x="127" y="51"/>
                    <a:pt x="115" y="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33" name="Freeform 70">
              <a:extLst>
                <a:ext uri="{FF2B5EF4-FFF2-40B4-BE49-F238E27FC236}">
                  <a16:creationId xmlns:a16="http://schemas.microsoft.com/office/drawing/2014/main" id="{9050D873-EDAD-004D-A2B9-DEE527A42275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2816" y="2028297"/>
              <a:ext cx="71437" cy="71438"/>
            </a:xfrm>
            <a:custGeom>
              <a:avLst/>
              <a:gdLst>
                <a:gd name="T0" fmla="*/ 17 w 19"/>
                <a:gd name="T1" fmla="*/ 0 h 19"/>
                <a:gd name="T2" fmla="*/ 17 w 19"/>
                <a:gd name="T3" fmla="*/ 0 h 19"/>
                <a:gd name="T4" fmla="*/ 0 w 19"/>
                <a:gd name="T5" fmla="*/ 17 h 19"/>
                <a:gd name="T6" fmla="*/ 0 w 19"/>
                <a:gd name="T7" fmla="*/ 17 h 19"/>
                <a:gd name="T8" fmla="*/ 2 w 19"/>
                <a:gd name="T9" fmla="*/ 19 h 19"/>
                <a:gd name="T10" fmla="*/ 4 w 19"/>
                <a:gd name="T11" fmla="*/ 17 h 19"/>
                <a:gd name="T12" fmla="*/ 4 w 19"/>
                <a:gd name="T13" fmla="*/ 17 h 19"/>
                <a:gd name="T14" fmla="*/ 17 w 19"/>
                <a:gd name="T15" fmla="*/ 4 h 19"/>
                <a:gd name="T16" fmla="*/ 17 w 19"/>
                <a:gd name="T17" fmla="*/ 4 h 19"/>
                <a:gd name="T18" fmla="*/ 19 w 19"/>
                <a:gd name="T19" fmla="*/ 2 h 19"/>
                <a:gd name="T20" fmla="*/ 17 w 19"/>
                <a:gd name="T2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19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1" y="19"/>
                    <a:pt x="2" y="19"/>
                  </a:cubicBezTo>
                  <a:cubicBezTo>
                    <a:pt x="3" y="19"/>
                    <a:pt x="4" y="18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0"/>
                    <a:pt x="10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8" y="4"/>
                    <a:pt x="19" y="3"/>
                    <a:pt x="19" y="2"/>
                  </a:cubicBezTo>
                  <a:cubicBezTo>
                    <a:pt x="19" y="1"/>
                    <a:pt x="18" y="0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</p:grpSp>
      <p:sp>
        <p:nvSpPr>
          <p:cNvPr id="40" name="Rectangle 29">
            <a:extLst>
              <a:ext uri="{FF2B5EF4-FFF2-40B4-BE49-F238E27FC236}">
                <a16:creationId xmlns:a16="http://schemas.microsoft.com/office/drawing/2014/main" id="{B88ACFE1-0E97-7C45-B20A-E1DA6315B8AB}"/>
              </a:ext>
            </a:extLst>
          </p:cNvPr>
          <p:cNvSpPr/>
          <p:nvPr/>
        </p:nvSpPr>
        <p:spPr>
          <a:xfrm>
            <a:off x="93356" y="2931327"/>
            <a:ext cx="2594538" cy="3579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ts val="2000"/>
              </a:lnSpc>
              <a:defRPr/>
            </a:pPr>
            <a:r>
              <a:rPr lang="zh-TW" altLang="en-US" sz="2400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為什麼要學歷史</a:t>
            </a:r>
          </a:p>
        </p:txBody>
      </p:sp>
      <p:sp>
        <p:nvSpPr>
          <p:cNvPr id="41" name="Rectangle 30">
            <a:extLst>
              <a:ext uri="{FF2B5EF4-FFF2-40B4-BE49-F238E27FC236}">
                <a16:creationId xmlns:a16="http://schemas.microsoft.com/office/drawing/2014/main" id="{108035CC-C6AB-1D45-A66D-03EFF12299B1}"/>
              </a:ext>
            </a:extLst>
          </p:cNvPr>
          <p:cNvSpPr/>
          <p:nvPr/>
        </p:nvSpPr>
        <p:spPr>
          <a:xfrm>
            <a:off x="1596805" y="2378131"/>
            <a:ext cx="109214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defTabSz="914400">
              <a:defRPr/>
            </a:pP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cs typeface="Open Sans" pitchFamily="34" charset="0"/>
                <a:sym typeface="思源黑体" panose="020B0500000000000000" pitchFamily="34" charset="-122"/>
              </a:rPr>
              <a:t>L1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  <a:cs typeface="Open Sans" pitchFamily="34" charset="0"/>
              <a:sym typeface="思源黑体" panose="020B0500000000000000" pitchFamily="34" charset="-122"/>
            </a:endParaRPr>
          </a:p>
        </p:txBody>
      </p:sp>
      <p:sp>
        <p:nvSpPr>
          <p:cNvPr id="49" name="Freeform 13">
            <a:extLst>
              <a:ext uri="{FF2B5EF4-FFF2-40B4-BE49-F238E27FC236}">
                <a16:creationId xmlns:a16="http://schemas.microsoft.com/office/drawing/2014/main" id="{4612D940-A252-4581-A957-ADCDA828EFAA}"/>
              </a:ext>
            </a:extLst>
          </p:cNvPr>
          <p:cNvSpPr>
            <a:spLocks/>
          </p:cNvSpPr>
          <p:nvPr/>
        </p:nvSpPr>
        <p:spPr bwMode="auto">
          <a:xfrm>
            <a:off x="7430157" y="463970"/>
            <a:ext cx="1166813" cy="1168400"/>
          </a:xfrm>
          <a:custGeom>
            <a:avLst/>
            <a:gdLst>
              <a:gd name="T0" fmla="*/ 501 w 556"/>
              <a:gd name="T1" fmla="*/ 178 h 557"/>
              <a:gd name="T2" fmla="*/ 178 w 556"/>
              <a:gd name="T3" fmla="*/ 56 h 557"/>
              <a:gd name="T4" fmla="*/ 55 w 556"/>
              <a:gd name="T5" fmla="*/ 379 h 557"/>
              <a:gd name="T6" fmla="*/ 378 w 556"/>
              <a:gd name="T7" fmla="*/ 501 h 557"/>
              <a:gd name="T8" fmla="*/ 501 w 556"/>
              <a:gd name="T9" fmla="*/ 178 h 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6" h="557">
                <a:moveTo>
                  <a:pt x="501" y="178"/>
                </a:moveTo>
                <a:cubicBezTo>
                  <a:pt x="445" y="55"/>
                  <a:pt x="301" y="0"/>
                  <a:pt x="178" y="56"/>
                </a:cubicBezTo>
                <a:cubicBezTo>
                  <a:pt x="55" y="111"/>
                  <a:pt x="0" y="256"/>
                  <a:pt x="55" y="379"/>
                </a:cubicBezTo>
                <a:cubicBezTo>
                  <a:pt x="111" y="502"/>
                  <a:pt x="255" y="557"/>
                  <a:pt x="378" y="501"/>
                </a:cubicBezTo>
                <a:cubicBezTo>
                  <a:pt x="501" y="446"/>
                  <a:pt x="556" y="301"/>
                  <a:pt x="501" y="178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grpSp>
        <p:nvGrpSpPr>
          <p:cNvPr id="50" name="Group 1368">
            <a:extLst>
              <a:ext uri="{FF2B5EF4-FFF2-40B4-BE49-F238E27FC236}">
                <a16:creationId xmlns:a16="http://schemas.microsoft.com/office/drawing/2014/main" id="{9BA65A7D-80B9-45E8-A486-6069CCAC872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790348" y="774408"/>
            <a:ext cx="568434" cy="564254"/>
            <a:chOff x="2246" y="225"/>
            <a:chExt cx="272" cy="270"/>
          </a:xfrm>
          <a:solidFill>
            <a:schemeClr val="bg1"/>
          </a:solidFill>
        </p:grpSpPr>
        <p:sp>
          <p:nvSpPr>
            <p:cNvPr id="51" name="Freeform 1370">
              <a:extLst>
                <a:ext uri="{FF2B5EF4-FFF2-40B4-BE49-F238E27FC236}">
                  <a16:creationId xmlns:a16="http://schemas.microsoft.com/office/drawing/2014/main" id="{A0689BF4-00FD-4387-8E17-890A2741680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2" y="273"/>
              <a:ext cx="118" cy="25"/>
            </a:xfrm>
            <a:custGeom>
              <a:avLst/>
              <a:gdLst>
                <a:gd name="T0" fmla="*/ 148 w 1410"/>
                <a:gd name="T1" fmla="*/ 0 h 295"/>
                <a:gd name="T2" fmla="*/ 1262 w 1410"/>
                <a:gd name="T3" fmla="*/ 0 h 295"/>
                <a:gd name="T4" fmla="*/ 1292 w 1410"/>
                <a:gd name="T5" fmla="*/ 3 h 295"/>
                <a:gd name="T6" fmla="*/ 1319 w 1410"/>
                <a:gd name="T7" fmla="*/ 12 h 295"/>
                <a:gd name="T8" fmla="*/ 1345 w 1410"/>
                <a:gd name="T9" fmla="*/ 25 h 295"/>
                <a:gd name="T10" fmla="*/ 1367 w 1410"/>
                <a:gd name="T11" fmla="*/ 44 h 295"/>
                <a:gd name="T12" fmla="*/ 1385 w 1410"/>
                <a:gd name="T13" fmla="*/ 65 h 295"/>
                <a:gd name="T14" fmla="*/ 1398 w 1410"/>
                <a:gd name="T15" fmla="*/ 91 h 295"/>
                <a:gd name="T16" fmla="*/ 1407 w 1410"/>
                <a:gd name="T17" fmla="*/ 118 h 295"/>
                <a:gd name="T18" fmla="*/ 1410 w 1410"/>
                <a:gd name="T19" fmla="*/ 148 h 295"/>
                <a:gd name="T20" fmla="*/ 1407 w 1410"/>
                <a:gd name="T21" fmla="*/ 177 h 295"/>
                <a:gd name="T22" fmla="*/ 1398 w 1410"/>
                <a:gd name="T23" fmla="*/ 205 h 295"/>
                <a:gd name="T24" fmla="*/ 1385 w 1410"/>
                <a:gd name="T25" fmla="*/ 230 h 295"/>
                <a:gd name="T26" fmla="*/ 1367 w 1410"/>
                <a:gd name="T27" fmla="*/ 251 h 295"/>
                <a:gd name="T28" fmla="*/ 1345 w 1410"/>
                <a:gd name="T29" fmla="*/ 270 h 295"/>
                <a:gd name="T30" fmla="*/ 1319 w 1410"/>
                <a:gd name="T31" fmla="*/ 283 h 295"/>
                <a:gd name="T32" fmla="*/ 1292 w 1410"/>
                <a:gd name="T33" fmla="*/ 292 h 295"/>
                <a:gd name="T34" fmla="*/ 1262 w 1410"/>
                <a:gd name="T35" fmla="*/ 295 h 295"/>
                <a:gd name="T36" fmla="*/ 148 w 1410"/>
                <a:gd name="T37" fmla="*/ 295 h 295"/>
                <a:gd name="T38" fmla="*/ 118 w 1410"/>
                <a:gd name="T39" fmla="*/ 292 h 295"/>
                <a:gd name="T40" fmla="*/ 91 w 1410"/>
                <a:gd name="T41" fmla="*/ 283 h 295"/>
                <a:gd name="T42" fmla="*/ 65 w 1410"/>
                <a:gd name="T43" fmla="*/ 270 h 295"/>
                <a:gd name="T44" fmla="*/ 43 w 1410"/>
                <a:gd name="T45" fmla="*/ 251 h 295"/>
                <a:gd name="T46" fmla="*/ 25 w 1410"/>
                <a:gd name="T47" fmla="*/ 230 h 295"/>
                <a:gd name="T48" fmla="*/ 12 w 1410"/>
                <a:gd name="T49" fmla="*/ 205 h 295"/>
                <a:gd name="T50" fmla="*/ 3 w 1410"/>
                <a:gd name="T51" fmla="*/ 177 h 295"/>
                <a:gd name="T52" fmla="*/ 0 w 1410"/>
                <a:gd name="T53" fmla="*/ 148 h 295"/>
                <a:gd name="T54" fmla="*/ 3 w 1410"/>
                <a:gd name="T55" fmla="*/ 118 h 295"/>
                <a:gd name="T56" fmla="*/ 12 w 1410"/>
                <a:gd name="T57" fmla="*/ 91 h 295"/>
                <a:gd name="T58" fmla="*/ 25 w 1410"/>
                <a:gd name="T59" fmla="*/ 65 h 295"/>
                <a:gd name="T60" fmla="*/ 43 w 1410"/>
                <a:gd name="T61" fmla="*/ 44 h 295"/>
                <a:gd name="T62" fmla="*/ 65 w 1410"/>
                <a:gd name="T63" fmla="*/ 25 h 295"/>
                <a:gd name="T64" fmla="*/ 91 w 1410"/>
                <a:gd name="T65" fmla="*/ 12 h 295"/>
                <a:gd name="T66" fmla="*/ 118 w 1410"/>
                <a:gd name="T67" fmla="*/ 3 h 295"/>
                <a:gd name="T68" fmla="*/ 148 w 1410"/>
                <a:gd name="T69" fmla="*/ 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10" h="295">
                  <a:moveTo>
                    <a:pt x="148" y="0"/>
                  </a:moveTo>
                  <a:lnTo>
                    <a:pt x="1262" y="0"/>
                  </a:lnTo>
                  <a:lnTo>
                    <a:pt x="1292" y="3"/>
                  </a:lnTo>
                  <a:lnTo>
                    <a:pt x="1319" y="12"/>
                  </a:lnTo>
                  <a:lnTo>
                    <a:pt x="1345" y="25"/>
                  </a:lnTo>
                  <a:lnTo>
                    <a:pt x="1367" y="44"/>
                  </a:lnTo>
                  <a:lnTo>
                    <a:pt x="1385" y="65"/>
                  </a:lnTo>
                  <a:lnTo>
                    <a:pt x="1398" y="91"/>
                  </a:lnTo>
                  <a:lnTo>
                    <a:pt x="1407" y="118"/>
                  </a:lnTo>
                  <a:lnTo>
                    <a:pt x="1410" y="148"/>
                  </a:lnTo>
                  <a:lnTo>
                    <a:pt x="1407" y="177"/>
                  </a:lnTo>
                  <a:lnTo>
                    <a:pt x="1398" y="205"/>
                  </a:lnTo>
                  <a:lnTo>
                    <a:pt x="1385" y="230"/>
                  </a:lnTo>
                  <a:lnTo>
                    <a:pt x="1367" y="251"/>
                  </a:lnTo>
                  <a:lnTo>
                    <a:pt x="1345" y="270"/>
                  </a:lnTo>
                  <a:lnTo>
                    <a:pt x="1319" y="283"/>
                  </a:lnTo>
                  <a:lnTo>
                    <a:pt x="1292" y="292"/>
                  </a:lnTo>
                  <a:lnTo>
                    <a:pt x="1262" y="295"/>
                  </a:lnTo>
                  <a:lnTo>
                    <a:pt x="148" y="295"/>
                  </a:lnTo>
                  <a:lnTo>
                    <a:pt x="118" y="292"/>
                  </a:lnTo>
                  <a:lnTo>
                    <a:pt x="91" y="283"/>
                  </a:lnTo>
                  <a:lnTo>
                    <a:pt x="65" y="270"/>
                  </a:lnTo>
                  <a:lnTo>
                    <a:pt x="43" y="251"/>
                  </a:lnTo>
                  <a:lnTo>
                    <a:pt x="25" y="230"/>
                  </a:lnTo>
                  <a:lnTo>
                    <a:pt x="12" y="205"/>
                  </a:lnTo>
                  <a:lnTo>
                    <a:pt x="3" y="177"/>
                  </a:lnTo>
                  <a:lnTo>
                    <a:pt x="0" y="148"/>
                  </a:lnTo>
                  <a:lnTo>
                    <a:pt x="3" y="118"/>
                  </a:lnTo>
                  <a:lnTo>
                    <a:pt x="12" y="91"/>
                  </a:lnTo>
                  <a:lnTo>
                    <a:pt x="25" y="65"/>
                  </a:lnTo>
                  <a:lnTo>
                    <a:pt x="43" y="44"/>
                  </a:lnTo>
                  <a:lnTo>
                    <a:pt x="65" y="25"/>
                  </a:lnTo>
                  <a:lnTo>
                    <a:pt x="91" y="12"/>
                  </a:lnTo>
                  <a:lnTo>
                    <a:pt x="118" y="3"/>
                  </a:lnTo>
                  <a:lnTo>
                    <a:pt x="1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52" name="Freeform 1371">
              <a:extLst>
                <a:ext uri="{FF2B5EF4-FFF2-40B4-BE49-F238E27FC236}">
                  <a16:creationId xmlns:a16="http://schemas.microsoft.com/office/drawing/2014/main" id="{84B7B69D-54FC-4789-A9A5-5C0A1E8E67F7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2" y="319"/>
              <a:ext cx="118" cy="25"/>
            </a:xfrm>
            <a:custGeom>
              <a:avLst/>
              <a:gdLst>
                <a:gd name="T0" fmla="*/ 148 w 1410"/>
                <a:gd name="T1" fmla="*/ 0 h 295"/>
                <a:gd name="T2" fmla="*/ 1262 w 1410"/>
                <a:gd name="T3" fmla="*/ 0 h 295"/>
                <a:gd name="T4" fmla="*/ 1292 w 1410"/>
                <a:gd name="T5" fmla="*/ 3 h 295"/>
                <a:gd name="T6" fmla="*/ 1319 w 1410"/>
                <a:gd name="T7" fmla="*/ 12 h 295"/>
                <a:gd name="T8" fmla="*/ 1345 w 1410"/>
                <a:gd name="T9" fmla="*/ 25 h 295"/>
                <a:gd name="T10" fmla="*/ 1367 w 1410"/>
                <a:gd name="T11" fmla="*/ 44 h 295"/>
                <a:gd name="T12" fmla="*/ 1385 w 1410"/>
                <a:gd name="T13" fmla="*/ 65 h 295"/>
                <a:gd name="T14" fmla="*/ 1398 w 1410"/>
                <a:gd name="T15" fmla="*/ 90 h 295"/>
                <a:gd name="T16" fmla="*/ 1407 w 1410"/>
                <a:gd name="T17" fmla="*/ 118 h 295"/>
                <a:gd name="T18" fmla="*/ 1410 w 1410"/>
                <a:gd name="T19" fmla="*/ 147 h 295"/>
                <a:gd name="T20" fmla="*/ 1407 w 1410"/>
                <a:gd name="T21" fmla="*/ 177 h 295"/>
                <a:gd name="T22" fmla="*/ 1398 w 1410"/>
                <a:gd name="T23" fmla="*/ 205 h 295"/>
                <a:gd name="T24" fmla="*/ 1385 w 1410"/>
                <a:gd name="T25" fmla="*/ 230 h 295"/>
                <a:gd name="T26" fmla="*/ 1367 w 1410"/>
                <a:gd name="T27" fmla="*/ 252 h 295"/>
                <a:gd name="T28" fmla="*/ 1345 w 1410"/>
                <a:gd name="T29" fmla="*/ 270 h 295"/>
                <a:gd name="T30" fmla="*/ 1319 w 1410"/>
                <a:gd name="T31" fmla="*/ 284 h 295"/>
                <a:gd name="T32" fmla="*/ 1292 w 1410"/>
                <a:gd name="T33" fmla="*/ 292 h 295"/>
                <a:gd name="T34" fmla="*/ 1262 w 1410"/>
                <a:gd name="T35" fmla="*/ 295 h 295"/>
                <a:gd name="T36" fmla="*/ 148 w 1410"/>
                <a:gd name="T37" fmla="*/ 295 h 295"/>
                <a:gd name="T38" fmla="*/ 118 w 1410"/>
                <a:gd name="T39" fmla="*/ 292 h 295"/>
                <a:gd name="T40" fmla="*/ 91 w 1410"/>
                <a:gd name="T41" fmla="*/ 284 h 295"/>
                <a:gd name="T42" fmla="*/ 65 w 1410"/>
                <a:gd name="T43" fmla="*/ 270 h 295"/>
                <a:gd name="T44" fmla="*/ 43 w 1410"/>
                <a:gd name="T45" fmla="*/ 252 h 295"/>
                <a:gd name="T46" fmla="*/ 25 w 1410"/>
                <a:gd name="T47" fmla="*/ 230 h 295"/>
                <a:gd name="T48" fmla="*/ 12 w 1410"/>
                <a:gd name="T49" fmla="*/ 205 h 295"/>
                <a:gd name="T50" fmla="*/ 3 w 1410"/>
                <a:gd name="T51" fmla="*/ 177 h 295"/>
                <a:gd name="T52" fmla="*/ 0 w 1410"/>
                <a:gd name="T53" fmla="*/ 147 h 295"/>
                <a:gd name="T54" fmla="*/ 3 w 1410"/>
                <a:gd name="T55" fmla="*/ 118 h 295"/>
                <a:gd name="T56" fmla="*/ 12 w 1410"/>
                <a:gd name="T57" fmla="*/ 90 h 295"/>
                <a:gd name="T58" fmla="*/ 25 w 1410"/>
                <a:gd name="T59" fmla="*/ 65 h 295"/>
                <a:gd name="T60" fmla="*/ 43 w 1410"/>
                <a:gd name="T61" fmla="*/ 44 h 295"/>
                <a:gd name="T62" fmla="*/ 65 w 1410"/>
                <a:gd name="T63" fmla="*/ 25 h 295"/>
                <a:gd name="T64" fmla="*/ 91 w 1410"/>
                <a:gd name="T65" fmla="*/ 12 h 295"/>
                <a:gd name="T66" fmla="*/ 118 w 1410"/>
                <a:gd name="T67" fmla="*/ 3 h 295"/>
                <a:gd name="T68" fmla="*/ 148 w 1410"/>
                <a:gd name="T69" fmla="*/ 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10" h="295">
                  <a:moveTo>
                    <a:pt x="148" y="0"/>
                  </a:moveTo>
                  <a:lnTo>
                    <a:pt x="1262" y="0"/>
                  </a:lnTo>
                  <a:lnTo>
                    <a:pt x="1292" y="3"/>
                  </a:lnTo>
                  <a:lnTo>
                    <a:pt x="1319" y="12"/>
                  </a:lnTo>
                  <a:lnTo>
                    <a:pt x="1345" y="25"/>
                  </a:lnTo>
                  <a:lnTo>
                    <a:pt x="1367" y="44"/>
                  </a:lnTo>
                  <a:lnTo>
                    <a:pt x="1385" y="65"/>
                  </a:lnTo>
                  <a:lnTo>
                    <a:pt x="1398" y="90"/>
                  </a:lnTo>
                  <a:lnTo>
                    <a:pt x="1407" y="118"/>
                  </a:lnTo>
                  <a:lnTo>
                    <a:pt x="1410" y="147"/>
                  </a:lnTo>
                  <a:lnTo>
                    <a:pt x="1407" y="177"/>
                  </a:lnTo>
                  <a:lnTo>
                    <a:pt x="1398" y="205"/>
                  </a:lnTo>
                  <a:lnTo>
                    <a:pt x="1385" y="230"/>
                  </a:lnTo>
                  <a:lnTo>
                    <a:pt x="1367" y="252"/>
                  </a:lnTo>
                  <a:lnTo>
                    <a:pt x="1345" y="270"/>
                  </a:lnTo>
                  <a:lnTo>
                    <a:pt x="1319" y="284"/>
                  </a:lnTo>
                  <a:lnTo>
                    <a:pt x="1292" y="292"/>
                  </a:lnTo>
                  <a:lnTo>
                    <a:pt x="1262" y="295"/>
                  </a:lnTo>
                  <a:lnTo>
                    <a:pt x="148" y="295"/>
                  </a:lnTo>
                  <a:lnTo>
                    <a:pt x="118" y="292"/>
                  </a:lnTo>
                  <a:lnTo>
                    <a:pt x="91" y="284"/>
                  </a:lnTo>
                  <a:lnTo>
                    <a:pt x="65" y="270"/>
                  </a:lnTo>
                  <a:lnTo>
                    <a:pt x="43" y="252"/>
                  </a:lnTo>
                  <a:lnTo>
                    <a:pt x="25" y="230"/>
                  </a:lnTo>
                  <a:lnTo>
                    <a:pt x="12" y="205"/>
                  </a:lnTo>
                  <a:lnTo>
                    <a:pt x="3" y="177"/>
                  </a:lnTo>
                  <a:lnTo>
                    <a:pt x="0" y="147"/>
                  </a:lnTo>
                  <a:lnTo>
                    <a:pt x="3" y="118"/>
                  </a:lnTo>
                  <a:lnTo>
                    <a:pt x="12" y="90"/>
                  </a:lnTo>
                  <a:lnTo>
                    <a:pt x="25" y="65"/>
                  </a:lnTo>
                  <a:lnTo>
                    <a:pt x="43" y="44"/>
                  </a:lnTo>
                  <a:lnTo>
                    <a:pt x="65" y="25"/>
                  </a:lnTo>
                  <a:lnTo>
                    <a:pt x="91" y="12"/>
                  </a:lnTo>
                  <a:lnTo>
                    <a:pt x="118" y="3"/>
                  </a:lnTo>
                  <a:lnTo>
                    <a:pt x="1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53" name="Freeform 1372">
              <a:extLst>
                <a:ext uri="{FF2B5EF4-FFF2-40B4-BE49-F238E27FC236}">
                  <a16:creationId xmlns:a16="http://schemas.microsoft.com/office/drawing/2014/main" id="{FD562FBD-3FBD-4253-AEE5-BA6194AA3D3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2" y="365"/>
              <a:ext cx="71" cy="24"/>
            </a:xfrm>
            <a:custGeom>
              <a:avLst/>
              <a:gdLst>
                <a:gd name="T0" fmla="*/ 148 w 853"/>
                <a:gd name="T1" fmla="*/ 0 h 294"/>
                <a:gd name="T2" fmla="*/ 705 w 853"/>
                <a:gd name="T3" fmla="*/ 0 h 294"/>
                <a:gd name="T4" fmla="*/ 735 w 853"/>
                <a:gd name="T5" fmla="*/ 3 h 294"/>
                <a:gd name="T6" fmla="*/ 763 w 853"/>
                <a:gd name="T7" fmla="*/ 11 h 294"/>
                <a:gd name="T8" fmla="*/ 789 w 853"/>
                <a:gd name="T9" fmla="*/ 25 h 294"/>
                <a:gd name="T10" fmla="*/ 810 w 853"/>
                <a:gd name="T11" fmla="*/ 42 h 294"/>
                <a:gd name="T12" fmla="*/ 829 w 853"/>
                <a:gd name="T13" fmla="*/ 65 h 294"/>
                <a:gd name="T14" fmla="*/ 842 w 853"/>
                <a:gd name="T15" fmla="*/ 89 h 294"/>
                <a:gd name="T16" fmla="*/ 850 w 853"/>
                <a:gd name="T17" fmla="*/ 117 h 294"/>
                <a:gd name="T18" fmla="*/ 853 w 853"/>
                <a:gd name="T19" fmla="*/ 147 h 294"/>
                <a:gd name="T20" fmla="*/ 850 w 853"/>
                <a:gd name="T21" fmla="*/ 177 h 294"/>
                <a:gd name="T22" fmla="*/ 842 w 853"/>
                <a:gd name="T23" fmla="*/ 204 h 294"/>
                <a:gd name="T24" fmla="*/ 829 w 853"/>
                <a:gd name="T25" fmla="*/ 229 h 294"/>
                <a:gd name="T26" fmla="*/ 810 w 853"/>
                <a:gd name="T27" fmla="*/ 251 h 294"/>
                <a:gd name="T28" fmla="*/ 789 w 853"/>
                <a:gd name="T29" fmla="*/ 268 h 294"/>
                <a:gd name="T30" fmla="*/ 763 w 853"/>
                <a:gd name="T31" fmla="*/ 283 h 294"/>
                <a:gd name="T32" fmla="*/ 735 w 853"/>
                <a:gd name="T33" fmla="*/ 291 h 294"/>
                <a:gd name="T34" fmla="*/ 705 w 853"/>
                <a:gd name="T35" fmla="*/ 294 h 294"/>
                <a:gd name="T36" fmla="*/ 148 w 853"/>
                <a:gd name="T37" fmla="*/ 294 h 294"/>
                <a:gd name="T38" fmla="*/ 118 w 853"/>
                <a:gd name="T39" fmla="*/ 291 h 294"/>
                <a:gd name="T40" fmla="*/ 91 w 853"/>
                <a:gd name="T41" fmla="*/ 283 h 294"/>
                <a:gd name="T42" fmla="*/ 65 w 853"/>
                <a:gd name="T43" fmla="*/ 268 h 294"/>
                <a:gd name="T44" fmla="*/ 43 w 853"/>
                <a:gd name="T45" fmla="*/ 251 h 294"/>
                <a:gd name="T46" fmla="*/ 25 w 853"/>
                <a:gd name="T47" fmla="*/ 229 h 294"/>
                <a:gd name="T48" fmla="*/ 12 w 853"/>
                <a:gd name="T49" fmla="*/ 204 h 294"/>
                <a:gd name="T50" fmla="*/ 3 w 853"/>
                <a:gd name="T51" fmla="*/ 177 h 294"/>
                <a:gd name="T52" fmla="*/ 0 w 853"/>
                <a:gd name="T53" fmla="*/ 147 h 294"/>
                <a:gd name="T54" fmla="*/ 3 w 853"/>
                <a:gd name="T55" fmla="*/ 117 h 294"/>
                <a:gd name="T56" fmla="*/ 12 w 853"/>
                <a:gd name="T57" fmla="*/ 89 h 294"/>
                <a:gd name="T58" fmla="*/ 25 w 853"/>
                <a:gd name="T59" fmla="*/ 65 h 294"/>
                <a:gd name="T60" fmla="*/ 43 w 853"/>
                <a:gd name="T61" fmla="*/ 42 h 294"/>
                <a:gd name="T62" fmla="*/ 65 w 853"/>
                <a:gd name="T63" fmla="*/ 25 h 294"/>
                <a:gd name="T64" fmla="*/ 91 w 853"/>
                <a:gd name="T65" fmla="*/ 11 h 294"/>
                <a:gd name="T66" fmla="*/ 118 w 853"/>
                <a:gd name="T67" fmla="*/ 3 h 294"/>
                <a:gd name="T68" fmla="*/ 148 w 853"/>
                <a:gd name="T69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53" h="294">
                  <a:moveTo>
                    <a:pt x="148" y="0"/>
                  </a:moveTo>
                  <a:lnTo>
                    <a:pt x="705" y="0"/>
                  </a:lnTo>
                  <a:lnTo>
                    <a:pt x="735" y="3"/>
                  </a:lnTo>
                  <a:lnTo>
                    <a:pt x="763" y="11"/>
                  </a:lnTo>
                  <a:lnTo>
                    <a:pt x="789" y="25"/>
                  </a:lnTo>
                  <a:lnTo>
                    <a:pt x="810" y="42"/>
                  </a:lnTo>
                  <a:lnTo>
                    <a:pt x="829" y="65"/>
                  </a:lnTo>
                  <a:lnTo>
                    <a:pt x="842" y="89"/>
                  </a:lnTo>
                  <a:lnTo>
                    <a:pt x="850" y="117"/>
                  </a:lnTo>
                  <a:lnTo>
                    <a:pt x="853" y="147"/>
                  </a:lnTo>
                  <a:lnTo>
                    <a:pt x="850" y="177"/>
                  </a:lnTo>
                  <a:lnTo>
                    <a:pt x="842" y="204"/>
                  </a:lnTo>
                  <a:lnTo>
                    <a:pt x="829" y="229"/>
                  </a:lnTo>
                  <a:lnTo>
                    <a:pt x="810" y="251"/>
                  </a:lnTo>
                  <a:lnTo>
                    <a:pt x="789" y="268"/>
                  </a:lnTo>
                  <a:lnTo>
                    <a:pt x="763" y="283"/>
                  </a:lnTo>
                  <a:lnTo>
                    <a:pt x="735" y="291"/>
                  </a:lnTo>
                  <a:lnTo>
                    <a:pt x="705" y="294"/>
                  </a:lnTo>
                  <a:lnTo>
                    <a:pt x="148" y="294"/>
                  </a:lnTo>
                  <a:lnTo>
                    <a:pt x="118" y="291"/>
                  </a:lnTo>
                  <a:lnTo>
                    <a:pt x="91" y="283"/>
                  </a:lnTo>
                  <a:lnTo>
                    <a:pt x="65" y="268"/>
                  </a:lnTo>
                  <a:lnTo>
                    <a:pt x="43" y="251"/>
                  </a:lnTo>
                  <a:lnTo>
                    <a:pt x="25" y="229"/>
                  </a:lnTo>
                  <a:lnTo>
                    <a:pt x="12" y="204"/>
                  </a:lnTo>
                  <a:lnTo>
                    <a:pt x="3" y="177"/>
                  </a:lnTo>
                  <a:lnTo>
                    <a:pt x="0" y="147"/>
                  </a:lnTo>
                  <a:lnTo>
                    <a:pt x="3" y="117"/>
                  </a:lnTo>
                  <a:lnTo>
                    <a:pt x="12" y="89"/>
                  </a:lnTo>
                  <a:lnTo>
                    <a:pt x="25" y="65"/>
                  </a:lnTo>
                  <a:lnTo>
                    <a:pt x="43" y="42"/>
                  </a:lnTo>
                  <a:lnTo>
                    <a:pt x="65" y="25"/>
                  </a:lnTo>
                  <a:lnTo>
                    <a:pt x="91" y="11"/>
                  </a:lnTo>
                  <a:lnTo>
                    <a:pt x="118" y="3"/>
                  </a:lnTo>
                  <a:lnTo>
                    <a:pt x="1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54" name="Freeform 1373">
              <a:extLst>
                <a:ext uri="{FF2B5EF4-FFF2-40B4-BE49-F238E27FC236}">
                  <a16:creationId xmlns:a16="http://schemas.microsoft.com/office/drawing/2014/main" id="{FCE3F4C1-F38E-4548-9E70-BE1B7BFAB09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6" y="225"/>
              <a:ext cx="210" cy="270"/>
            </a:xfrm>
            <a:custGeom>
              <a:avLst/>
              <a:gdLst>
                <a:gd name="T0" fmla="*/ 149 w 2524"/>
                <a:gd name="T1" fmla="*/ 0 h 3239"/>
                <a:gd name="T2" fmla="*/ 2375 w 2524"/>
                <a:gd name="T3" fmla="*/ 0 h 3239"/>
                <a:gd name="T4" fmla="*/ 2405 w 2524"/>
                <a:gd name="T5" fmla="*/ 3 h 3239"/>
                <a:gd name="T6" fmla="*/ 2433 w 2524"/>
                <a:gd name="T7" fmla="*/ 11 h 3239"/>
                <a:gd name="T8" fmla="*/ 2458 w 2524"/>
                <a:gd name="T9" fmla="*/ 25 h 3239"/>
                <a:gd name="T10" fmla="*/ 2480 w 2524"/>
                <a:gd name="T11" fmla="*/ 42 h 3239"/>
                <a:gd name="T12" fmla="*/ 2498 w 2524"/>
                <a:gd name="T13" fmla="*/ 65 h 3239"/>
                <a:gd name="T14" fmla="*/ 2512 w 2524"/>
                <a:gd name="T15" fmla="*/ 89 h 3239"/>
                <a:gd name="T16" fmla="*/ 2521 w 2524"/>
                <a:gd name="T17" fmla="*/ 117 h 3239"/>
                <a:gd name="T18" fmla="*/ 2524 w 2524"/>
                <a:gd name="T19" fmla="*/ 146 h 3239"/>
                <a:gd name="T20" fmla="*/ 2524 w 2524"/>
                <a:gd name="T21" fmla="*/ 365 h 3239"/>
                <a:gd name="T22" fmla="*/ 2227 w 2524"/>
                <a:gd name="T23" fmla="*/ 876 h 3239"/>
                <a:gd name="T24" fmla="*/ 2227 w 2524"/>
                <a:gd name="T25" fmla="*/ 294 h 3239"/>
                <a:gd name="T26" fmla="*/ 298 w 2524"/>
                <a:gd name="T27" fmla="*/ 294 h 3239"/>
                <a:gd name="T28" fmla="*/ 298 w 2524"/>
                <a:gd name="T29" fmla="*/ 2944 h 3239"/>
                <a:gd name="T30" fmla="*/ 2227 w 2524"/>
                <a:gd name="T31" fmla="*/ 2944 h 3239"/>
                <a:gd name="T32" fmla="*/ 2227 w 2524"/>
                <a:gd name="T33" fmla="*/ 2578 h 3239"/>
                <a:gd name="T34" fmla="*/ 2382 w 2524"/>
                <a:gd name="T35" fmla="*/ 2476 h 3239"/>
                <a:gd name="T36" fmla="*/ 2410 w 2524"/>
                <a:gd name="T37" fmla="*/ 2454 h 3239"/>
                <a:gd name="T38" fmla="*/ 2434 w 2524"/>
                <a:gd name="T39" fmla="*/ 2430 h 3239"/>
                <a:gd name="T40" fmla="*/ 2453 w 2524"/>
                <a:gd name="T41" fmla="*/ 2402 h 3239"/>
                <a:gd name="T42" fmla="*/ 2524 w 2524"/>
                <a:gd name="T43" fmla="*/ 2280 h 3239"/>
                <a:gd name="T44" fmla="*/ 2524 w 2524"/>
                <a:gd name="T45" fmla="*/ 3092 h 3239"/>
                <a:gd name="T46" fmla="*/ 2521 w 2524"/>
                <a:gd name="T47" fmla="*/ 3121 h 3239"/>
                <a:gd name="T48" fmla="*/ 2512 w 2524"/>
                <a:gd name="T49" fmla="*/ 3149 h 3239"/>
                <a:gd name="T50" fmla="*/ 2498 w 2524"/>
                <a:gd name="T51" fmla="*/ 3174 h 3239"/>
                <a:gd name="T52" fmla="*/ 2480 w 2524"/>
                <a:gd name="T53" fmla="*/ 3196 h 3239"/>
                <a:gd name="T54" fmla="*/ 2458 w 2524"/>
                <a:gd name="T55" fmla="*/ 3214 h 3239"/>
                <a:gd name="T56" fmla="*/ 2433 w 2524"/>
                <a:gd name="T57" fmla="*/ 3227 h 3239"/>
                <a:gd name="T58" fmla="*/ 2405 w 2524"/>
                <a:gd name="T59" fmla="*/ 3236 h 3239"/>
                <a:gd name="T60" fmla="*/ 2375 w 2524"/>
                <a:gd name="T61" fmla="*/ 3239 h 3239"/>
                <a:gd name="T62" fmla="*/ 149 w 2524"/>
                <a:gd name="T63" fmla="*/ 3239 h 3239"/>
                <a:gd name="T64" fmla="*/ 119 w 2524"/>
                <a:gd name="T65" fmla="*/ 3236 h 3239"/>
                <a:gd name="T66" fmla="*/ 91 w 2524"/>
                <a:gd name="T67" fmla="*/ 3227 h 3239"/>
                <a:gd name="T68" fmla="*/ 66 w 2524"/>
                <a:gd name="T69" fmla="*/ 3214 h 3239"/>
                <a:gd name="T70" fmla="*/ 44 w 2524"/>
                <a:gd name="T71" fmla="*/ 3196 h 3239"/>
                <a:gd name="T72" fmla="*/ 26 w 2524"/>
                <a:gd name="T73" fmla="*/ 3174 h 3239"/>
                <a:gd name="T74" fmla="*/ 12 w 2524"/>
                <a:gd name="T75" fmla="*/ 3149 h 3239"/>
                <a:gd name="T76" fmla="*/ 3 w 2524"/>
                <a:gd name="T77" fmla="*/ 3121 h 3239"/>
                <a:gd name="T78" fmla="*/ 0 w 2524"/>
                <a:gd name="T79" fmla="*/ 3092 h 3239"/>
                <a:gd name="T80" fmla="*/ 0 w 2524"/>
                <a:gd name="T81" fmla="*/ 146 h 3239"/>
                <a:gd name="T82" fmla="*/ 3 w 2524"/>
                <a:gd name="T83" fmla="*/ 117 h 3239"/>
                <a:gd name="T84" fmla="*/ 12 w 2524"/>
                <a:gd name="T85" fmla="*/ 89 h 3239"/>
                <a:gd name="T86" fmla="*/ 26 w 2524"/>
                <a:gd name="T87" fmla="*/ 65 h 3239"/>
                <a:gd name="T88" fmla="*/ 44 w 2524"/>
                <a:gd name="T89" fmla="*/ 42 h 3239"/>
                <a:gd name="T90" fmla="*/ 66 w 2524"/>
                <a:gd name="T91" fmla="*/ 25 h 3239"/>
                <a:gd name="T92" fmla="*/ 91 w 2524"/>
                <a:gd name="T93" fmla="*/ 11 h 3239"/>
                <a:gd name="T94" fmla="*/ 119 w 2524"/>
                <a:gd name="T95" fmla="*/ 3 h 3239"/>
                <a:gd name="T96" fmla="*/ 149 w 2524"/>
                <a:gd name="T97" fmla="*/ 0 h 3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24" h="3239">
                  <a:moveTo>
                    <a:pt x="149" y="0"/>
                  </a:moveTo>
                  <a:lnTo>
                    <a:pt x="2375" y="0"/>
                  </a:lnTo>
                  <a:lnTo>
                    <a:pt x="2405" y="3"/>
                  </a:lnTo>
                  <a:lnTo>
                    <a:pt x="2433" y="11"/>
                  </a:lnTo>
                  <a:lnTo>
                    <a:pt x="2458" y="25"/>
                  </a:lnTo>
                  <a:lnTo>
                    <a:pt x="2480" y="42"/>
                  </a:lnTo>
                  <a:lnTo>
                    <a:pt x="2498" y="65"/>
                  </a:lnTo>
                  <a:lnTo>
                    <a:pt x="2512" y="89"/>
                  </a:lnTo>
                  <a:lnTo>
                    <a:pt x="2521" y="117"/>
                  </a:lnTo>
                  <a:lnTo>
                    <a:pt x="2524" y="146"/>
                  </a:lnTo>
                  <a:lnTo>
                    <a:pt x="2524" y="365"/>
                  </a:lnTo>
                  <a:lnTo>
                    <a:pt x="2227" y="876"/>
                  </a:lnTo>
                  <a:lnTo>
                    <a:pt x="2227" y="294"/>
                  </a:lnTo>
                  <a:lnTo>
                    <a:pt x="298" y="294"/>
                  </a:lnTo>
                  <a:lnTo>
                    <a:pt x="298" y="2944"/>
                  </a:lnTo>
                  <a:lnTo>
                    <a:pt x="2227" y="2944"/>
                  </a:lnTo>
                  <a:lnTo>
                    <a:pt x="2227" y="2578"/>
                  </a:lnTo>
                  <a:lnTo>
                    <a:pt x="2382" y="2476"/>
                  </a:lnTo>
                  <a:lnTo>
                    <a:pt x="2410" y="2454"/>
                  </a:lnTo>
                  <a:lnTo>
                    <a:pt x="2434" y="2430"/>
                  </a:lnTo>
                  <a:lnTo>
                    <a:pt x="2453" y="2402"/>
                  </a:lnTo>
                  <a:lnTo>
                    <a:pt x="2524" y="2280"/>
                  </a:lnTo>
                  <a:lnTo>
                    <a:pt x="2524" y="3092"/>
                  </a:lnTo>
                  <a:lnTo>
                    <a:pt x="2521" y="3121"/>
                  </a:lnTo>
                  <a:lnTo>
                    <a:pt x="2512" y="3149"/>
                  </a:lnTo>
                  <a:lnTo>
                    <a:pt x="2498" y="3174"/>
                  </a:lnTo>
                  <a:lnTo>
                    <a:pt x="2480" y="3196"/>
                  </a:lnTo>
                  <a:lnTo>
                    <a:pt x="2458" y="3214"/>
                  </a:lnTo>
                  <a:lnTo>
                    <a:pt x="2433" y="3227"/>
                  </a:lnTo>
                  <a:lnTo>
                    <a:pt x="2405" y="3236"/>
                  </a:lnTo>
                  <a:lnTo>
                    <a:pt x="2375" y="3239"/>
                  </a:lnTo>
                  <a:lnTo>
                    <a:pt x="149" y="3239"/>
                  </a:lnTo>
                  <a:lnTo>
                    <a:pt x="119" y="3236"/>
                  </a:lnTo>
                  <a:lnTo>
                    <a:pt x="91" y="3227"/>
                  </a:lnTo>
                  <a:lnTo>
                    <a:pt x="66" y="3214"/>
                  </a:lnTo>
                  <a:lnTo>
                    <a:pt x="44" y="3196"/>
                  </a:lnTo>
                  <a:lnTo>
                    <a:pt x="26" y="3174"/>
                  </a:lnTo>
                  <a:lnTo>
                    <a:pt x="12" y="3149"/>
                  </a:lnTo>
                  <a:lnTo>
                    <a:pt x="3" y="3121"/>
                  </a:lnTo>
                  <a:lnTo>
                    <a:pt x="0" y="3092"/>
                  </a:lnTo>
                  <a:lnTo>
                    <a:pt x="0" y="146"/>
                  </a:lnTo>
                  <a:lnTo>
                    <a:pt x="3" y="117"/>
                  </a:lnTo>
                  <a:lnTo>
                    <a:pt x="12" y="89"/>
                  </a:lnTo>
                  <a:lnTo>
                    <a:pt x="26" y="65"/>
                  </a:lnTo>
                  <a:lnTo>
                    <a:pt x="44" y="42"/>
                  </a:lnTo>
                  <a:lnTo>
                    <a:pt x="66" y="25"/>
                  </a:lnTo>
                  <a:lnTo>
                    <a:pt x="91" y="11"/>
                  </a:lnTo>
                  <a:lnTo>
                    <a:pt x="119" y="3"/>
                  </a:lnTo>
                  <a:lnTo>
                    <a:pt x="1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55" name="Freeform 1374">
              <a:extLst>
                <a:ext uri="{FF2B5EF4-FFF2-40B4-BE49-F238E27FC236}">
                  <a16:creationId xmlns:a16="http://schemas.microsoft.com/office/drawing/2014/main" id="{EDE63A3B-AD63-43D1-8C0A-7F861299AC9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88" y="255"/>
              <a:ext cx="130" cy="193"/>
            </a:xfrm>
            <a:custGeom>
              <a:avLst/>
              <a:gdLst>
                <a:gd name="T0" fmla="*/ 128 w 1560"/>
                <a:gd name="T1" fmla="*/ 1955 h 2321"/>
                <a:gd name="T2" fmla="*/ 218 w 1560"/>
                <a:gd name="T3" fmla="*/ 1998 h 2321"/>
                <a:gd name="T4" fmla="*/ 302 w 1560"/>
                <a:gd name="T5" fmla="*/ 2054 h 2321"/>
                <a:gd name="T6" fmla="*/ 430 w 1560"/>
                <a:gd name="T7" fmla="*/ 1939 h 2321"/>
                <a:gd name="T8" fmla="*/ 382 w 1560"/>
                <a:gd name="T9" fmla="*/ 1894 h 2321"/>
                <a:gd name="T10" fmla="*/ 308 w 1560"/>
                <a:gd name="T11" fmla="*/ 1844 h 2321"/>
                <a:gd name="T12" fmla="*/ 240 w 1560"/>
                <a:gd name="T13" fmla="*/ 1810 h 2321"/>
                <a:gd name="T14" fmla="*/ 184 w 1560"/>
                <a:gd name="T15" fmla="*/ 1791 h 2321"/>
                <a:gd name="T16" fmla="*/ 138 w 1560"/>
                <a:gd name="T17" fmla="*/ 1782 h 2321"/>
                <a:gd name="T18" fmla="*/ 1096 w 1560"/>
                <a:gd name="T19" fmla="*/ 0 h 2321"/>
                <a:gd name="T20" fmla="*/ 1150 w 1560"/>
                <a:gd name="T21" fmla="*/ 7 h 2321"/>
                <a:gd name="T22" fmla="*/ 1216 w 1560"/>
                <a:gd name="T23" fmla="*/ 25 h 2321"/>
                <a:gd name="T24" fmla="*/ 1293 w 1560"/>
                <a:gd name="T25" fmla="*/ 56 h 2321"/>
                <a:gd name="T26" fmla="*/ 1379 w 1560"/>
                <a:gd name="T27" fmla="*/ 106 h 2321"/>
                <a:gd name="T28" fmla="*/ 1449 w 1560"/>
                <a:gd name="T29" fmla="*/ 160 h 2321"/>
                <a:gd name="T30" fmla="*/ 1498 w 1560"/>
                <a:gd name="T31" fmla="*/ 211 h 2321"/>
                <a:gd name="T32" fmla="*/ 1530 w 1560"/>
                <a:gd name="T33" fmla="*/ 256 h 2321"/>
                <a:gd name="T34" fmla="*/ 1549 w 1560"/>
                <a:gd name="T35" fmla="*/ 291 h 2321"/>
                <a:gd name="T36" fmla="*/ 1557 w 1560"/>
                <a:gd name="T37" fmla="*/ 314 h 2321"/>
                <a:gd name="T38" fmla="*/ 1560 w 1560"/>
                <a:gd name="T39" fmla="*/ 337 h 2321"/>
                <a:gd name="T40" fmla="*/ 1550 w 1560"/>
                <a:gd name="T41" fmla="*/ 372 h 2321"/>
                <a:gd name="T42" fmla="*/ 613 w 1560"/>
                <a:gd name="T43" fmla="*/ 1979 h 2321"/>
                <a:gd name="T44" fmla="*/ 114 w 1560"/>
                <a:gd name="T45" fmla="*/ 2308 h 2321"/>
                <a:gd name="T46" fmla="*/ 76 w 1560"/>
                <a:gd name="T47" fmla="*/ 2321 h 2321"/>
                <a:gd name="T48" fmla="*/ 36 w 1560"/>
                <a:gd name="T49" fmla="*/ 2310 h 2321"/>
                <a:gd name="T50" fmla="*/ 12 w 1560"/>
                <a:gd name="T51" fmla="*/ 2289 h 2321"/>
                <a:gd name="T52" fmla="*/ 0 w 1560"/>
                <a:gd name="T53" fmla="*/ 2258 h 2321"/>
                <a:gd name="T54" fmla="*/ 34 w 1560"/>
                <a:gd name="T55" fmla="*/ 1667 h 2321"/>
                <a:gd name="T56" fmla="*/ 44 w 1560"/>
                <a:gd name="T57" fmla="*/ 1635 h 2321"/>
                <a:gd name="T58" fmla="*/ 982 w 1560"/>
                <a:gd name="T59" fmla="*/ 27 h 2321"/>
                <a:gd name="T60" fmla="*/ 1014 w 1560"/>
                <a:gd name="T61" fmla="*/ 7 h 2321"/>
                <a:gd name="T62" fmla="*/ 1027 w 1560"/>
                <a:gd name="T63" fmla="*/ 4 h 2321"/>
                <a:gd name="T64" fmla="*/ 1055 w 1560"/>
                <a:gd name="T65" fmla="*/ 0 h 2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60" h="2321">
                  <a:moveTo>
                    <a:pt x="138" y="1782"/>
                  </a:moveTo>
                  <a:lnTo>
                    <a:pt x="128" y="1955"/>
                  </a:lnTo>
                  <a:lnTo>
                    <a:pt x="173" y="1974"/>
                  </a:lnTo>
                  <a:lnTo>
                    <a:pt x="218" y="1998"/>
                  </a:lnTo>
                  <a:lnTo>
                    <a:pt x="262" y="2024"/>
                  </a:lnTo>
                  <a:lnTo>
                    <a:pt x="302" y="2054"/>
                  </a:lnTo>
                  <a:lnTo>
                    <a:pt x="446" y="1958"/>
                  </a:lnTo>
                  <a:lnTo>
                    <a:pt x="430" y="1939"/>
                  </a:lnTo>
                  <a:lnTo>
                    <a:pt x="408" y="1917"/>
                  </a:lnTo>
                  <a:lnTo>
                    <a:pt x="382" y="1894"/>
                  </a:lnTo>
                  <a:lnTo>
                    <a:pt x="348" y="1869"/>
                  </a:lnTo>
                  <a:lnTo>
                    <a:pt x="308" y="1844"/>
                  </a:lnTo>
                  <a:lnTo>
                    <a:pt x="273" y="1826"/>
                  </a:lnTo>
                  <a:lnTo>
                    <a:pt x="240" y="1810"/>
                  </a:lnTo>
                  <a:lnTo>
                    <a:pt x="210" y="1799"/>
                  </a:lnTo>
                  <a:lnTo>
                    <a:pt x="184" y="1791"/>
                  </a:lnTo>
                  <a:lnTo>
                    <a:pt x="160" y="1786"/>
                  </a:lnTo>
                  <a:lnTo>
                    <a:pt x="138" y="1782"/>
                  </a:lnTo>
                  <a:close/>
                  <a:moveTo>
                    <a:pt x="1073" y="0"/>
                  </a:moveTo>
                  <a:lnTo>
                    <a:pt x="1096" y="0"/>
                  </a:lnTo>
                  <a:lnTo>
                    <a:pt x="1122" y="2"/>
                  </a:lnTo>
                  <a:lnTo>
                    <a:pt x="1150" y="7"/>
                  </a:lnTo>
                  <a:lnTo>
                    <a:pt x="1181" y="14"/>
                  </a:lnTo>
                  <a:lnTo>
                    <a:pt x="1216" y="25"/>
                  </a:lnTo>
                  <a:lnTo>
                    <a:pt x="1253" y="39"/>
                  </a:lnTo>
                  <a:lnTo>
                    <a:pt x="1293" y="56"/>
                  </a:lnTo>
                  <a:lnTo>
                    <a:pt x="1335" y="80"/>
                  </a:lnTo>
                  <a:lnTo>
                    <a:pt x="1379" y="106"/>
                  </a:lnTo>
                  <a:lnTo>
                    <a:pt x="1417" y="133"/>
                  </a:lnTo>
                  <a:lnTo>
                    <a:pt x="1449" y="160"/>
                  </a:lnTo>
                  <a:lnTo>
                    <a:pt x="1476" y="186"/>
                  </a:lnTo>
                  <a:lnTo>
                    <a:pt x="1498" y="211"/>
                  </a:lnTo>
                  <a:lnTo>
                    <a:pt x="1516" y="234"/>
                  </a:lnTo>
                  <a:lnTo>
                    <a:pt x="1530" y="256"/>
                  </a:lnTo>
                  <a:lnTo>
                    <a:pt x="1540" y="275"/>
                  </a:lnTo>
                  <a:lnTo>
                    <a:pt x="1549" y="291"/>
                  </a:lnTo>
                  <a:lnTo>
                    <a:pt x="1554" y="305"/>
                  </a:lnTo>
                  <a:lnTo>
                    <a:pt x="1557" y="314"/>
                  </a:lnTo>
                  <a:lnTo>
                    <a:pt x="1558" y="319"/>
                  </a:lnTo>
                  <a:lnTo>
                    <a:pt x="1560" y="337"/>
                  </a:lnTo>
                  <a:lnTo>
                    <a:pt x="1557" y="355"/>
                  </a:lnTo>
                  <a:lnTo>
                    <a:pt x="1550" y="372"/>
                  </a:lnTo>
                  <a:lnTo>
                    <a:pt x="622" y="1966"/>
                  </a:lnTo>
                  <a:lnTo>
                    <a:pt x="613" y="1979"/>
                  </a:lnTo>
                  <a:lnTo>
                    <a:pt x="599" y="1991"/>
                  </a:lnTo>
                  <a:lnTo>
                    <a:pt x="114" y="2308"/>
                  </a:lnTo>
                  <a:lnTo>
                    <a:pt x="95" y="2317"/>
                  </a:lnTo>
                  <a:lnTo>
                    <a:pt x="76" y="2321"/>
                  </a:lnTo>
                  <a:lnTo>
                    <a:pt x="55" y="2318"/>
                  </a:lnTo>
                  <a:lnTo>
                    <a:pt x="36" y="2310"/>
                  </a:lnTo>
                  <a:lnTo>
                    <a:pt x="22" y="2301"/>
                  </a:lnTo>
                  <a:lnTo>
                    <a:pt x="12" y="2289"/>
                  </a:lnTo>
                  <a:lnTo>
                    <a:pt x="5" y="2275"/>
                  </a:lnTo>
                  <a:lnTo>
                    <a:pt x="0" y="2258"/>
                  </a:lnTo>
                  <a:lnTo>
                    <a:pt x="0" y="2242"/>
                  </a:lnTo>
                  <a:lnTo>
                    <a:pt x="34" y="1667"/>
                  </a:lnTo>
                  <a:lnTo>
                    <a:pt x="37" y="1651"/>
                  </a:lnTo>
                  <a:lnTo>
                    <a:pt x="44" y="1635"/>
                  </a:lnTo>
                  <a:lnTo>
                    <a:pt x="972" y="41"/>
                  </a:lnTo>
                  <a:lnTo>
                    <a:pt x="982" y="27"/>
                  </a:lnTo>
                  <a:lnTo>
                    <a:pt x="996" y="15"/>
                  </a:lnTo>
                  <a:lnTo>
                    <a:pt x="1014" y="7"/>
                  </a:lnTo>
                  <a:lnTo>
                    <a:pt x="1018" y="6"/>
                  </a:lnTo>
                  <a:lnTo>
                    <a:pt x="1027" y="4"/>
                  </a:lnTo>
                  <a:lnTo>
                    <a:pt x="1040" y="2"/>
                  </a:lnTo>
                  <a:lnTo>
                    <a:pt x="1055" y="0"/>
                  </a:lnTo>
                  <a:lnTo>
                    <a:pt x="10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56" name="Freeform 1375">
              <a:extLst>
                <a:ext uri="{FF2B5EF4-FFF2-40B4-BE49-F238E27FC236}">
                  <a16:creationId xmlns:a16="http://schemas.microsoft.com/office/drawing/2014/main" id="{15C9A3ED-224C-40FA-BADA-3FE64494457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5" y="410"/>
              <a:ext cx="95" cy="48"/>
            </a:xfrm>
            <a:custGeom>
              <a:avLst/>
              <a:gdLst>
                <a:gd name="T0" fmla="*/ 546 w 1133"/>
                <a:gd name="T1" fmla="*/ 5 h 580"/>
                <a:gd name="T2" fmla="*/ 572 w 1133"/>
                <a:gd name="T3" fmla="*/ 28 h 580"/>
                <a:gd name="T4" fmla="*/ 580 w 1133"/>
                <a:gd name="T5" fmla="*/ 109 h 580"/>
                <a:gd name="T6" fmla="*/ 549 w 1133"/>
                <a:gd name="T7" fmla="*/ 196 h 580"/>
                <a:gd name="T8" fmla="*/ 559 w 1133"/>
                <a:gd name="T9" fmla="*/ 238 h 580"/>
                <a:gd name="T10" fmla="*/ 576 w 1133"/>
                <a:gd name="T11" fmla="*/ 265 h 580"/>
                <a:gd name="T12" fmla="*/ 625 w 1133"/>
                <a:gd name="T13" fmla="*/ 273 h 580"/>
                <a:gd name="T14" fmla="*/ 668 w 1133"/>
                <a:gd name="T15" fmla="*/ 317 h 580"/>
                <a:gd name="T16" fmla="*/ 680 w 1133"/>
                <a:gd name="T17" fmla="*/ 351 h 580"/>
                <a:gd name="T18" fmla="*/ 831 w 1133"/>
                <a:gd name="T19" fmla="*/ 344 h 580"/>
                <a:gd name="T20" fmla="*/ 977 w 1133"/>
                <a:gd name="T21" fmla="*/ 359 h 580"/>
                <a:gd name="T22" fmla="*/ 1096 w 1133"/>
                <a:gd name="T23" fmla="*/ 366 h 580"/>
                <a:gd name="T24" fmla="*/ 1127 w 1133"/>
                <a:gd name="T25" fmla="*/ 392 h 580"/>
                <a:gd name="T26" fmla="*/ 1132 w 1133"/>
                <a:gd name="T27" fmla="*/ 432 h 580"/>
                <a:gd name="T28" fmla="*/ 1110 w 1133"/>
                <a:gd name="T29" fmla="*/ 466 h 580"/>
                <a:gd name="T30" fmla="*/ 1046 w 1133"/>
                <a:gd name="T31" fmla="*/ 473 h 580"/>
                <a:gd name="T32" fmla="*/ 938 w 1133"/>
                <a:gd name="T33" fmla="*/ 457 h 580"/>
                <a:gd name="T34" fmla="*/ 827 w 1133"/>
                <a:gd name="T35" fmla="*/ 443 h 580"/>
                <a:gd name="T36" fmla="*/ 724 w 1133"/>
                <a:gd name="T37" fmla="*/ 452 h 580"/>
                <a:gd name="T38" fmla="*/ 666 w 1133"/>
                <a:gd name="T39" fmla="*/ 477 h 580"/>
                <a:gd name="T40" fmla="*/ 624 w 1133"/>
                <a:gd name="T41" fmla="*/ 482 h 580"/>
                <a:gd name="T42" fmla="*/ 591 w 1133"/>
                <a:gd name="T43" fmla="*/ 468 h 580"/>
                <a:gd name="T44" fmla="*/ 566 w 1133"/>
                <a:gd name="T45" fmla="*/ 445 h 580"/>
                <a:gd name="T46" fmla="*/ 561 w 1133"/>
                <a:gd name="T47" fmla="*/ 399 h 580"/>
                <a:gd name="T48" fmla="*/ 527 w 1133"/>
                <a:gd name="T49" fmla="*/ 448 h 580"/>
                <a:gd name="T50" fmla="*/ 486 w 1133"/>
                <a:gd name="T51" fmla="*/ 462 h 580"/>
                <a:gd name="T52" fmla="*/ 447 w 1133"/>
                <a:gd name="T53" fmla="*/ 447 h 580"/>
                <a:gd name="T54" fmla="*/ 431 w 1133"/>
                <a:gd name="T55" fmla="*/ 411 h 580"/>
                <a:gd name="T56" fmla="*/ 442 w 1133"/>
                <a:gd name="T57" fmla="*/ 382 h 580"/>
                <a:gd name="T58" fmla="*/ 450 w 1133"/>
                <a:gd name="T59" fmla="*/ 362 h 580"/>
                <a:gd name="T60" fmla="*/ 414 w 1133"/>
                <a:gd name="T61" fmla="*/ 396 h 580"/>
                <a:gd name="T62" fmla="*/ 372 w 1133"/>
                <a:gd name="T63" fmla="*/ 420 h 580"/>
                <a:gd name="T64" fmla="*/ 329 w 1133"/>
                <a:gd name="T65" fmla="*/ 409 h 580"/>
                <a:gd name="T66" fmla="*/ 308 w 1133"/>
                <a:gd name="T67" fmla="*/ 372 h 580"/>
                <a:gd name="T68" fmla="*/ 357 w 1133"/>
                <a:gd name="T69" fmla="*/ 282 h 580"/>
                <a:gd name="T70" fmla="*/ 248 w 1133"/>
                <a:gd name="T71" fmla="*/ 385 h 580"/>
                <a:gd name="T72" fmla="*/ 95 w 1133"/>
                <a:gd name="T73" fmla="*/ 569 h 580"/>
                <a:gd name="T74" fmla="*/ 48 w 1133"/>
                <a:gd name="T75" fmla="*/ 579 h 580"/>
                <a:gd name="T76" fmla="*/ 9 w 1133"/>
                <a:gd name="T77" fmla="*/ 557 h 580"/>
                <a:gd name="T78" fmla="*/ 2 w 1133"/>
                <a:gd name="T79" fmla="*/ 517 h 580"/>
                <a:gd name="T80" fmla="*/ 136 w 1133"/>
                <a:gd name="T81" fmla="*/ 344 h 580"/>
                <a:gd name="T82" fmla="*/ 338 w 1133"/>
                <a:gd name="T83" fmla="*/ 121 h 580"/>
                <a:gd name="T84" fmla="*/ 391 w 1133"/>
                <a:gd name="T85" fmla="*/ 70 h 580"/>
                <a:gd name="T86" fmla="*/ 454 w 1133"/>
                <a:gd name="T87" fmla="*/ 21 h 580"/>
                <a:gd name="T88" fmla="*/ 524 w 1133"/>
                <a:gd name="T89" fmla="*/ 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33" h="580">
                  <a:moveTo>
                    <a:pt x="524" y="0"/>
                  </a:moveTo>
                  <a:lnTo>
                    <a:pt x="535" y="2"/>
                  </a:lnTo>
                  <a:lnTo>
                    <a:pt x="546" y="5"/>
                  </a:lnTo>
                  <a:lnTo>
                    <a:pt x="556" y="10"/>
                  </a:lnTo>
                  <a:lnTo>
                    <a:pt x="566" y="19"/>
                  </a:lnTo>
                  <a:lnTo>
                    <a:pt x="572" y="28"/>
                  </a:lnTo>
                  <a:lnTo>
                    <a:pt x="580" y="53"/>
                  </a:lnTo>
                  <a:lnTo>
                    <a:pt x="582" y="81"/>
                  </a:lnTo>
                  <a:lnTo>
                    <a:pt x="580" y="109"/>
                  </a:lnTo>
                  <a:lnTo>
                    <a:pt x="573" y="138"/>
                  </a:lnTo>
                  <a:lnTo>
                    <a:pt x="563" y="167"/>
                  </a:lnTo>
                  <a:lnTo>
                    <a:pt x="549" y="196"/>
                  </a:lnTo>
                  <a:lnTo>
                    <a:pt x="533" y="225"/>
                  </a:lnTo>
                  <a:lnTo>
                    <a:pt x="546" y="230"/>
                  </a:lnTo>
                  <a:lnTo>
                    <a:pt x="559" y="238"/>
                  </a:lnTo>
                  <a:lnTo>
                    <a:pt x="568" y="250"/>
                  </a:lnTo>
                  <a:lnTo>
                    <a:pt x="572" y="258"/>
                  </a:lnTo>
                  <a:lnTo>
                    <a:pt x="576" y="265"/>
                  </a:lnTo>
                  <a:lnTo>
                    <a:pt x="592" y="264"/>
                  </a:lnTo>
                  <a:lnTo>
                    <a:pt x="609" y="267"/>
                  </a:lnTo>
                  <a:lnTo>
                    <a:pt x="625" y="273"/>
                  </a:lnTo>
                  <a:lnTo>
                    <a:pt x="641" y="283"/>
                  </a:lnTo>
                  <a:lnTo>
                    <a:pt x="655" y="298"/>
                  </a:lnTo>
                  <a:lnTo>
                    <a:pt x="668" y="317"/>
                  </a:lnTo>
                  <a:lnTo>
                    <a:pt x="676" y="331"/>
                  </a:lnTo>
                  <a:lnTo>
                    <a:pt x="679" y="342"/>
                  </a:lnTo>
                  <a:lnTo>
                    <a:pt x="680" y="351"/>
                  </a:lnTo>
                  <a:lnTo>
                    <a:pt x="732" y="344"/>
                  </a:lnTo>
                  <a:lnTo>
                    <a:pt x="782" y="343"/>
                  </a:lnTo>
                  <a:lnTo>
                    <a:pt x="831" y="344"/>
                  </a:lnTo>
                  <a:lnTo>
                    <a:pt x="880" y="349"/>
                  </a:lnTo>
                  <a:lnTo>
                    <a:pt x="928" y="354"/>
                  </a:lnTo>
                  <a:lnTo>
                    <a:pt x="977" y="359"/>
                  </a:lnTo>
                  <a:lnTo>
                    <a:pt x="1028" y="362"/>
                  </a:lnTo>
                  <a:lnTo>
                    <a:pt x="1080" y="364"/>
                  </a:lnTo>
                  <a:lnTo>
                    <a:pt x="1096" y="366"/>
                  </a:lnTo>
                  <a:lnTo>
                    <a:pt x="1110" y="372"/>
                  </a:lnTo>
                  <a:lnTo>
                    <a:pt x="1120" y="381"/>
                  </a:lnTo>
                  <a:lnTo>
                    <a:pt x="1127" y="392"/>
                  </a:lnTo>
                  <a:lnTo>
                    <a:pt x="1132" y="405"/>
                  </a:lnTo>
                  <a:lnTo>
                    <a:pt x="1133" y="419"/>
                  </a:lnTo>
                  <a:lnTo>
                    <a:pt x="1132" y="432"/>
                  </a:lnTo>
                  <a:lnTo>
                    <a:pt x="1127" y="445"/>
                  </a:lnTo>
                  <a:lnTo>
                    <a:pt x="1120" y="456"/>
                  </a:lnTo>
                  <a:lnTo>
                    <a:pt x="1110" y="466"/>
                  </a:lnTo>
                  <a:lnTo>
                    <a:pt x="1096" y="472"/>
                  </a:lnTo>
                  <a:lnTo>
                    <a:pt x="1080" y="474"/>
                  </a:lnTo>
                  <a:lnTo>
                    <a:pt x="1046" y="473"/>
                  </a:lnTo>
                  <a:lnTo>
                    <a:pt x="1011" y="469"/>
                  </a:lnTo>
                  <a:lnTo>
                    <a:pt x="974" y="464"/>
                  </a:lnTo>
                  <a:lnTo>
                    <a:pt x="938" y="457"/>
                  </a:lnTo>
                  <a:lnTo>
                    <a:pt x="901" y="451"/>
                  </a:lnTo>
                  <a:lnTo>
                    <a:pt x="864" y="446"/>
                  </a:lnTo>
                  <a:lnTo>
                    <a:pt x="827" y="443"/>
                  </a:lnTo>
                  <a:lnTo>
                    <a:pt x="792" y="442"/>
                  </a:lnTo>
                  <a:lnTo>
                    <a:pt x="757" y="445"/>
                  </a:lnTo>
                  <a:lnTo>
                    <a:pt x="724" y="452"/>
                  </a:lnTo>
                  <a:lnTo>
                    <a:pt x="692" y="465"/>
                  </a:lnTo>
                  <a:lnTo>
                    <a:pt x="680" y="471"/>
                  </a:lnTo>
                  <a:lnTo>
                    <a:pt x="666" y="477"/>
                  </a:lnTo>
                  <a:lnTo>
                    <a:pt x="652" y="482"/>
                  </a:lnTo>
                  <a:lnTo>
                    <a:pt x="639" y="484"/>
                  </a:lnTo>
                  <a:lnTo>
                    <a:pt x="624" y="482"/>
                  </a:lnTo>
                  <a:lnTo>
                    <a:pt x="614" y="478"/>
                  </a:lnTo>
                  <a:lnTo>
                    <a:pt x="603" y="473"/>
                  </a:lnTo>
                  <a:lnTo>
                    <a:pt x="591" y="468"/>
                  </a:lnTo>
                  <a:lnTo>
                    <a:pt x="581" y="462"/>
                  </a:lnTo>
                  <a:lnTo>
                    <a:pt x="573" y="454"/>
                  </a:lnTo>
                  <a:lnTo>
                    <a:pt x="566" y="445"/>
                  </a:lnTo>
                  <a:lnTo>
                    <a:pt x="562" y="433"/>
                  </a:lnTo>
                  <a:lnTo>
                    <a:pt x="561" y="415"/>
                  </a:lnTo>
                  <a:lnTo>
                    <a:pt x="561" y="399"/>
                  </a:lnTo>
                  <a:lnTo>
                    <a:pt x="549" y="419"/>
                  </a:lnTo>
                  <a:lnTo>
                    <a:pt x="537" y="437"/>
                  </a:lnTo>
                  <a:lnTo>
                    <a:pt x="527" y="448"/>
                  </a:lnTo>
                  <a:lnTo>
                    <a:pt x="514" y="456"/>
                  </a:lnTo>
                  <a:lnTo>
                    <a:pt x="500" y="461"/>
                  </a:lnTo>
                  <a:lnTo>
                    <a:pt x="486" y="462"/>
                  </a:lnTo>
                  <a:lnTo>
                    <a:pt x="471" y="460"/>
                  </a:lnTo>
                  <a:lnTo>
                    <a:pt x="458" y="454"/>
                  </a:lnTo>
                  <a:lnTo>
                    <a:pt x="447" y="447"/>
                  </a:lnTo>
                  <a:lnTo>
                    <a:pt x="437" y="437"/>
                  </a:lnTo>
                  <a:lnTo>
                    <a:pt x="432" y="425"/>
                  </a:lnTo>
                  <a:lnTo>
                    <a:pt x="431" y="411"/>
                  </a:lnTo>
                  <a:lnTo>
                    <a:pt x="435" y="394"/>
                  </a:lnTo>
                  <a:lnTo>
                    <a:pt x="438" y="388"/>
                  </a:lnTo>
                  <a:lnTo>
                    <a:pt x="442" y="382"/>
                  </a:lnTo>
                  <a:lnTo>
                    <a:pt x="442" y="382"/>
                  </a:lnTo>
                  <a:lnTo>
                    <a:pt x="441" y="382"/>
                  </a:lnTo>
                  <a:lnTo>
                    <a:pt x="450" y="362"/>
                  </a:lnTo>
                  <a:lnTo>
                    <a:pt x="436" y="371"/>
                  </a:lnTo>
                  <a:lnTo>
                    <a:pt x="424" y="382"/>
                  </a:lnTo>
                  <a:lnTo>
                    <a:pt x="414" y="396"/>
                  </a:lnTo>
                  <a:lnTo>
                    <a:pt x="401" y="409"/>
                  </a:lnTo>
                  <a:lnTo>
                    <a:pt x="387" y="417"/>
                  </a:lnTo>
                  <a:lnTo>
                    <a:pt x="372" y="420"/>
                  </a:lnTo>
                  <a:lnTo>
                    <a:pt x="356" y="420"/>
                  </a:lnTo>
                  <a:lnTo>
                    <a:pt x="342" y="416"/>
                  </a:lnTo>
                  <a:lnTo>
                    <a:pt x="329" y="409"/>
                  </a:lnTo>
                  <a:lnTo>
                    <a:pt x="318" y="398"/>
                  </a:lnTo>
                  <a:lnTo>
                    <a:pt x="311" y="386"/>
                  </a:lnTo>
                  <a:lnTo>
                    <a:pt x="308" y="372"/>
                  </a:lnTo>
                  <a:lnTo>
                    <a:pt x="310" y="357"/>
                  </a:lnTo>
                  <a:lnTo>
                    <a:pt x="317" y="340"/>
                  </a:lnTo>
                  <a:lnTo>
                    <a:pt x="357" y="282"/>
                  </a:lnTo>
                  <a:lnTo>
                    <a:pt x="396" y="222"/>
                  </a:lnTo>
                  <a:lnTo>
                    <a:pt x="320" y="303"/>
                  </a:lnTo>
                  <a:lnTo>
                    <a:pt x="248" y="385"/>
                  </a:lnTo>
                  <a:lnTo>
                    <a:pt x="176" y="471"/>
                  </a:lnTo>
                  <a:lnTo>
                    <a:pt x="107" y="557"/>
                  </a:lnTo>
                  <a:lnTo>
                    <a:pt x="95" y="569"/>
                  </a:lnTo>
                  <a:lnTo>
                    <a:pt x="79" y="577"/>
                  </a:lnTo>
                  <a:lnTo>
                    <a:pt x="64" y="580"/>
                  </a:lnTo>
                  <a:lnTo>
                    <a:pt x="48" y="579"/>
                  </a:lnTo>
                  <a:lnTo>
                    <a:pt x="33" y="575"/>
                  </a:lnTo>
                  <a:lnTo>
                    <a:pt x="21" y="567"/>
                  </a:lnTo>
                  <a:lnTo>
                    <a:pt x="9" y="557"/>
                  </a:lnTo>
                  <a:lnTo>
                    <a:pt x="2" y="545"/>
                  </a:lnTo>
                  <a:lnTo>
                    <a:pt x="0" y="531"/>
                  </a:lnTo>
                  <a:lnTo>
                    <a:pt x="2" y="517"/>
                  </a:lnTo>
                  <a:lnTo>
                    <a:pt x="11" y="501"/>
                  </a:lnTo>
                  <a:lnTo>
                    <a:pt x="73" y="423"/>
                  </a:lnTo>
                  <a:lnTo>
                    <a:pt x="136" y="344"/>
                  </a:lnTo>
                  <a:lnTo>
                    <a:pt x="200" y="268"/>
                  </a:lnTo>
                  <a:lnTo>
                    <a:pt x="268" y="193"/>
                  </a:lnTo>
                  <a:lnTo>
                    <a:pt x="338" y="121"/>
                  </a:lnTo>
                  <a:lnTo>
                    <a:pt x="354" y="105"/>
                  </a:lnTo>
                  <a:lnTo>
                    <a:pt x="373" y="88"/>
                  </a:lnTo>
                  <a:lnTo>
                    <a:pt x="391" y="70"/>
                  </a:lnTo>
                  <a:lnTo>
                    <a:pt x="411" y="51"/>
                  </a:lnTo>
                  <a:lnTo>
                    <a:pt x="431" y="35"/>
                  </a:lnTo>
                  <a:lnTo>
                    <a:pt x="454" y="21"/>
                  </a:lnTo>
                  <a:lnTo>
                    <a:pt x="476" y="9"/>
                  </a:lnTo>
                  <a:lnTo>
                    <a:pt x="500" y="2"/>
                  </a:lnTo>
                  <a:lnTo>
                    <a:pt x="5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</p:grpSp>
      <p:sp>
        <p:nvSpPr>
          <p:cNvPr id="57" name="Rectangle 29">
            <a:extLst>
              <a:ext uri="{FF2B5EF4-FFF2-40B4-BE49-F238E27FC236}">
                <a16:creationId xmlns:a16="http://schemas.microsoft.com/office/drawing/2014/main" id="{7BAFE840-CDE2-439C-AAAF-C16C36C1A60A}"/>
              </a:ext>
            </a:extLst>
          </p:cNvPr>
          <p:cNvSpPr/>
          <p:nvPr/>
        </p:nvSpPr>
        <p:spPr>
          <a:xfrm>
            <a:off x="771658" y="5302986"/>
            <a:ext cx="2594538" cy="9411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20000"/>
              </a:lnSpc>
              <a:defRPr/>
            </a:pPr>
            <a:r>
              <a:rPr lang="zh-TW" altLang="en-US" sz="2400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歷史資料的性質和意義</a:t>
            </a:r>
          </a:p>
        </p:txBody>
      </p:sp>
      <p:sp>
        <p:nvSpPr>
          <p:cNvPr id="58" name="Rectangle 30">
            <a:extLst>
              <a:ext uri="{FF2B5EF4-FFF2-40B4-BE49-F238E27FC236}">
                <a16:creationId xmlns:a16="http://schemas.microsoft.com/office/drawing/2014/main" id="{BE927C96-3B7D-4962-B59C-DA240952029D}"/>
              </a:ext>
            </a:extLst>
          </p:cNvPr>
          <p:cNvSpPr/>
          <p:nvPr/>
        </p:nvSpPr>
        <p:spPr>
          <a:xfrm>
            <a:off x="2236231" y="4859014"/>
            <a:ext cx="109214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defTabSz="914400">
              <a:defRPr/>
            </a:pP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cs typeface="Open Sans" pitchFamily="34" charset="0"/>
                <a:sym typeface="思源黑体" panose="020B0500000000000000" pitchFamily="34" charset="-122"/>
              </a:rPr>
              <a:t>L2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  <a:cs typeface="Open Sans" pitchFamily="34" charset="0"/>
              <a:sym typeface="思源黑体" panose="020B0500000000000000" pitchFamily="34" charset="-122"/>
            </a:endParaRPr>
          </a:p>
        </p:txBody>
      </p:sp>
      <p:sp>
        <p:nvSpPr>
          <p:cNvPr id="59" name="Rectangle 29">
            <a:extLst>
              <a:ext uri="{FF2B5EF4-FFF2-40B4-BE49-F238E27FC236}">
                <a16:creationId xmlns:a16="http://schemas.microsoft.com/office/drawing/2014/main" id="{9838DA13-DF5B-4447-B5B0-63ABEA0CCB68}"/>
              </a:ext>
            </a:extLst>
          </p:cNvPr>
          <p:cNvSpPr/>
          <p:nvPr/>
        </p:nvSpPr>
        <p:spPr>
          <a:xfrm>
            <a:off x="8676306" y="5126466"/>
            <a:ext cx="2594538" cy="9411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TW" altLang="en-US" sz="2400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歷史解釋的概念與詮釋</a:t>
            </a:r>
          </a:p>
        </p:txBody>
      </p:sp>
      <p:sp>
        <p:nvSpPr>
          <p:cNvPr id="60" name="Rectangle 30">
            <a:extLst>
              <a:ext uri="{FF2B5EF4-FFF2-40B4-BE49-F238E27FC236}">
                <a16:creationId xmlns:a16="http://schemas.microsoft.com/office/drawing/2014/main" id="{D72B640C-D352-4872-925E-486A73D3A81F}"/>
              </a:ext>
            </a:extLst>
          </p:cNvPr>
          <p:cNvSpPr/>
          <p:nvPr/>
        </p:nvSpPr>
        <p:spPr>
          <a:xfrm>
            <a:off x="8168749" y="4673338"/>
            <a:ext cx="109214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defTabSz="914400">
              <a:defRPr/>
            </a:pP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cs typeface="Open Sans" pitchFamily="34" charset="0"/>
                <a:sym typeface="思源黑体" panose="020B0500000000000000" pitchFamily="34" charset="-122"/>
              </a:rPr>
              <a:t>L3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  <a:cs typeface="Open Sans" pitchFamily="34" charset="0"/>
              <a:sym typeface="思源黑体" panose="020B0500000000000000" pitchFamily="34" charset="-122"/>
            </a:endParaRPr>
          </a:p>
        </p:txBody>
      </p:sp>
      <p:sp>
        <p:nvSpPr>
          <p:cNvPr id="61" name="Rectangle 29">
            <a:extLst>
              <a:ext uri="{FF2B5EF4-FFF2-40B4-BE49-F238E27FC236}">
                <a16:creationId xmlns:a16="http://schemas.microsoft.com/office/drawing/2014/main" id="{B88D5255-2650-4EA9-9163-9ED04CD7A44B}"/>
              </a:ext>
            </a:extLst>
          </p:cNvPr>
          <p:cNvSpPr/>
          <p:nvPr/>
        </p:nvSpPr>
        <p:spPr>
          <a:xfrm>
            <a:off x="9369865" y="3049728"/>
            <a:ext cx="2594538" cy="3579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2000"/>
              </a:lnSpc>
              <a:defRPr/>
            </a:pPr>
            <a:r>
              <a:rPr lang="zh-TW" altLang="en-US" sz="2400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歷史觀點與爭議</a:t>
            </a:r>
          </a:p>
        </p:txBody>
      </p:sp>
      <p:sp>
        <p:nvSpPr>
          <p:cNvPr id="62" name="Rectangle 30">
            <a:extLst>
              <a:ext uri="{FF2B5EF4-FFF2-40B4-BE49-F238E27FC236}">
                <a16:creationId xmlns:a16="http://schemas.microsoft.com/office/drawing/2014/main" id="{9CCF2D48-C190-4649-97F8-7C28244F520D}"/>
              </a:ext>
            </a:extLst>
          </p:cNvPr>
          <p:cNvSpPr/>
          <p:nvPr/>
        </p:nvSpPr>
        <p:spPr>
          <a:xfrm>
            <a:off x="8864403" y="2457714"/>
            <a:ext cx="109214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defTabSz="914400">
              <a:defRPr/>
            </a:pP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cs typeface="Open Sans" pitchFamily="34" charset="0"/>
                <a:sym typeface="思源黑体" panose="020B0500000000000000" pitchFamily="34" charset="-122"/>
              </a:rPr>
              <a:t>L4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  <a:cs typeface="Open Sans" pitchFamily="34" charset="0"/>
              <a:sym typeface="思源黑体" panose="020B0500000000000000" pitchFamily="34" charset="-122"/>
            </a:endParaRPr>
          </a:p>
        </p:txBody>
      </p:sp>
      <p:sp>
        <p:nvSpPr>
          <p:cNvPr id="63" name="Rectangle 29">
            <a:extLst>
              <a:ext uri="{FF2B5EF4-FFF2-40B4-BE49-F238E27FC236}">
                <a16:creationId xmlns:a16="http://schemas.microsoft.com/office/drawing/2014/main" id="{C80558C6-6386-4529-99F0-BFF398D8D7B2}"/>
              </a:ext>
            </a:extLst>
          </p:cNvPr>
          <p:cNvSpPr/>
          <p:nvPr/>
        </p:nvSpPr>
        <p:spPr>
          <a:xfrm>
            <a:off x="8504929" y="983530"/>
            <a:ext cx="2594538" cy="9411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TW" altLang="en-US" sz="2400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作品的構思與</a:t>
            </a:r>
          </a:p>
          <a:p>
            <a:pPr lvl="0">
              <a:lnSpc>
                <a:spcPct val="120000"/>
              </a:lnSpc>
              <a:defRPr/>
            </a:pPr>
            <a:r>
              <a:rPr lang="zh-TW" altLang="en-US" sz="2400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產出</a:t>
            </a:r>
          </a:p>
        </p:txBody>
      </p:sp>
      <p:sp>
        <p:nvSpPr>
          <p:cNvPr id="64" name="Rectangle 30">
            <a:extLst>
              <a:ext uri="{FF2B5EF4-FFF2-40B4-BE49-F238E27FC236}">
                <a16:creationId xmlns:a16="http://schemas.microsoft.com/office/drawing/2014/main" id="{F13EBE22-0C13-4013-AF84-516C92C4B180}"/>
              </a:ext>
            </a:extLst>
          </p:cNvPr>
          <p:cNvSpPr/>
          <p:nvPr/>
        </p:nvSpPr>
        <p:spPr>
          <a:xfrm>
            <a:off x="7995078" y="544678"/>
            <a:ext cx="109214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defTabSz="914400">
              <a:defRPr/>
            </a:pP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cs typeface="Open Sans" pitchFamily="34" charset="0"/>
                <a:sym typeface="思源黑体" panose="020B0500000000000000" pitchFamily="34" charset="-122"/>
              </a:rPr>
              <a:t>L5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  <a:cs typeface="Open Sans" pitchFamily="34" charset="0"/>
              <a:sym typeface="思源黑体" panose="020B0500000000000000" pitchFamily="34" charset="-122"/>
            </a:endParaRPr>
          </a:p>
        </p:txBody>
      </p:sp>
      <p:sp>
        <p:nvSpPr>
          <p:cNvPr id="65" name="Google Shape;420;p12">
            <a:extLst>
              <a:ext uri="{FF2B5EF4-FFF2-40B4-BE49-F238E27FC236}">
                <a16:creationId xmlns:a16="http://schemas.microsoft.com/office/drawing/2014/main" id="{A7B6EBE8-4F0C-44B9-819B-17E62B017DBE}"/>
              </a:ext>
            </a:extLst>
          </p:cNvPr>
          <p:cNvSpPr txBox="1"/>
          <p:nvPr/>
        </p:nvSpPr>
        <p:spPr>
          <a:xfrm>
            <a:off x="466040" y="665270"/>
            <a:ext cx="1856084" cy="137264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sz="32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歷史思考的方式</a:t>
            </a:r>
            <a:endParaRPr sz="3200" b="1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221769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>
            <a:extLst>
              <a:ext uri="{FF2B5EF4-FFF2-40B4-BE49-F238E27FC236}">
                <a16:creationId xmlns:a16="http://schemas.microsoft.com/office/drawing/2014/main" id="{C95CA1B5-ADC2-4EDD-A0C1-E81C372CA3F7}"/>
              </a:ext>
            </a:extLst>
          </p:cNvPr>
          <p:cNvSpPr/>
          <p:nvPr/>
        </p:nvSpPr>
        <p:spPr>
          <a:xfrm>
            <a:off x="205208" y="127333"/>
            <a:ext cx="324679" cy="324679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0800000" scaled="1"/>
            <a:tileRect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" panose="020B0500000000000000" pitchFamily="34" charset="-122"/>
              <a:ea typeface="思源黑体" panose="020B0500000000000000" pitchFamily="34" charset="-122"/>
              <a:cs typeface="Open Sans" charset="0"/>
              <a:sym typeface="思源黑体" panose="020B0500000000000000" pitchFamily="34" charset="-122"/>
            </a:endParaRPr>
          </a:p>
        </p:txBody>
      </p:sp>
      <p:sp>
        <p:nvSpPr>
          <p:cNvPr id="7" name="文本框 17">
            <a:extLst>
              <a:ext uri="{FF2B5EF4-FFF2-40B4-BE49-F238E27FC236}">
                <a16:creationId xmlns:a16="http://schemas.microsoft.com/office/drawing/2014/main" id="{A67A3434-310F-4970-9037-19E09EA2B868}"/>
              </a:ext>
            </a:extLst>
          </p:cNvPr>
          <p:cNvSpPr txBox="1"/>
          <p:nvPr/>
        </p:nvSpPr>
        <p:spPr>
          <a:xfrm>
            <a:off x="801556" y="82680"/>
            <a:ext cx="31836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cs typeface="+mn-cs"/>
                <a:sym typeface="思源黑体" panose="020B0500000000000000" pitchFamily="34" charset="-122"/>
              </a:rPr>
              <a:t>策展說明</a:t>
            </a: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3383E71A-0A94-4439-9891-79FED226A0D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3917" r="7601"/>
          <a:stretch/>
        </p:blipFill>
        <p:spPr>
          <a:xfrm>
            <a:off x="529887" y="640746"/>
            <a:ext cx="10861034" cy="5992083"/>
          </a:xfrm>
          <a:prstGeom prst="rect">
            <a:avLst/>
          </a:prstGeom>
        </p:spPr>
      </p:pic>
      <p:sp>
        <p:nvSpPr>
          <p:cNvPr id="10" name="文本框 17">
            <a:extLst>
              <a:ext uri="{FF2B5EF4-FFF2-40B4-BE49-F238E27FC236}">
                <a16:creationId xmlns:a16="http://schemas.microsoft.com/office/drawing/2014/main" id="{4799915B-478E-4E01-9EDB-ABCEC053F490}"/>
              </a:ext>
            </a:extLst>
          </p:cNvPr>
          <p:cNvSpPr txBox="1"/>
          <p:nvPr/>
        </p:nvSpPr>
        <p:spPr>
          <a:xfrm>
            <a:off x="7316083" y="3402812"/>
            <a:ext cx="3964303" cy="1055608"/>
          </a:xfrm>
          <a:prstGeom prst="round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2800" b="1" i="0" u="none" strike="noStrike" kern="1200" cap="none" spc="6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思源黑体" panose="020B0500000000000000" pitchFamily="34" charset="-122"/>
              </a:rPr>
              <a:t>多圖功能，也能串連不同展品</a:t>
            </a:r>
          </a:p>
        </p:txBody>
      </p:sp>
      <p:sp>
        <p:nvSpPr>
          <p:cNvPr id="11" name="文本框 17">
            <a:extLst>
              <a:ext uri="{FF2B5EF4-FFF2-40B4-BE49-F238E27FC236}">
                <a16:creationId xmlns:a16="http://schemas.microsoft.com/office/drawing/2014/main" id="{EEDE06E6-B111-4D21-B107-5173BC080B41}"/>
              </a:ext>
            </a:extLst>
          </p:cNvPr>
          <p:cNvSpPr txBox="1"/>
          <p:nvPr/>
        </p:nvSpPr>
        <p:spPr>
          <a:xfrm>
            <a:off x="7306033" y="4774785"/>
            <a:ext cx="3964303" cy="1055608"/>
          </a:xfrm>
          <a:prstGeom prst="round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2800" b="1" i="0" u="none" strike="noStrike" kern="1200" cap="none" spc="6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思源黑体" panose="020B0500000000000000" pitchFamily="34" charset="-122"/>
              </a:rPr>
              <a:t>利用模版的交錯，製造展覽空間感</a:t>
            </a:r>
          </a:p>
        </p:txBody>
      </p:sp>
      <p:sp>
        <p:nvSpPr>
          <p:cNvPr id="8" name="文本框 17">
            <a:extLst>
              <a:ext uri="{FF2B5EF4-FFF2-40B4-BE49-F238E27FC236}">
                <a16:creationId xmlns:a16="http://schemas.microsoft.com/office/drawing/2014/main" id="{3EA71D8E-EA77-43A3-8568-C2AAFA741B3C}"/>
              </a:ext>
            </a:extLst>
          </p:cNvPr>
          <p:cNvSpPr txBox="1"/>
          <p:nvPr/>
        </p:nvSpPr>
        <p:spPr>
          <a:xfrm>
            <a:off x="7306034" y="2067866"/>
            <a:ext cx="3964303" cy="1055608"/>
          </a:xfrm>
          <a:prstGeom prst="round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2800" b="1" i="0" u="none" strike="noStrike" kern="1200" cap="none" spc="6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思源黑体" panose="020B0500000000000000" pitchFamily="34" charset="-122"/>
              </a:rPr>
              <a:t>每個展品都可以各自模版，獨立呈現</a:t>
            </a:r>
          </a:p>
        </p:txBody>
      </p:sp>
    </p:spTree>
    <p:extLst>
      <p:ext uri="{BB962C8B-B14F-4D97-AF65-F5344CB8AC3E}">
        <p14:creationId xmlns:p14="http://schemas.microsoft.com/office/powerpoint/2010/main" val="201996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8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>
            <a:extLst>
              <a:ext uri="{FF2B5EF4-FFF2-40B4-BE49-F238E27FC236}">
                <a16:creationId xmlns:a16="http://schemas.microsoft.com/office/drawing/2014/main" id="{C95CA1B5-ADC2-4EDD-A0C1-E81C372CA3F7}"/>
              </a:ext>
            </a:extLst>
          </p:cNvPr>
          <p:cNvSpPr/>
          <p:nvPr/>
        </p:nvSpPr>
        <p:spPr>
          <a:xfrm>
            <a:off x="205208" y="127333"/>
            <a:ext cx="324679" cy="324679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0800000" scaled="1"/>
            <a:tileRect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" panose="020B0500000000000000" pitchFamily="34" charset="-122"/>
              <a:ea typeface="思源黑体" panose="020B0500000000000000" pitchFamily="34" charset="-122"/>
              <a:cs typeface="Open Sans" charset="0"/>
              <a:sym typeface="思源黑体" panose="020B0500000000000000" pitchFamily="34" charset="-122"/>
            </a:endParaRPr>
          </a:p>
        </p:txBody>
      </p:sp>
      <p:sp>
        <p:nvSpPr>
          <p:cNvPr id="7" name="文本框 17">
            <a:extLst>
              <a:ext uri="{FF2B5EF4-FFF2-40B4-BE49-F238E27FC236}">
                <a16:creationId xmlns:a16="http://schemas.microsoft.com/office/drawing/2014/main" id="{A67A3434-310F-4970-9037-19E09EA2B868}"/>
              </a:ext>
            </a:extLst>
          </p:cNvPr>
          <p:cNvSpPr txBox="1"/>
          <p:nvPr/>
        </p:nvSpPr>
        <p:spPr>
          <a:xfrm>
            <a:off x="801556" y="82680"/>
            <a:ext cx="31836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cs typeface="+mn-cs"/>
                <a:sym typeface="思源黑体" panose="020B0500000000000000" pitchFamily="34" charset="-122"/>
              </a:rPr>
              <a:t>策展說明</a:t>
            </a: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8149BC6B-ED40-4F8D-AF12-49DC4953CFF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3430"/>
          <a:stretch/>
        </p:blipFill>
        <p:spPr>
          <a:xfrm>
            <a:off x="305604" y="674119"/>
            <a:ext cx="11580792" cy="5936926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F106D3D2-E764-4617-8C12-19D880B1BAD7}"/>
              </a:ext>
            </a:extLst>
          </p:cNvPr>
          <p:cNvSpPr/>
          <p:nvPr/>
        </p:nvSpPr>
        <p:spPr>
          <a:xfrm>
            <a:off x="805174" y="2771051"/>
            <a:ext cx="2229428" cy="657949"/>
          </a:xfrm>
          <a:prstGeom prst="rect">
            <a:avLst/>
          </a:prstGeom>
          <a:noFill/>
          <a:ln w="571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文本框 17">
            <a:extLst>
              <a:ext uri="{FF2B5EF4-FFF2-40B4-BE49-F238E27FC236}">
                <a16:creationId xmlns:a16="http://schemas.microsoft.com/office/drawing/2014/main" id="{D211530C-ADB7-4038-A402-5906F9850D64}"/>
              </a:ext>
            </a:extLst>
          </p:cNvPr>
          <p:cNvSpPr txBox="1"/>
          <p:nvPr/>
        </p:nvSpPr>
        <p:spPr>
          <a:xfrm>
            <a:off x="275460" y="1481080"/>
            <a:ext cx="3346417" cy="578882"/>
          </a:xfrm>
          <a:prstGeom prst="round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2800" b="1" i="0" u="none" strike="noStrike" kern="1200" cap="none" spc="6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思源黑体" panose="020B0500000000000000" pitchFamily="34" charset="-122"/>
              </a:rPr>
              <a:t>收藏現有展品</a:t>
            </a:r>
          </a:p>
        </p:txBody>
      </p:sp>
      <p:cxnSp>
        <p:nvCxnSpPr>
          <p:cNvPr id="11" name="直線接點 10">
            <a:extLst>
              <a:ext uri="{FF2B5EF4-FFF2-40B4-BE49-F238E27FC236}">
                <a16:creationId xmlns:a16="http://schemas.microsoft.com/office/drawing/2014/main" id="{FDFAF3B8-E51E-4FD1-B473-6BF60C3FCFEE}"/>
              </a:ext>
            </a:extLst>
          </p:cNvPr>
          <p:cNvCxnSpPr>
            <a:cxnSpLocks/>
          </p:cNvCxnSpPr>
          <p:nvPr/>
        </p:nvCxnSpPr>
        <p:spPr>
          <a:xfrm rot="10800000">
            <a:off x="1924418" y="2094567"/>
            <a:ext cx="0" cy="576000"/>
          </a:xfrm>
          <a:prstGeom prst="line">
            <a:avLst/>
          </a:prstGeom>
          <a:ln w="57150">
            <a:solidFill>
              <a:schemeClr val="accent6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id="{BE41BAA5-9D96-4DED-9B44-35D88DD7E22D}"/>
              </a:ext>
            </a:extLst>
          </p:cNvPr>
          <p:cNvSpPr/>
          <p:nvPr/>
        </p:nvSpPr>
        <p:spPr>
          <a:xfrm>
            <a:off x="5991798" y="2771051"/>
            <a:ext cx="2921090" cy="657949"/>
          </a:xfrm>
          <a:prstGeom prst="rect">
            <a:avLst/>
          </a:prstGeom>
          <a:noFill/>
          <a:ln w="571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文本框 17">
            <a:extLst>
              <a:ext uri="{FF2B5EF4-FFF2-40B4-BE49-F238E27FC236}">
                <a16:creationId xmlns:a16="http://schemas.microsoft.com/office/drawing/2014/main" id="{5F5BD14C-23FE-4336-9BDA-64658C0D19D6}"/>
              </a:ext>
            </a:extLst>
          </p:cNvPr>
          <p:cNvSpPr txBox="1"/>
          <p:nvPr/>
        </p:nvSpPr>
        <p:spPr>
          <a:xfrm>
            <a:off x="5749332" y="1522901"/>
            <a:ext cx="3346417" cy="578882"/>
          </a:xfrm>
          <a:prstGeom prst="round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2800" b="1" i="0" u="none" strike="noStrike" kern="1200" cap="none" spc="6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思源黑体" panose="020B0500000000000000" pitchFamily="34" charset="-122"/>
              </a:rPr>
              <a:t>上傳個人展品</a:t>
            </a:r>
          </a:p>
        </p:txBody>
      </p:sp>
      <p:cxnSp>
        <p:nvCxnSpPr>
          <p:cNvPr id="14" name="直線接點 13">
            <a:extLst>
              <a:ext uri="{FF2B5EF4-FFF2-40B4-BE49-F238E27FC236}">
                <a16:creationId xmlns:a16="http://schemas.microsoft.com/office/drawing/2014/main" id="{C279C602-CBC4-4945-A1A2-529E1A6D2FE8}"/>
              </a:ext>
            </a:extLst>
          </p:cNvPr>
          <p:cNvCxnSpPr>
            <a:cxnSpLocks/>
          </p:cNvCxnSpPr>
          <p:nvPr/>
        </p:nvCxnSpPr>
        <p:spPr>
          <a:xfrm rot="10800000">
            <a:off x="7422541" y="2094567"/>
            <a:ext cx="0" cy="576000"/>
          </a:xfrm>
          <a:prstGeom prst="line">
            <a:avLst/>
          </a:prstGeom>
          <a:ln w="57150">
            <a:solidFill>
              <a:schemeClr val="accent6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2062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2" grpId="0" animBg="1"/>
      <p:bldP spid="1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>
            <a:extLst>
              <a:ext uri="{FF2B5EF4-FFF2-40B4-BE49-F238E27FC236}">
                <a16:creationId xmlns:a16="http://schemas.microsoft.com/office/drawing/2014/main" id="{C95CA1B5-ADC2-4EDD-A0C1-E81C372CA3F7}"/>
              </a:ext>
            </a:extLst>
          </p:cNvPr>
          <p:cNvSpPr/>
          <p:nvPr/>
        </p:nvSpPr>
        <p:spPr>
          <a:xfrm>
            <a:off x="205208" y="127333"/>
            <a:ext cx="324679" cy="324679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0800000" scaled="1"/>
            <a:tileRect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" panose="020B0500000000000000" pitchFamily="34" charset="-122"/>
              <a:ea typeface="思源黑体" panose="020B0500000000000000" pitchFamily="34" charset="-122"/>
              <a:cs typeface="Open Sans" charset="0"/>
              <a:sym typeface="思源黑体" panose="020B0500000000000000" pitchFamily="34" charset="-122"/>
            </a:endParaRPr>
          </a:p>
        </p:txBody>
      </p:sp>
      <p:sp>
        <p:nvSpPr>
          <p:cNvPr id="7" name="文本框 17">
            <a:extLst>
              <a:ext uri="{FF2B5EF4-FFF2-40B4-BE49-F238E27FC236}">
                <a16:creationId xmlns:a16="http://schemas.microsoft.com/office/drawing/2014/main" id="{A67A3434-310F-4970-9037-19E09EA2B868}"/>
              </a:ext>
            </a:extLst>
          </p:cNvPr>
          <p:cNvSpPr txBox="1"/>
          <p:nvPr/>
        </p:nvSpPr>
        <p:spPr>
          <a:xfrm>
            <a:off x="801556" y="82680"/>
            <a:ext cx="31836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cs typeface="+mn-cs"/>
                <a:sym typeface="思源黑体" panose="020B0500000000000000" pitchFamily="34" charset="-122"/>
              </a:rPr>
              <a:t>策展素材</a:t>
            </a:r>
          </a:p>
        </p:txBody>
      </p:sp>
      <p:pic>
        <p:nvPicPr>
          <p:cNvPr id="14" name="圖片 13">
            <a:extLst>
              <a:ext uri="{FF2B5EF4-FFF2-40B4-BE49-F238E27FC236}">
                <a16:creationId xmlns:a16="http://schemas.microsoft.com/office/drawing/2014/main" id="{3DC21776-F8EF-431B-80A8-3C74E463A18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4209" r="2587"/>
          <a:stretch/>
        </p:blipFill>
        <p:spPr>
          <a:xfrm>
            <a:off x="367547" y="734190"/>
            <a:ext cx="11281246" cy="588353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CC15BC47-E4F3-46A8-AEA1-AD85D9757232}"/>
              </a:ext>
            </a:extLst>
          </p:cNvPr>
          <p:cNvSpPr/>
          <p:nvPr/>
        </p:nvSpPr>
        <p:spPr>
          <a:xfrm>
            <a:off x="3618713" y="5794835"/>
            <a:ext cx="2229428" cy="657949"/>
          </a:xfrm>
          <a:prstGeom prst="rect">
            <a:avLst/>
          </a:prstGeom>
          <a:noFill/>
          <a:ln w="571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文本框 17">
            <a:extLst>
              <a:ext uri="{FF2B5EF4-FFF2-40B4-BE49-F238E27FC236}">
                <a16:creationId xmlns:a16="http://schemas.microsoft.com/office/drawing/2014/main" id="{E5E43C3D-5F37-4605-BBCC-62D1240DE286}"/>
              </a:ext>
            </a:extLst>
          </p:cNvPr>
          <p:cNvSpPr txBox="1"/>
          <p:nvPr/>
        </p:nvSpPr>
        <p:spPr>
          <a:xfrm>
            <a:off x="3088999" y="4504864"/>
            <a:ext cx="3346417" cy="578882"/>
          </a:xfrm>
          <a:prstGeom prst="round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2800" b="1" i="0" u="none" strike="noStrike" kern="1200" cap="none" spc="6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思源黑体" panose="020B0500000000000000" pitchFamily="34" charset="-122"/>
              </a:rPr>
              <a:t>關鍵字：修學</a:t>
            </a:r>
          </a:p>
        </p:txBody>
      </p:sp>
      <p:cxnSp>
        <p:nvCxnSpPr>
          <p:cNvPr id="9" name="直線接點 8">
            <a:extLst>
              <a:ext uri="{FF2B5EF4-FFF2-40B4-BE49-F238E27FC236}">
                <a16:creationId xmlns:a16="http://schemas.microsoft.com/office/drawing/2014/main" id="{04C4026D-4ED2-4DA7-A5FA-BAD55CEADAB8}"/>
              </a:ext>
            </a:extLst>
          </p:cNvPr>
          <p:cNvCxnSpPr>
            <a:cxnSpLocks/>
          </p:cNvCxnSpPr>
          <p:nvPr/>
        </p:nvCxnSpPr>
        <p:spPr>
          <a:xfrm rot="10800000">
            <a:off x="4737957" y="5118351"/>
            <a:ext cx="0" cy="576000"/>
          </a:xfrm>
          <a:prstGeom prst="line">
            <a:avLst/>
          </a:prstGeom>
          <a:ln w="57150">
            <a:solidFill>
              <a:schemeClr val="accent6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9328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>
            <a:extLst>
              <a:ext uri="{FF2B5EF4-FFF2-40B4-BE49-F238E27FC236}">
                <a16:creationId xmlns:a16="http://schemas.microsoft.com/office/drawing/2014/main" id="{C95CA1B5-ADC2-4EDD-A0C1-E81C372CA3F7}"/>
              </a:ext>
            </a:extLst>
          </p:cNvPr>
          <p:cNvSpPr/>
          <p:nvPr/>
        </p:nvSpPr>
        <p:spPr>
          <a:xfrm>
            <a:off x="205208" y="127333"/>
            <a:ext cx="324679" cy="324679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0800000" scaled="1"/>
            <a:tileRect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" panose="020B0500000000000000" pitchFamily="34" charset="-122"/>
              <a:ea typeface="思源黑体" panose="020B0500000000000000" pitchFamily="34" charset="-122"/>
              <a:cs typeface="Open Sans" charset="0"/>
              <a:sym typeface="思源黑体" panose="020B0500000000000000" pitchFamily="34" charset="-122"/>
            </a:endParaRPr>
          </a:p>
        </p:txBody>
      </p:sp>
      <p:sp>
        <p:nvSpPr>
          <p:cNvPr id="7" name="文本框 17">
            <a:extLst>
              <a:ext uri="{FF2B5EF4-FFF2-40B4-BE49-F238E27FC236}">
                <a16:creationId xmlns:a16="http://schemas.microsoft.com/office/drawing/2014/main" id="{A67A3434-310F-4970-9037-19E09EA2B868}"/>
              </a:ext>
            </a:extLst>
          </p:cNvPr>
          <p:cNvSpPr txBox="1"/>
          <p:nvPr/>
        </p:nvSpPr>
        <p:spPr>
          <a:xfrm>
            <a:off x="801556" y="82680"/>
            <a:ext cx="31836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cs typeface="+mn-cs"/>
                <a:sym typeface="思源黑体" panose="020B0500000000000000" pitchFamily="34" charset="-122"/>
              </a:rPr>
              <a:t>策展素材</a:t>
            </a: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62449A36-285B-4110-91B1-EA693C9D1EB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3430" r="3491" b="21849"/>
          <a:stretch/>
        </p:blipFill>
        <p:spPr>
          <a:xfrm>
            <a:off x="86922" y="1166360"/>
            <a:ext cx="12105078" cy="480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60951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>
            <a:extLst>
              <a:ext uri="{FF2B5EF4-FFF2-40B4-BE49-F238E27FC236}">
                <a16:creationId xmlns:a16="http://schemas.microsoft.com/office/drawing/2014/main" id="{C95CA1B5-ADC2-4EDD-A0C1-E81C372CA3F7}"/>
              </a:ext>
            </a:extLst>
          </p:cNvPr>
          <p:cNvSpPr/>
          <p:nvPr/>
        </p:nvSpPr>
        <p:spPr>
          <a:xfrm>
            <a:off x="205208" y="127333"/>
            <a:ext cx="324679" cy="324679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0800000" scaled="1"/>
            <a:tileRect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" panose="020B0500000000000000" pitchFamily="34" charset="-122"/>
              <a:ea typeface="思源黑体" panose="020B0500000000000000" pitchFamily="34" charset="-122"/>
              <a:cs typeface="Open Sans" charset="0"/>
              <a:sym typeface="思源黑体" panose="020B0500000000000000" pitchFamily="34" charset="-122"/>
            </a:endParaRPr>
          </a:p>
        </p:txBody>
      </p:sp>
      <p:sp>
        <p:nvSpPr>
          <p:cNvPr id="7" name="文本框 17">
            <a:extLst>
              <a:ext uri="{FF2B5EF4-FFF2-40B4-BE49-F238E27FC236}">
                <a16:creationId xmlns:a16="http://schemas.microsoft.com/office/drawing/2014/main" id="{A67A3434-310F-4970-9037-19E09EA2B868}"/>
              </a:ext>
            </a:extLst>
          </p:cNvPr>
          <p:cNvSpPr txBox="1"/>
          <p:nvPr/>
        </p:nvSpPr>
        <p:spPr>
          <a:xfrm>
            <a:off x="801556" y="82680"/>
            <a:ext cx="31836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cs typeface="+mn-cs"/>
                <a:sym typeface="思源黑体" panose="020B0500000000000000" pitchFamily="34" charset="-122"/>
              </a:rPr>
              <a:t>策展素材</a:t>
            </a: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93DB1FA2-33DB-44EF-8BA1-7A5210E2B9B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3430" r="6621" b="1856"/>
          <a:stretch/>
        </p:blipFill>
        <p:spPr>
          <a:xfrm>
            <a:off x="367546" y="634073"/>
            <a:ext cx="11074935" cy="5949756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2AFD7A4A-0F3A-4CA2-8CC8-C8C280031524}"/>
              </a:ext>
            </a:extLst>
          </p:cNvPr>
          <p:cNvSpPr/>
          <p:nvPr/>
        </p:nvSpPr>
        <p:spPr>
          <a:xfrm>
            <a:off x="8914194" y="2007376"/>
            <a:ext cx="2229428" cy="657949"/>
          </a:xfrm>
          <a:prstGeom prst="rect">
            <a:avLst/>
          </a:prstGeom>
          <a:noFill/>
          <a:ln w="571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文本框 17">
            <a:extLst>
              <a:ext uri="{FF2B5EF4-FFF2-40B4-BE49-F238E27FC236}">
                <a16:creationId xmlns:a16="http://schemas.microsoft.com/office/drawing/2014/main" id="{FC5AF3B2-D2B6-4A5C-8939-5582EE20DA0F}"/>
              </a:ext>
            </a:extLst>
          </p:cNvPr>
          <p:cNvSpPr txBox="1"/>
          <p:nvPr/>
        </p:nvSpPr>
        <p:spPr>
          <a:xfrm>
            <a:off x="8384480" y="717405"/>
            <a:ext cx="3346417" cy="578882"/>
          </a:xfrm>
          <a:prstGeom prst="round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2800" b="1" i="0" u="none" strike="noStrike" kern="1200" cap="none" spc="6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思源黑体" panose="020B0500000000000000" pitchFamily="34" charset="-122"/>
              </a:rPr>
              <a:t>主題式搜尋</a:t>
            </a:r>
          </a:p>
        </p:txBody>
      </p:sp>
      <p:cxnSp>
        <p:nvCxnSpPr>
          <p:cNvPr id="9" name="直線接點 8">
            <a:extLst>
              <a:ext uri="{FF2B5EF4-FFF2-40B4-BE49-F238E27FC236}">
                <a16:creationId xmlns:a16="http://schemas.microsoft.com/office/drawing/2014/main" id="{B9FEC143-B494-4D3D-923D-57B182CAAE23}"/>
              </a:ext>
            </a:extLst>
          </p:cNvPr>
          <p:cNvCxnSpPr>
            <a:cxnSpLocks/>
          </p:cNvCxnSpPr>
          <p:nvPr/>
        </p:nvCxnSpPr>
        <p:spPr>
          <a:xfrm rot="10800000">
            <a:off x="10033438" y="1330892"/>
            <a:ext cx="0" cy="576000"/>
          </a:xfrm>
          <a:prstGeom prst="line">
            <a:avLst/>
          </a:prstGeom>
          <a:ln w="57150">
            <a:solidFill>
              <a:schemeClr val="accent6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7774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>
            <a:extLst>
              <a:ext uri="{FF2B5EF4-FFF2-40B4-BE49-F238E27FC236}">
                <a16:creationId xmlns:a16="http://schemas.microsoft.com/office/drawing/2014/main" id="{C95CA1B5-ADC2-4EDD-A0C1-E81C372CA3F7}"/>
              </a:ext>
            </a:extLst>
          </p:cNvPr>
          <p:cNvSpPr/>
          <p:nvPr/>
        </p:nvSpPr>
        <p:spPr>
          <a:xfrm>
            <a:off x="205208" y="127333"/>
            <a:ext cx="324679" cy="324679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0800000" scaled="1"/>
            <a:tileRect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" panose="020B0500000000000000" pitchFamily="34" charset="-122"/>
              <a:ea typeface="思源黑体" panose="020B0500000000000000" pitchFamily="34" charset="-122"/>
              <a:cs typeface="Open Sans" charset="0"/>
              <a:sym typeface="思源黑体" panose="020B0500000000000000" pitchFamily="34" charset="-122"/>
            </a:endParaRPr>
          </a:p>
        </p:txBody>
      </p:sp>
      <p:sp>
        <p:nvSpPr>
          <p:cNvPr id="7" name="文本框 17">
            <a:extLst>
              <a:ext uri="{FF2B5EF4-FFF2-40B4-BE49-F238E27FC236}">
                <a16:creationId xmlns:a16="http://schemas.microsoft.com/office/drawing/2014/main" id="{A67A3434-310F-4970-9037-19E09EA2B868}"/>
              </a:ext>
            </a:extLst>
          </p:cNvPr>
          <p:cNvSpPr txBox="1"/>
          <p:nvPr/>
        </p:nvSpPr>
        <p:spPr>
          <a:xfrm>
            <a:off x="801556" y="82680"/>
            <a:ext cx="31836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cs typeface="+mn-cs"/>
                <a:sym typeface="思源黑体" panose="020B0500000000000000" pitchFamily="34" charset="-122"/>
              </a:rPr>
              <a:t>策展素材</a:t>
            </a: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8330D51F-9330-4B39-AE9D-4CA1914100A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4112" r="7543"/>
          <a:stretch/>
        </p:blipFill>
        <p:spPr>
          <a:xfrm>
            <a:off x="447640" y="667445"/>
            <a:ext cx="10858882" cy="5973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04788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>
            <a:extLst>
              <a:ext uri="{FF2B5EF4-FFF2-40B4-BE49-F238E27FC236}">
                <a16:creationId xmlns:a16="http://schemas.microsoft.com/office/drawing/2014/main" id="{C95CA1B5-ADC2-4EDD-A0C1-E81C372CA3F7}"/>
              </a:ext>
            </a:extLst>
          </p:cNvPr>
          <p:cNvSpPr/>
          <p:nvPr/>
        </p:nvSpPr>
        <p:spPr>
          <a:xfrm>
            <a:off x="205208" y="127333"/>
            <a:ext cx="324679" cy="324679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0800000" scaled="1"/>
            <a:tileRect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" panose="020B0500000000000000" pitchFamily="34" charset="-122"/>
              <a:ea typeface="思源黑体" panose="020B0500000000000000" pitchFamily="34" charset="-122"/>
              <a:cs typeface="Open Sans" charset="0"/>
              <a:sym typeface="思源黑体" panose="020B0500000000000000" pitchFamily="34" charset="-122"/>
            </a:endParaRPr>
          </a:p>
        </p:txBody>
      </p:sp>
      <p:sp>
        <p:nvSpPr>
          <p:cNvPr id="7" name="文本框 17">
            <a:extLst>
              <a:ext uri="{FF2B5EF4-FFF2-40B4-BE49-F238E27FC236}">
                <a16:creationId xmlns:a16="http://schemas.microsoft.com/office/drawing/2014/main" id="{A67A3434-310F-4970-9037-19E09EA2B868}"/>
              </a:ext>
            </a:extLst>
          </p:cNvPr>
          <p:cNvSpPr txBox="1"/>
          <p:nvPr/>
        </p:nvSpPr>
        <p:spPr>
          <a:xfrm>
            <a:off x="801556" y="82680"/>
            <a:ext cx="31836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cs typeface="+mn-cs"/>
                <a:sym typeface="思源黑体" panose="020B0500000000000000" pitchFamily="34" charset="-122"/>
              </a:rPr>
              <a:t>策展資源大蒐羅</a:t>
            </a:r>
          </a:p>
        </p:txBody>
      </p:sp>
      <p:pic>
        <p:nvPicPr>
          <p:cNvPr id="10" name="圖片 9">
            <a:extLst>
              <a:ext uri="{FF2B5EF4-FFF2-40B4-BE49-F238E27FC236}">
                <a16:creationId xmlns:a16="http://schemas.microsoft.com/office/drawing/2014/main" id="{3370A6F2-CAAA-43E3-A779-611EE97BC39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3723" r="1607"/>
          <a:stretch/>
        </p:blipFill>
        <p:spPr>
          <a:xfrm>
            <a:off x="265557" y="813765"/>
            <a:ext cx="11394711" cy="5916902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98CBE038-9580-4864-8B40-77E723FB3C70}"/>
              </a:ext>
            </a:extLst>
          </p:cNvPr>
          <p:cNvSpPr/>
          <p:nvPr/>
        </p:nvSpPr>
        <p:spPr>
          <a:xfrm>
            <a:off x="192223" y="2063544"/>
            <a:ext cx="2530879" cy="657949"/>
          </a:xfrm>
          <a:prstGeom prst="rect">
            <a:avLst/>
          </a:prstGeom>
          <a:noFill/>
          <a:ln w="571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文本框 17">
            <a:extLst>
              <a:ext uri="{FF2B5EF4-FFF2-40B4-BE49-F238E27FC236}">
                <a16:creationId xmlns:a16="http://schemas.microsoft.com/office/drawing/2014/main" id="{E434DCF5-9E47-4189-843E-74E5E55A3E70}"/>
              </a:ext>
            </a:extLst>
          </p:cNvPr>
          <p:cNvSpPr txBox="1"/>
          <p:nvPr/>
        </p:nvSpPr>
        <p:spPr>
          <a:xfrm>
            <a:off x="3352341" y="2103077"/>
            <a:ext cx="6023128" cy="578882"/>
          </a:xfrm>
          <a:prstGeom prst="round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2800" b="1" i="0" u="none" strike="noStrike" kern="1200" cap="none" spc="6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思源黑体" panose="020B0500000000000000" pitchFamily="34" charset="-122"/>
              </a:rPr>
              <a:t>利用臺史館其他數位典藏系統</a:t>
            </a:r>
          </a:p>
        </p:txBody>
      </p:sp>
      <p:cxnSp>
        <p:nvCxnSpPr>
          <p:cNvPr id="9" name="直線接點 8">
            <a:extLst>
              <a:ext uri="{FF2B5EF4-FFF2-40B4-BE49-F238E27FC236}">
                <a16:creationId xmlns:a16="http://schemas.microsoft.com/office/drawing/2014/main" id="{EC181F41-06E4-423C-B503-C6813F15B4E6}"/>
              </a:ext>
            </a:extLst>
          </p:cNvPr>
          <p:cNvCxnSpPr>
            <a:cxnSpLocks/>
          </p:cNvCxnSpPr>
          <p:nvPr/>
        </p:nvCxnSpPr>
        <p:spPr>
          <a:xfrm rot="16200000">
            <a:off x="3084436" y="2095693"/>
            <a:ext cx="0" cy="576000"/>
          </a:xfrm>
          <a:prstGeom prst="line">
            <a:avLst/>
          </a:prstGeom>
          <a:ln w="57150">
            <a:solidFill>
              <a:schemeClr val="accent6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7599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>
            <a:extLst>
              <a:ext uri="{FF2B5EF4-FFF2-40B4-BE49-F238E27FC236}">
                <a16:creationId xmlns:a16="http://schemas.microsoft.com/office/drawing/2014/main" id="{C95CA1B5-ADC2-4EDD-A0C1-E81C372CA3F7}"/>
              </a:ext>
            </a:extLst>
          </p:cNvPr>
          <p:cNvSpPr/>
          <p:nvPr/>
        </p:nvSpPr>
        <p:spPr>
          <a:xfrm>
            <a:off x="205208" y="127333"/>
            <a:ext cx="324679" cy="324679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0800000" scaled="1"/>
            <a:tileRect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" panose="020B0500000000000000" pitchFamily="34" charset="-122"/>
              <a:ea typeface="思源黑体" panose="020B0500000000000000" pitchFamily="34" charset="-122"/>
              <a:cs typeface="Open Sans" charset="0"/>
              <a:sym typeface="思源黑体" panose="020B0500000000000000" pitchFamily="34" charset="-122"/>
            </a:endParaRPr>
          </a:p>
        </p:txBody>
      </p:sp>
      <p:sp>
        <p:nvSpPr>
          <p:cNvPr id="7" name="文本框 17">
            <a:extLst>
              <a:ext uri="{FF2B5EF4-FFF2-40B4-BE49-F238E27FC236}">
                <a16:creationId xmlns:a16="http://schemas.microsoft.com/office/drawing/2014/main" id="{A67A3434-310F-4970-9037-19E09EA2B868}"/>
              </a:ext>
            </a:extLst>
          </p:cNvPr>
          <p:cNvSpPr txBox="1"/>
          <p:nvPr/>
        </p:nvSpPr>
        <p:spPr>
          <a:xfrm>
            <a:off x="801556" y="82680"/>
            <a:ext cx="4150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cs typeface="+mn-cs"/>
                <a:sym typeface="思源黑体" panose="020B0500000000000000" pitchFamily="34" charset="-122"/>
              </a:rPr>
              <a:t>上傳個人展品</a:t>
            </a: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7730F170-444A-4C2B-8C75-65E8CD6A02B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9001" t="33038" r="8014"/>
          <a:stretch/>
        </p:blipFill>
        <p:spPr>
          <a:xfrm>
            <a:off x="3351284" y="577512"/>
            <a:ext cx="7769064" cy="6197808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54C1224A-B647-4EE0-BC96-02F7861A4152}"/>
              </a:ext>
            </a:extLst>
          </p:cNvPr>
          <p:cNvSpPr/>
          <p:nvPr/>
        </p:nvSpPr>
        <p:spPr>
          <a:xfrm>
            <a:off x="3401441" y="872195"/>
            <a:ext cx="4617143" cy="886267"/>
          </a:xfrm>
          <a:prstGeom prst="rect">
            <a:avLst/>
          </a:prstGeom>
          <a:noFill/>
          <a:ln w="571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文本框 17">
            <a:extLst>
              <a:ext uri="{FF2B5EF4-FFF2-40B4-BE49-F238E27FC236}">
                <a16:creationId xmlns:a16="http://schemas.microsoft.com/office/drawing/2014/main" id="{6D23D67C-9243-4EC0-AFF4-22A4FDF5682B}"/>
              </a:ext>
            </a:extLst>
          </p:cNvPr>
          <p:cNvSpPr txBox="1"/>
          <p:nvPr/>
        </p:nvSpPr>
        <p:spPr>
          <a:xfrm>
            <a:off x="269533" y="766708"/>
            <a:ext cx="2193463" cy="3318986"/>
          </a:xfrm>
          <a:prstGeom prst="round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2800" b="1" i="0" u="none" strike="noStrike" kern="1200" cap="none" spc="6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思源黑体" panose="020B0500000000000000" pitchFamily="34" charset="-122"/>
              </a:rPr>
              <a:t>將其他數位館藏或資源</a:t>
            </a:r>
            <a:endParaRPr kumimoji="0" lang="en-US" altLang="zh-TW" sz="2800" b="1" i="0" u="none" strike="noStrike" kern="1200" cap="none" spc="6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思源黑体" panose="020B0500000000000000" pitchFamily="34" charset="-122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2800" b="1" i="0" u="none" strike="noStrike" kern="1200" cap="none" spc="6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思源黑体" panose="020B0500000000000000" pitchFamily="34" charset="-122"/>
              </a:rPr>
              <a:t>，</a:t>
            </a:r>
            <a:endParaRPr kumimoji="0" lang="en-US" altLang="zh-TW" sz="2800" b="1" i="0" u="none" strike="noStrike" kern="1200" cap="none" spc="6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sym typeface="思源黑体" panose="020B0500000000000000" pitchFamily="34" charset="-122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2800" b="1" i="0" u="none" strike="noStrike" kern="1200" cap="none" spc="6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思源黑体" panose="020B0500000000000000" pitchFamily="34" charset="-122"/>
              </a:rPr>
              <a:t>利用上傳個人展品功能建檔</a:t>
            </a:r>
          </a:p>
        </p:txBody>
      </p:sp>
      <p:cxnSp>
        <p:nvCxnSpPr>
          <p:cNvPr id="10" name="直線接點 9">
            <a:extLst>
              <a:ext uri="{FF2B5EF4-FFF2-40B4-BE49-F238E27FC236}">
                <a16:creationId xmlns:a16="http://schemas.microsoft.com/office/drawing/2014/main" id="{B0245D02-A9D7-4B76-99BB-D550EC5DD1BD}"/>
              </a:ext>
            </a:extLst>
          </p:cNvPr>
          <p:cNvCxnSpPr>
            <a:cxnSpLocks/>
          </p:cNvCxnSpPr>
          <p:nvPr/>
        </p:nvCxnSpPr>
        <p:spPr>
          <a:xfrm rot="5400000">
            <a:off x="2907140" y="947162"/>
            <a:ext cx="0" cy="828000"/>
          </a:xfrm>
          <a:prstGeom prst="line">
            <a:avLst/>
          </a:prstGeom>
          <a:ln w="57150">
            <a:solidFill>
              <a:schemeClr val="accent6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7539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>
            <a:extLst>
              <a:ext uri="{FF2B5EF4-FFF2-40B4-BE49-F238E27FC236}">
                <a16:creationId xmlns:a16="http://schemas.microsoft.com/office/drawing/2014/main" id="{C95CA1B5-ADC2-4EDD-A0C1-E81C372CA3F7}"/>
              </a:ext>
            </a:extLst>
          </p:cNvPr>
          <p:cNvSpPr/>
          <p:nvPr/>
        </p:nvSpPr>
        <p:spPr>
          <a:xfrm>
            <a:off x="205208" y="127333"/>
            <a:ext cx="324679" cy="324679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0800000" scaled="1"/>
            <a:tileRect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" panose="020B0500000000000000" pitchFamily="34" charset="-122"/>
              <a:ea typeface="思源黑体" panose="020B0500000000000000" pitchFamily="34" charset="-122"/>
              <a:cs typeface="Open Sans" charset="0"/>
              <a:sym typeface="思源黑体" panose="020B0500000000000000" pitchFamily="34" charset="-122"/>
            </a:endParaRPr>
          </a:p>
        </p:txBody>
      </p:sp>
      <p:sp>
        <p:nvSpPr>
          <p:cNvPr id="7" name="文本框 17">
            <a:extLst>
              <a:ext uri="{FF2B5EF4-FFF2-40B4-BE49-F238E27FC236}">
                <a16:creationId xmlns:a16="http://schemas.microsoft.com/office/drawing/2014/main" id="{A67A3434-310F-4970-9037-19E09EA2B868}"/>
              </a:ext>
            </a:extLst>
          </p:cNvPr>
          <p:cNvSpPr txBox="1"/>
          <p:nvPr/>
        </p:nvSpPr>
        <p:spPr>
          <a:xfrm>
            <a:off x="801556" y="82680"/>
            <a:ext cx="4150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cs typeface="+mn-cs"/>
                <a:sym typeface="思源黑体" panose="020B0500000000000000" pitchFamily="34" charset="-122"/>
              </a:rPr>
              <a:t>上傳個人展品：製作班級報</a:t>
            </a: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85F2090C-F0D1-4362-8010-870632E1F97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283" t="9246" r="16188"/>
          <a:stretch/>
        </p:blipFill>
        <p:spPr>
          <a:xfrm>
            <a:off x="1255419" y="551393"/>
            <a:ext cx="9210123" cy="6223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84465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>
            <a:extLst>
              <a:ext uri="{FF2B5EF4-FFF2-40B4-BE49-F238E27FC236}">
                <a16:creationId xmlns:a16="http://schemas.microsoft.com/office/drawing/2014/main" id="{C95CA1B5-ADC2-4EDD-A0C1-E81C372CA3F7}"/>
              </a:ext>
            </a:extLst>
          </p:cNvPr>
          <p:cNvSpPr/>
          <p:nvPr/>
        </p:nvSpPr>
        <p:spPr>
          <a:xfrm>
            <a:off x="205208" y="127333"/>
            <a:ext cx="324679" cy="324679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0800000" scaled="1"/>
            <a:tileRect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" panose="020B0500000000000000" pitchFamily="34" charset="-122"/>
              <a:ea typeface="思源黑体" panose="020B0500000000000000" pitchFamily="34" charset="-122"/>
              <a:cs typeface="Open Sans" charset="0"/>
              <a:sym typeface="思源黑体" panose="020B0500000000000000" pitchFamily="34" charset="-122"/>
            </a:endParaRPr>
          </a:p>
        </p:txBody>
      </p:sp>
      <p:sp>
        <p:nvSpPr>
          <p:cNvPr id="7" name="文本框 17">
            <a:extLst>
              <a:ext uri="{FF2B5EF4-FFF2-40B4-BE49-F238E27FC236}">
                <a16:creationId xmlns:a16="http://schemas.microsoft.com/office/drawing/2014/main" id="{A67A3434-310F-4970-9037-19E09EA2B868}"/>
              </a:ext>
            </a:extLst>
          </p:cNvPr>
          <p:cNvSpPr txBox="1"/>
          <p:nvPr/>
        </p:nvSpPr>
        <p:spPr>
          <a:xfrm>
            <a:off x="801556" y="82680"/>
            <a:ext cx="4150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cs typeface="+mn-cs"/>
                <a:sym typeface="思源黑体" panose="020B0500000000000000" pitchFamily="34" charset="-122"/>
              </a:rPr>
              <a:t>上傳個人展品：製作班級報</a:t>
            </a: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F80B83BA-95BB-46CE-8C84-1D269DCC9A0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585" t="8954" r="5699" b="12311"/>
          <a:stretch/>
        </p:blipFill>
        <p:spPr>
          <a:xfrm>
            <a:off x="205208" y="614050"/>
            <a:ext cx="10505588" cy="5399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3694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9">
            <a:extLst>
              <a:ext uri="{FF2B5EF4-FFF2-40B4-BE49-F238E27FC236}">
                <a16:creationId xmlns:a16="http://schemas.microsoft.com/office/drawing/2014/main" id="{4C475234-42BD-0E4E-B870-BC98FAAC2FFA}"/>
              </a:ext>
            </a:extLst>
          </p:cNvPr>
          <p:cNvSpPr>
            <a:spLocks/>
          </p:cNvSpPr>
          <p:nvPr/>
        </p:nvSpPr>
        <p:spPr bwMode="auto">
          <a:xfrm>
            <a:off x="5935844" y="472698"/>
            <a:ext cx="6256156" cy="6385302"/>
          </a:xfrm>
          <a:custGeom>
            <a:avLst/>
            <a:gdLst>
              <a:gd name="T0" fmla="*/ 1295 w 1295"/>
              <a:gd name="T1" fmla="*/ 1062 h 1062"/>
              <a:gd name="T2" fmla="*/ 1295 w 1295"/>
              <a:gd name="T3" fmla="*/ 0 h 1062"/>
              <a:gd name="T4" fmla="*/ 1081 w 1295"/>
              <a:gd name="T5" fmla="*/ 163 h 1062"/>
              <a:gd name="T6" fmla="*/ 878 w 1295"/>
              <a:gd name="T7" fmla="*/ 281 h 1062"/>
              <a:gd name="T8" fmla="*/ 641 w 1295"/>
              <a:gd name="T9" fmla="*/ 438 h 1062"/>
              <a:gd name="T10" fmla="*/ 274 w 1295"/>
              <a:gd name="T11" fmla="*/ 590 h 1062"/>
              <a:gd name="T12" fmla="*/ 45 w 1295"/>
              <a:gd name="T13" fmla="*/ 979 h 1062"/>
              <a:gd name="T14" fmla="*/ 0 w 1295"/>
              <a:gd name="T15" fmla="*/ 1062 h 1062"/>
              <a:gd name="T16" fmla="*/ 1295 w 1295"/>
              <a:gd name="T17" fmla="*/ 1062 h 10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95" h="1062">
                <a:moveTo>
                  <a:pt x="1295" y="1062"/>
                </a:moveTo>
                <a:cubicBezTo>
                  <a:pt x="1295" y="0"/>
                  <a:pt x="1295" y="0"/>
                  <a:pt x="1295" y="0"/>
                </a:cubicBezTo>
                <a:cubicBezTo>
                  <a:pt x="1176" y="15"/>
                  <a:pt x="1104" y="111"/>
                  <a:pt x="1081" y="163"/>
                </a:cubicBezTo>
                <a:cubicBezTo>
                  <a:pt x="1045" y="243"/>
                  <a:pt x="985" y="294"/>
                  <a:pt x="878" y="281"/>
                </a:cubicBezTo>
                <a:cubicBezTo>
                  <a:pt x="771" y="268"/>
                  <a:pt x="707" y="299"/>
                  <a:pt x="641" y="438"/>
                </a:cubicBezTo>
                <a:cubicBezTo>
                  <a:pt x="582" y="560"/>
                  <a:pt x="520" y="531"/>
                  <a:pt x="274" y="590"/>
                </a:cubicBezTo>
                <a:cubicBezTo>
                  <a:pt x="28" y="649"/>
                  <a:pt x="96" y="812"/>
                  <a:pt x="45" y="979"/>
                </a:cubicBezTo>
                <a:cubicBezTo>
                  <a:pt x="35" y="1011"/>
                  <a:pt x="19" y="1038"/>
                  <a:pt x="0" y="1062"/>
                </a:cubicBezTo>
                <a:lnTo>
                  <a:pt x="1295" y="1062"/>
                </a:lnTo>
                <a:close/>
              </a:path>
            </a:pathLst>
          </a:cu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4" name="椭圆 5">
            <a:extLst>
              <a:ext uri="{FF2B5EF4-FFF2-40B4-BE49-F238E27FC236}">
                <a16:creationId xmlns:a16="http://schemas.microsoft.com/office/drawing/2014/main" id="{3EC1A62C-9250-2F4E-B5FD-D10FA4741824}"/>
              </a:ext>
            </a:extLst>
          </p:cNvPr>
          <p:cNvSpPr/>
          <p:nvPr/>
        </p:nvSpPr>
        <p:spPr>
          <a:xfrm>
            <a:off x="452451" y="426058"/>
            <a:ext cx="551745" cy="551745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0800000" scaled="1"/>
            <a:tileRect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defTabSz="914377"/>
            <a:endParaRPr lang="zh-CN" altLang="en-US" sz="1400" b="1">
              <a:latin typeface="思源黑体" panose="020B0500000000000000" pitchFamily="34" charset="-122"/>
              <a:ea typeface="思源黑体" panose="020B0500000000000000" pitchFamily="34" charset="-122"/>
              <a:cs typeface="Open Sans" charset="0"/>
              <a:sym typeface="思源黑体" panose="020B0500000000000000" pitchFamily="34" charset="-122"/>
            </a:endParaRPr>
          </a:p>
        </p:txBody>
      </p:sp>
      <p:sp>
        <p:nvSpPr>
          <p:cNvPr id="5" name="TextBox 7">
            <a:extLst>
              <a:ext uri="{FF2B5EF4-FFF2-40B4-BE49-F238E27FC236}">
                <a16:creationId xmlns:a16="http://schemas.microsoft.com/office/drawing/2014/main" id="{0556104D-50FE-5540-8AC4-40F2A244292F}"/>
              </a:ext>
            </a:extLst>
          </p:cNvPr>
          <p:cNvSpPr txBox="1"/>
          <p:nvPr/>
        </p:nvSpPr>
        <p:spPr>
          <a:xfrm>
            <a:off x="1357981" y="472698"/>
            <a:ext cx="80329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TW" altLang="en-US" sz="2800" b="1" spc="600" dirty="0">
                <a:solidFill>
                  <a:schemeClr val="accent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時空旅行社：線上策展平臺的探究與實作</a:t>
            </a:r>
          </a:p>
        </p:txBody>
      </p:sp>
      <p:pic>
        <p:nvPicPr>
          <p:cNvPr id="13" name="圖片 12">
            <a:extLst>
              <a:ext uri="{FF2B5EF4-FFF2-40B4-BE49-F238E27FC236}">
                <a16:creationId xmlns:a16="http://schemas.microsoft.com/office/drawing/2014/main" id="{DDD1F794-395C-4822-AE03-B7785D3405B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5817" b="5416"/>
          <a:stretch/>
        </p:blipFill>
        <p:spPr>
          <a:xfrm>
            <a:off x="0" y="1905257"/>
            <a:ext cx="12192000" cy="3755997"/>
          </a:xfrm>
          <a:prstGeom prst="rect">
            <a:avLst/>
          </a:prstGeom>
        </p:spPr>
      </p:pic>
      <p:sp>
        <p:nvSpPr>
          <p:cNvPr id="17" name="矩形 12">
            <a:extLst>
              <a:ext uri="{FF2B5EF4-FFF2-40B4-BE49-F238E27FC236}">
                <a16:creationId xmlns:a16="http://schemas.microsoft.com/office/drawing/2014/main" id="{61951DAE-FB7D-482E-BCFA-E4851A8CA113}"/>
              </a:ext>
            </a:extLst>
          </p:cNvPr>
          <p:cNvSpPr/>
          <p:nvPr/>
        </p:nvSpPr>
        <p:spPr>
          <a:xfrm>
            <a:off x="0" y="1905257"/>
            <a:ext cx="12192000" cy="3783496"/>
          </a:xfrm>
          <a:prstGeom prst="rect">
            <a:avLst/>
          </a:prstGeom>
          <a:solidFill>
            <a:schemeClr val="accent1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grpSp>
        <p:nvGrpSpPr>
          <p:cNvPr id="18" name="Group 11">
            <a:extLst>
              <a:ext uri="{FF2B5EF4-FFF2-40B4-BE49-F238E27FC236}">
                <a16:creationId xmlns:a16="http://schemas.microsoft.com/office/drawing/2014/main" id="{34256C4E-1FAE-4C4B-8657-8095205398B5}"/>
              </a:ext>
            </a:extLst>
          </p:cNvPr>
          <p:cNvGrpSpPr/>
          <p:nvPr/>
        </p:nvGrpSpPr>
        <p:grpSpPr>
          <a:xfrm>
            <a:off x="2318096" y="2611830"/>
            <a:ext cx="2381772" cy="2190932"/>
            <a:chOff x="1470701" y="1821913"/>
            <a:chExt cx="3820826" cy="3607097"/>
          </a:xfrm>
        </p:grpSpPr>
        <p:sp>
          <p:nvSpPr>
            <p:cNvPr id="19" name="矩形 1">
              <a:extLst>
                <a:ext uri="{FF2B5EF4-FFF2-40B4-BE49-F238E27FC236}">
                  <a16:creationId xmlns:a16="http://schemas.microsoft.com/office/drawing/2014/main" id="{109FCF0A-3EC1-42A3-A21B-6D5D33C8E8FD}"/>
                </a:ext>
              </a:extLst>
            </p:cNvPr>
            <p:cNvSpPr/>
            <p:nvPr/>
          </p:nvSpPr>
          <p:spPr>
            <a:xfrm>
              <a:off x="1470701" y="1821913"/>
              <a:ext cx="3820826" cy="360709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20" name="矩形 3">
              <a:extLst>
                <a:ext uri="{FF2B5EF4-FFF2-40B4-BE49-F238E27FC236}">
                  <a16:creationId xmlns:a16="http://schemas.microsoft.com/office/drawing/2014/main" id="{6BFA4ABA-4FA3-4245-8FC5-94C24EEBA92E}"/>
                </a:ext>
              </a:extLst>
            </p:cNvPr>
            <p:cNvSpPr/>
            <p:nvPr/>
          </p:nvSpPr>
          <p:spPr>
            <a:xfrm>
              <a:off x="1470701" y="4952492"/>
              <a:ext cx="1339401" cy="476518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21" name="矩形 4">
              <a:extLst>
                <a:ext uri="{FF2B5EF4-FFF2-40B4-BE49-F238E27FC236}">
                  <a16:creationId xmlns:a16="http://schemas.microsoft.com/office/drawing/2014/main" id="{E2D196B0-2ED7-417C-88F8-3A8F4DA71A8A}"/>
                </a:ext>
              </a:extLst>
            </p:cNvPr>
            <p:cNvSpPr/>
            <p:nvPr/>
          </p:nvSpPr>
          <p:spPr>
            <a:xfrm>
              <a:off x="2810101" y="4952492"/>
              <a:ext cx="1566931" cy="47651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22" name="文本框 15">
              <a:extLst>
                <a:ext uri="{FF2B5EF4-FFF2-40B4-BE49-F238E27FC236}">
                  <a16:creationId xmlns:a16="http://schemas.microsoft.com/office/drawing/2014/main" id="{31DF6257-7BC4-4B3B-AED9-CCA8451C8E62}"/>
                </a:ext>
              </a:extLst>
            </p:cNvPr>
            <p:cNvSpPr txBox="1"/>
            <p:nvPr/>
          </p:nvSpPr>
          <p:spPr>
            <a:xfrm>
              <a:off x="2019199" y="2721526"/>
              <a:ext cx="2723828" cy="18241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6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" panose="020B0500000000000000" pitchFamily="34" charset="-122"/>
                  <a:sym typeface="思源黑体" panose="020B0500000000000000" pitchFamily="34" charset="-122"/>
                </a:rPr>
                <a:t>02</a:t>
              </a:r>
              <a:endParaRPr kumimoji="0" lang="zh-CN" altLang="en-US" sz="7200" b="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</p:grpSp>
      <p:sp>
        <p:nvSpPr>
          <p:cNvPr id="23" name="文本框 17">
            <a:extLst>
              <a:ext uri="{FF2B5EF4-FFF2-40B4-BE49-F238E27FC236}">
                <a16:creationId xmlns:a16="http://schemas.microsoft.com/office/drawing/2014/main" id="{8CCD6577-124D-4606-825B-3F77989DD2E1}"/>
              </a:ext>
            </a:extLst>
          </p:cNvPr>
          <p:cNvSpPr txBox="1"/>
          <p:nvPr/>
        </p:nvSpPr>
        <p:spPr>
          <a:xfrm>
            <a:off x="5301839" y="2611089"/>
            <a:ext cx="53338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5400" b="1" dirty="0">
                <a:solidFill>
                  <a:schemeClr val="bg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歷史學 </a:t>
            </a:r>
            <a:r>
              <a:rPr lang="en-US" altLang="zh-TW" sz="3600" b="1" dirty="0">
                <a:solidFill>
                  <a:schemeClr val="bg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X</a:t>
            </a:r>
            <a:r>
              <a:rPr lang="zh-TW" altLang="en-US" sz="5400" b="1" dirty="0">
                <a:solidFill>
                  <a:schemeClr val="bg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 博物學 </a:t>
            </a:r>
          </a:p>
        </p:txBody>
      </p:sp>
      <p:sp>
        <p:nvSpPr>
          <p:cNvPr id="14" name="PA-文本框 9">
            <a:extLst>
              <a:ext uri="{FF2B5EF4-FFF2-40B4-BE49-F238E27FC236}">
                <a16:creationId xmlns:a16="http://schemas.microsoft.com/office/drawing/2014/main" id="{3D586AAA-55F2-4E2F-8861-A0FCB66F70D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338065" y="3855314"/>
            <a:ext cx="5200896" cy="59792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defTabSz="457143">
              <a:lnSpc>
                <a:spcPct val="13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Source Han Sans CN Normal" panose="020B0400000000000000" pitchFamily="34" charset="-128"/>
                <a:ea typeface="Source Han Sans CN Normal" panose="020B0400000000000000" pitchFamily="34" charset="-128"/>
              </a:defRPr>
            </a:lvl1pPr>
          </a:lstStyle>
          <a:p>
            <a:r>
              <a:rPr lang="zh-TW" altLang="en-US" sz="2800" dirty="0">
                <a:solidFill>
                  <a:schemeClr val="bg1">
                    <a:lumMod val="9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在人與物之間</a:t>
            </a:r>
          </a:p>
        </p:txBody>
      </p:sp>
    </p:spTree>
    <p:extLst>
      <p:ext uri="{BB962C8B-B14F-4D97-AF65-F5344CB8AC3E}">
        <p14:creationId xmlns:p14="http://schemas.microsoft.com/office/powerpoint/2010/main" val="4048635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fill="hold" grpId="0" nodeType="withEffect" p14:presetBounceEnd="8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1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14" grpId="0"/>
        </p:bldLst>
      </p:timing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>
            <a:extLst>
              <a:ext uri="{FF2B5EF4-FFF2-40B4-BE49-F238E27FC236}">
                <a16:creationId xmlns:a16="http://schemas.microsoft.com/office/drawing/2014/main" id="{C95CA1B5-ADC2-4EDD-A0C1-E81C372CA3F7}"/>
              </a:ext>
            </a:extLst>
          </p:cNvPr>
          <p:cNvSpPr/>
          <p:nvPr/>
        </p:nvSpPr>
        <p:spPr>
          <a:xfrm>
            <a:off x="205208" y="127333"/>
            <a:ext cx="324679" cy="324679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0800000" scaled="1"/>
            <a:tileRect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" panose="020B0500000000000000" pitchFamily="34" charset="-122"/>
              <a:ea typeface="思源黑体" panose="020B0500000000000000" pitchFamily="34" charset="-122"/>
              <a:cs typeface="Open Sans" charset="0"/>
              <a:sym typeface="思源黑体" panose="020B0500000000000000" pitchFamily="34" charset="-122"/>
            </a:endParaRPr>
          </a:p>
        </p:txBody>
      </p:sp>
      <p:sp>
        <p:nvSpPr>
          <p:cNvPr id="7" name="文本框 17">
            <a:extLst>
              <a:ext uri="{FF2B5EF4-FFF2-40B4-BE49-F238E27FC236}">
                <a16:creationId xmlns:a16="http://schemas.microsoft.com/office/drawing/2014/main" id="{A67A3434-310F-4970-9037-19E09EA2B868}"/>
              </a:ext>
            </a:extLst>
          </p:cNvPr>
          <p:cNvSpPr txBox="1"/>
          <p:nvPr/>
        </p:nvSpPr>
        <p:spPr>
          <a:xfrm>
            <a:off x="801556" y="82680"/>
            <a:ext cx="4150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cs typeface="+mn-cs"/>
                <a:sym typeface="思源黑体" panose="020B0500000000000000" pitchFamily="34" charset="-122"/>
              </a:rPr>
              <a:t>上傳個人展品：製作班級報</a:t>
            </a: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D68059EB-41CB-4A98-AB54-2C3E6897931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2532" t="29586" r="12499" b="4429"/>
          <a:stretch/>
        </p:blipFill>
        <p:spPr>
          <a:xfrm>
            <a:off x="1388410" y="530283"/>
            <a:ext cx="10303737" cy="6197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14910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>
            <a:extLst>
              <a:ext uri="{FF2B5EF4-FFF2-40B4-BE49-F238E27FC236}">
                <a16:creationId xmlns:a16="http://schemas.microsoft.com/office/drawing/2014/main" id="{C95CA1B5-ADC2-4EDD-A0C1-E81C372CA3F7}"/>
              </a:ext>
            </a:extLst>
          </p:cNvPr>
          <p:cNvSpPr/>
          <p:nvPr/>
        </p:nvSpPr>
        <p:spPr>
          <a:xfrm>
            <a:off x="205208" y="127333"/>
            <a:ext cx="324679" cy="324679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0800000" scaled="1"/>
            <a:tileRect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" panose="020B0500000000000000" pitchFamily="34" charset="-122"/>
              <a:ea typeface="思源黑体" panose="020B0500000000000000" pitchFamily="34" charset="-122"/>
              <a:cs typeface="Open Sans" charset="0"/>
              <a:sym typeface="思源黑体" panose="020B0500000000000000" pitchFamily="34" charset="-122"/>
            </a:endParaRPr>
          </a:p>
        </p:txBody>
      </p:sp>
      <p:sp>
        <p:nvSpPr>
          <p:cNvPr id="7" name="文本框 17">
            <a:extLst>
              <a:ext uri="{FF2B5EF4-FFF2-40B4-BE49-F238E27FC236}">
                <a16:creationId xmlns:a16="http://schemas.microsoft.com/office/drawing/2014/main" id="{A67A3434-310F-4970-9037-19E09EA2B868}"/>
              </a:ext>
            </a:extLst>
          </p:cNvPr>
          <p:cNvSpPr txBox="1"/>
          <p:nvPr/>
        </p:nvSpPr>
        <p:spPr>
          <a:xfrm>
            <a:off x="801556" y="82680"/>
            <a:ext cx="4150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cs typeface="+mn-cs"/>
                <a:sym typeface="思源黑体" panose="020B0500000000000000" pitchFamily="34" charset="-122"/>
              </a:rPr>
              <a:t>上傳個人展品：校園中的記憶</a:t>
            </a: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CB84A3CE-CF06-4A12-AB48-28F10D4292F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282" t="8759" r="12442"/>
          <a:stretch/>
        </p:blipFill>
        <p:spPr>
          <a:xfrm>
            <a:off x="801556" y="452012"/>
            <a:ext cx="9643962" cy="6257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42255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>
            <a:extLst>
              <a:ext uri="{FF2B5EF4-FFF2-40B4-BE49-F238E27FC236}">
                <a16:creationId xmlns:a16="http://schemas.microsoft.com/office/drawing/2014/main" id="{C95CA1B5-ADC2-4EDD-A0C1-E81C372CA3F7}"/>
              </a:ext>
            </a:extLst>
          </p:cNvPr>
          <p:cNvSpPr/>
          <p:nvPr/>
        </p:nvSpPr>
        <p:spPr>
          <a:xfrm>
            <a:off x="205208" y="127333"/>
            <a:ext cx="324679" cy="324679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0800000" scaled="1"/>
            <a:tileRect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" panose="020B0500000000000000" pitchFamily="34" charset="-122"/>
              <a:ea typeface="思源黑体" panose="020B0500000000000000" pitchFamily="34" charset="-122"/>
              <a:cs typeface="Open Sans" charset="0"/>
              <a:sym typeface="思源黑体" panose="020B0500000000000000" pitchFamily="34" charset="-122"/>
            </a:endParaRPr>
          </a:p>
        </p:txBody>
      </p:sp>
      <p:sp>
        <p:nvSpPr>
          <p:cNvPr id="7" name="文本框 17">
            <a:extLst>
              <a:ext uri="{FF2B5EF4-FFF2-40B4-BE49-F238E27FC236}">
                <a16:creationId xmlns:a16="http://schemas.microsoft.com/office/drawing/2014/main" id="{A67A3434-310F-4970-9037-19E09EA2B868}"/>
              </a:ext>
            </a:extLst>
          </p:cNvPr>
          <p:cNvSpPr txBox="1"/>
          <p:nvPr/>
        </p:nvSpPr>
        <p:spPr>
          <a:xfrm>
            <a:off x="801556" y="82680"/>
            <a:ext cx="4150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cs typeface="+mn-cs"/>
                <a:sym typeface="思源黑体" panose="020B0500000000000000" pitchFamily="34" charset="-122"/>
              </a:rPr>
              <a:t>上傳個人展品：校園中的記憶</a:t>
            </a: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306621F5-527C-4958-AB5E-48D8AEBF0E2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661" t="14112" r="12153"/>
          <a:stretch/>
        </p:blipFill>
        <p:spPr>
          <a:xfrm>
            <a:off x="954445" y="707493"/>
            <a:ext cx="9517771" cy="5890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91465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>
            <a:extLst>
              <a:ext uri="{FF2B5EF4-FFF2-40B4-BE49-F238E27FC236}">
                <a16:creationId xmlns:a16="http://schemas.microsoft.com/office/drawing/2014/main" id="{C95CA1B5-ADC2-4EDD-A0C1-E81C372CA3F7}"/>
              </a:ext>
            </a:extLst>
          </p:cNvPr>
          <p:cNvSpPr/>
          <p:nvPr/>
        </p:nvSpPr>
        <p:spPr>
          <a:xfrm>
            <a:off x="205208" y="127333"/>
            <a:ext cx="324679" cy="324679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0800000" scaled="1"/>
            <a:tileRect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" panose="020B0500000000000000" pitchFamily="34" charset="-122"/>
              <a:ea typeface="思源黑体" panose="020B0500000000000000" pitchFamily="34" charset="-122"/>
              <a:cs typeface="Open Sans" charset="0"/>
              <a:sym typeface="思源黑体" panose="020B0500000000000000" pitchFamily="34" charset="-122"/>
            </a:endParaRPr>
          </a:p>
        </p:txBody>
      </p:sp>
      <p:sp>
        <p:nvSpPr>
          <p:cNvPr id="7" name="文本框 17">
            <a:extLst>
              <a:ext uri="{FF2B5EF4-FFF2-40B4-BE49-F238E27FC236}">
                <a16:creationId xmlns:a16="http://schemas.microsoft.com/office/drawing/2014/main" id="{A67A3434-310F-4970-9037-19E09EA2B868}"/>
              </a:ext>
            </a:extLst>
          </p:cNvPr>
          <p:cNvSpPr txBox="1"/>
          <p:nvPr/>
        </p:nvSpPr>
        <p:spPr>
          <a:xfrm>
            <a:off x="801556" y="82680"/>
            <a:ext cx="4150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cs typeface="+mn-cs"/>
                <a:sym typeface="思源黑体" panose="020B0500000000000000" pitchFamily="34" charset="-122"/>
              </a:rPr>
              <a:t>上傳個人展品：校園中的記憶</a:t>
            </a: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FC8D1994-FC99-4620-880B-54E12FD1D3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251" t="9635" r="13709"/>
          <a:stretch/>
        </p:blipFill>
        <p:spPr>
          <a:xfrm>
            <a:off x="1568497" y="660771"/>
            <a:ext cx="8690138" cy="6197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79466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>
            <a:extLst>
              <a:ext uri="{FF2B5EF4-FFF2-40B4-BE49-F238E27FC236}">
                <a16:creationId xmlns:a16="http://schemas.microsoft.com/office/drawing/2014/main" id="{C95CA1B5-ADC2-4EDD-A0C1-E81C372CA3F7}"/>
              </a:ext>
            </a:extLst>
          </p:cNvPr>
          <p:cNvSpPr/>
          <p:nvPr/>
        </p:nvSpPr>
        <p:spPr>
          <a:xfrm>
            <a:off x="205208" y="127333"/>
            <a:ext cx="324679" cy="324679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0800000" scaled="1"/>
            <a:tileRect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" panose="020B0500000000000000" pitchFamily="34" charset="-122"/>
              <a:ea typeface="思源黑体" panose="020B0500000000000000" pitchFamily="34" charset="-122"/>
              <a:cs typeface="Open Sans" charset="0"/>
              <a:sym typeface="思源黑体" panose="020B0500000000000000" pitchFamily="34" charset="-122"/>
            </a:endParaRPr>
          </a:p>
        </p:txBody>
      </p:sp>
      <p:sp>
        <p:nvSpPr>
          <p:cNvPr id="7" name="文本框 17">
            <a:extLst>
              <a:ext uri="{FF2B5EF4-FFF2-40B4-BE49-F238E27FC236}">
                <a16:creationId xmlns:a16="http://schemas.microsoft.com/office/drawing/2014/main" id="{A67A3434-310F-4970-9037-19E09EA2B868}"/>
              </a:ext>
            </a:extLst>
          </p:cNvPr>
          <p:cNvSpPr txBox="1"/>
          <p:nvPr/>
        </p:nvSpPr>
        <p:spPr>
          <a:xfrm>
            <a:off x="586811" y="82680"/>
            <a:ext cx="31836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cs typeface="+mn-cs"/>
                <a:sym typeface="思源黑体" panose="020B0500000000000000" pitchFamily="34" charset="-122"/>
              </a:rPr>
              <a:t>特別說明</a:t>
            </a: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BAB4ED50-A216-40EA-B2D0-C319BDB51F3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2944" r="1176" b="5499"/>
          <a:stretch/>
        </p:blipFill>
        <p:spPr>
          <a:xfrm>
            <a:off x="456468" y="632404"/>
            <a:ext cx="11131678" cy="5741698"/>
          </a:xfrm>
          <a:prstGeom prst="rect">
            <a:avLst/>
          </a:prstGeom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id="{5E3B0E72-1726-4255-836E-B245051640DE}"/>
              </a:ext>
            </a:extLst>
          </p:cNvPr>
          <p:cNvSpPr/>
          <p:nvPr/>
        </p:nvSpPr>
        <p:spPr>
          <a:xfrm>
            <a:off x="3661795" y="5339329"/>
            <a:ext cx="4617143" cy="886267"/>
          </a:xfrm>
          <a:prstGeom prst="rect">
            <a:avLst/>
          </a:prstGeom>
          <a:noFill/>
          <a:ln w="571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9" name="文本框 17">
            <a:extLst>
              <a:ext uri="{FF2B5EF4-FFF2-40B4-BE49-F238E27FC236}">
                <a16:creationId xmlns:a16="http://schemas.microsoft.com/office/drawing/2014/main" id="{D1F9AE86-2787-43A4-806B-46CD5E2B698B}"/>
              </a:ext>
            </a:extLst>
          </p:cNvPr>
          <p:cNvSpPr txBox="1"/>
          <p:nvPr/>
        </p:nvSpPr>
        <p:spPr>
          <a:xfrm>
            <a:off x="508250" y="4693262"/>
            <a:ext cx="2193463" cy="1532334"/>
          </a:xfrm>
          <a:prstGeom prst="round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2800" b="1" i="0" u="none" strike="noStrike" kern="1200" cap="none" spc="6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思源黑体" panose="020B0500000000000000" pitchFamily="34" charset="-122"/>
              </a:rPr>
              <a:t>【</a:t>
            </a:r>
            <a:r>
              <a:rPr kumimoji="0" lang="zh-TW" altLang="en-US" sz="2800" b="1" i="0" u="none" strike="noStrike" kern="1200" cap="none" spc="6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思源黑体" panose="020B0500000000000000" pitchFamily="34" charset="-122"/>
              </a:rPr>
              <a:t>注意</a:t>
            </a:r>
            <a:r>
              <a:rPr kumimoji="0" lang="en-US" altLang="zh-TW" sz="2800" b="1" i="0" u="none" strike="noStrike" kern="1200" cap="none" spc="6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思源黑体" panose="020B0500000000000000" pitchFamily="34" charset="-122"/>
              </a:rPr>
              <a:t>】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2800" b="1" i="0" u="none" strike="noStrike" kern="1200" cap="none" spc="6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思源黑体" panose="020B0500000000000000" pitchFamily="34" charset="-122"/>
              </a:rPr>
              <a:t>版權相關事項</a:t>
            </a:r>
          </a:p>
        </p:txBody>
      </p:sp>
      <p:cxnSp>
        <p:nvCxnSpPr>
          <p:cNvPr id="20" name="直線接點 19">
            <a:extLst>
              <a:ext uri="{FF2B5EF4-FFF2-40B4-BE49-F238E27FC236}">
                <a16:creationId xmlns:a16="http://schemas.microsoft.com/office/drawing/2014/main" id="{EC034EB6-4AF4-4A34-842E-E45A1516B44C}"/>
              </a:ext>
            </a:extLst>
          </p:cNvPr>
          <p:cNvCxnSpPr>
            <a:cxnSpLocks/>
          </p:cNvCxnSpPr>
          <p:nvPr/>
        </p:nvCxnSpPr>
        <p:spPr>
          <a:xfrm rot="5400000">
            <a:off x="3167494" y="5414296"/>
            <a:ext cx="0" cy="828000"/>
          </a:xfrm>
          <a:prstGeom prst="line">
            <a:avLst/>
          </a:prstGeom>
          <a:ln w="57150">
            <a:solidFill>
              <a:schemeClr val="accent6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4322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>
            <a:extLst>
              <a:ext uri="{FF2B5EF4-FFF2-40B4-BE49-F238E27FC236}">
                <a16:creationId xmlns:a16="http://schemas.microsoft.com/office/drawing/2014/main" id="{C95CA1B5-ADC2-4EDD-A0C1-E81C372CA3F7}"/>
              </a:ext>
            </a:extLst>
          </p:cNvPr>
          <p:cNvSpPr/>
          <p:nvPr/>
        </p:nvSpPr>
        <p:spPr>
          <a:xfrm>
            <a:off x="205208" y="127333"/>
            <a:ext cx="324679" cy="324679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0800000" scaled="1"/>
            <a:tileRect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" panose="020B0500000000000000" pitchFamily="34" charset="-122"/>
              <a:ea typeface="思源黑体" panose="020B0500000000000000" pitchFamily="34" charset="-122"/>
              <a:cs typeface="Open Sans" charset="0"/>
              <a:sym typeface="思源黑体" panose="020B0500000000000000" pitchFamily="34" charset="-122"/>
            </a:endParaRPr>
          </a:p>
        </p:txBody>
      </p:sp>
      <p:sp>
        <p:nvSpPr>
          <p:cNvPr id="7" name="文本框 17">
            <a:extLst>
              <a:ext uri="{FF2B5EF4-FFF2-40B4-BE49-F238E27FC236}">
                <a16:creationId xmlns:a16="http://schemas.microsoft.com/office/drawing/2014/main" id="{A67A3434-310F-4970-9037-19E09EA2B868}"/>
              </a:ext>
            </a:extLst>
          </p:cNvPr>
          <p:cNvSpPr txBox="1"/>
          <p:nvPr/>
        </p:nvSpPr>
        <p:spPr>
          <a:xfrm>
            <a:off x="579883" y="82680"/>
            <a:ext cx="31836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cs typeface="+mn-cs"/>
                <a:sym typeface="思源黑体" panose="020B0500000000000000" pitchFamily="34" charset="-122"/>
              </a:rPr>
              <a:t>特別說明</a:t>
            </a:r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id="{968EA611-0C57-4ECB-B89E-A3B8665DC71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3042" r="1297" b="5888"/>
          <a:stretch/>
        </p:blipFill>
        <p:spPr>
          <a:xfrm>
            <a:off x="529887" y="654096"/>
            <a:ext cx="11454495" cy="5880194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1FC56755-F21F-410E-8165-9EB815C85EF8}"/>
              </a:ext>
            </a:extLst>
          </p:cNvPr>
          <p:cNvSpPr/>
          <p:nvPr/>
        </p:nvSpPr>
        <p:spPr>
          <a:xfrm>
            <a:off x="3873714" y="882243"/>
            <a:ext cx="4928642" cy="886267"/>
          </a:xfrm>
          <a:prstGeom prst="rect">
            <a:avLst/>
          </a:prstGeom>
          <a:noFill/>
          <a:ln w="571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文本框 17">
            <a:extLst>
              <a:ext uri="{FF2B5EF4-FFF2-40B4-BE49-F238E27FC236}">
                <a16:creationId xmlns:a16="http://schemas.microsoft.com/office/drawing/2014/main" id="{BF96F428-2A26-4711-9DC2-7B82D90F70E3}"/>
              </a:ext>
            </a:extLst>
          </p:cNvPr>
          <p:cNvSpPr txBox="1"/>
          <p:nvPr/>
        </p:nvSpPr>
        <p:spPr>
          <a:xfrm>
            <a:off x="741806" y="776756"/>
            <a:ext cx="2193463" cy="1532334"/>
          </a:xfrm>
          <a:prstGeom prst="round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2800" b="1" i="0" u="none" strike="noStrike" kern="1200" cap="none" spc="6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思源黑体" panose="020B0500000000000000" pitchFamily="34" charset="-122"/>
              </a:rPr>
              <a:t>發布資料與圖片的規範</a:t>
            </a:r>
          </a:p>
        </p:txBody>
      </p:sp>
      <p:cxnSp>
        <p:nvCxnSpPr>
          <p:cNvPr id="9" name="直線接點 8">
            <a:extLst>
              <a:ext uri="{FF2B5EF4-FFF2-40B4-BE49-F238E27FC236}">
                <a16:creationId xmlns:a16="http://schemas.microsoft.com/office/drawing/2014/main" id="{E9602AB2-06BF-4926-A0B7-831EB77AD8D3}"/>
              </a:ext>
            </a:extLst>
          </p:cNvPr>
          <p:cNvCxnSpPr>
            <a:cxnSpLocks/>
          </p:cNvCxnSpPr>
          <p:nvPr/>
        </p:nvCxnSpPr>
        <p:spPr>
          <a:xfrm rot="5400000">
            <a:off x="3379413" y="957210"/>
            <a:ext cx="0" cy="828000"/>
          </a:xfrm>
          <a:prstGeom prst="line">
            <a:avLst/>
          </a:prstGeom>
          <a:ln w="57150">
            <a:solidFill>
              <a:schemeClr val="accent6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3775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>
            <a:extLst>
              <a:ext uri="{FF2B5EF4-FFF2-40B4-BE49-F238E27FC236}">
                <a16:creationId xmlns:a16="http://schemas.microsoft.com/office/drawing/2014/main" id="{C95CA1B5-ADC2-4EDD-A0C1-E81C372CA3F7}"/>
              </a:ext>
            </a:extLst>
          </p:cNvPr>
          <p:cNvSpPr/>
          <p:nvPr/>
        </p:nvSpPr>
        <p:spPr>
          <a:xfrm>
            <a:off x="205208" y="127333"/>
            <a:ext cx="324679" cy="324679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0800000" scaled="1"/>
            <a:tileRect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" panose="020B0500000000000000" pitchFamily="34" charset="-122"/>
              <a:ea typeface="思源黑体" panose="020B0500000000000000" pitchFamily="34" charset="-122"/>
              <a:cs typeface="Open Sans" charset="0"/>
              <a:sym typeface="思源黑体" panose="020B0500000000000000" pitchFamily="34" charset="-122"/>
            </a:endParaRPr>
          </a:p>
        </p:txBody>
      </p:sp>
      <p:sp>
        <p:nvSpPr>
          <p:cNvPr id="7" name="文本框 17">
            <a:extLst>
              <a:ext uri="{FF2B5EF4-FFF2-40B4-BE49-F238E27FC236}">
                <a16:creationId xmlns:a16="http://schemas.microsoft.com/office/drawing/2014/main" id="{A67A3434-310F-4970-9037-19E09EA2B868}"/>
              </a:ext>
            </a:extLst>
          </p:cNvPr>
          <p:cNvSpPr txBox="1"/>
          <p:nvPr/>
        </p:nvSpPr>
        <p:spPr>
          <a:xfrm>
            <a:off x="642228" y="105006"/>
            <a:ext cx="31836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cs typeface="+mn-cs"/>
                <a:sym typeface="思源黑体" panose="020B0500000000000000" pitchFamily="34" charset="-122"/>
              </a:rPr>
              <a:t>特別說明</a:t>
            </a: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FAA482B9-1F5F-4777-8FD0-8E379FA9225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3430" r="1905" b="5303"/>
          <a:stretch/>
        </p:blipFill>
        <p:spPr>
          <a:xfrm>
            <a:off x="366119" y="658635"/>
            <a:ext cx="11459761" cy="5933588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F172603C-B4A6-4038-ADCD-71BA9BD90FC4}"/>
              </a:ext>
            </a:extLst>
          </p:cNvPr>
          <p:cNvSpPr/>
          <p:nvPr/>
        </p:nvSpPr>
        <p:spPr>
          <a:xfrm>
            <a:off x="3825882" y="2985866"/>
            <a:ext cx="4617143" cy="2088550"/>
          </a:xfrm>
          <a:prstGeom prst="rect">
            <a:avLst/>
          </a:prstGeom>
          <a:noFill/>
          <a:ln w="571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文本框 17">
            <a:extLst>
              <a:ext uri="{FF2B5EF4-FFF2-40B4-BE49-F238E27FC236}">
                <a16:creationId xmlns:a16="http://schemas.microsoft.com/office/drawing/2014/main" id="{84B7A9C6-B700-4561-B6C3-BE89643F8F42}"/>
              </a:ext>
            </a:extLst>
          </p:cNvPr>
          <p:cNvSpPr txBox="1"/>
          <p:nvPr/>
        </p:nvSpPr>
        <p:spPr>
          <a:xfrm>
            <a:off x="693974" y="2880379"/>
            <a:ext cx="2193463" cy="1532334"/>
          </a:xfrm>
          <a:prstGeom prst="round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2800" b="1" i="0" u="none" strike="noStrike" kern="1200" cap="none" spc="6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思源黑体" panose="020B0500000000000000" pitchFamily="34" charset="-122"/>
              </a:rPr>
              <a:t>務必清楚註記資料來源</a:t>
            </a:r>
          </a:p>
        </p:txBody>
      </p:sp>
      <p:cxnSp>
        <p:nvCxnSpPr>
          <p:cNvPr id="9" name="直線接點 8">
            <a:extLst>
              <a:ext uri="{FF2B5EF4-FFF2-40B4-BE49-F238E27FC236}">
                <a16:creationId xmlns:a16="http://schemas.microsoft.com/office/drawing/2014/main" id="{05405F44-6C8A-482D-B49A-EEAE1D4D68AA}"/>
              </a:ext>
            </a:extLst>
          </p:cNvPr>
          <p:cNvCxnSpPr>
            <a:cxnSpLocks/>
          </p:cNvCxnSpPr>
          <p:nvPr/>
        </p:nvCxnSpPr>
        <p:spPr>
          <a:xfrm rot="5400000">
            <a:off x="3331581" y="3060833"/>
            <a:ext cx="0" cy="828000"/>
          </a:xfrm>
          <a:prstGeom prst="line">
            <a:avLst/>
          </a:prstGeom>
          <a:ln w="57150">
            <a:solidFill>
              <a:schemeClr val="accent6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882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>
            <a:extLst>
              <a:ext uri="{FF2B5EF4-FFF2-40B4-BE49-F238E27FC236}">
                <a16:creationId xmlns:a16="http://schemas.microsoft.com/office/drawing/2014/main" id="{C95CA1B5-ADC2-4EDD-A0C1-E81C372CA3F7}"/>
              </a:ext>
            </a:extLst>
          </p:cNvPr>
          <p:cNvSpPr/>
          <p:nvPr/>
        </p:nvSpPr>
        <p:spPr>
          <a:xfrm>
            <a:off x="205208" y="127333"/>
            <a:ext cx="324679" cy="324679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0800000" scaled="1"/>
            <a:tileRect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" panose="020B0500000000000000" pitchFamily="34" charset="-122"/>
              <a:ea typeface="思源黑体" panose="020B0500000000000000" pitchFamily="34" charset="-122"/>
              <a:cs typeface="Open Sans" charset="0"/>
              <a:sym typeface="思源黑体" panose="020B0500000000000000" pitchFamily="34" charset="-122"/>
            </a:endParaRPr>
          </a:p>
        </p:txBody>
      </p:sp>
      <p:sp>
        <p:nvSpPr>
          <p:cNvPr id="7" name="文本框 17">
            <a:extLst>
              <a:ext uri="{FF2B5EF4-FFF2-40B4-BE49-F238E27FC236}">
                <a16:creationId xmlns:a16="http://schemas.microsoft.com/office/drawing/2014/main" id="{A67A3434-310F-4970-9037-19E09EA2B868}"/>
              </a:ext>
            </a:extLst>
          </p:cNvPr>
          <p:cNvSpPr txBox="1"/>
          <p:nvPr/>
        </p:nvSpPr>
        <p:spPr>
          <a:xfrm>
            <a:off x="579883" y="72475"/>
            <a:ext cx="31836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cs typeface="+mn-cs"/>
                <a:sym typeface="思源黑体" panose="020B0500000000000000" pitchFamily="34" charset="-122"/>
              </a:rPr>
              <a:t>特別說明</a:t>
            </a:r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id="{BA0B9DAC-A539-42E5-81DE-2A557567510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3430" b="8031"/>
          <a:stretch/>
        </p:blipFill>
        <p:spPr>
          <a:xfrm>
            <a:off x="275877" y="800934"/>
            <a:ext cx="11652768" cy="5720006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C86497F5-BDF9-480F-BCF5-1442FF5BB6C1}"/>
              </a:ext>
            </a:extLst>
          </p:cNvPr>
          <p:cNvSpPr/>
          <p:nvPr/>
        </p:nvSpPr>
        <p:spPr>
          <a:xfrm>
            <a:off x="3787428" y="1625822"/>
            <a:ext cx="4617143" cy="3920868"/>
          </a:xfrm>
          <a:prstGeom prst="rect">
            <a:avLst/>
          </a:prstGeom>
          <a:noFill/>
          <a:ln w="571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文本框 17">
            <a:extLst>
              <a:ext uri="{FF2B5EF4-FFF2-40B4-BE49-F238E27FC236}">
                <a16:creationId xmlns:a16="http://schemas.microsoft.com/office/drawing/2014/main" id="{36189E01-655D-4CBB-BD36-572CE5FF9CAF}"/>
              </a:ext>
            </a:extLst>
          </p:cNvPr>
          <p:cNvSpPr txBox="1"/>
          <p:nvPr/>
        </p:nvSpPr>
        <p:spPr>
          <a:xfrm>
            <a:off x="529887" y="1560527"/>
            <a:ext cx="2193463" cy="2009061"/>
          </a:xfrm>
          <a:prstGeom prst="round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2800" b="1" i="0" u="none" strike="noStrike" kern="1200" cap="none" spc="6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sym typeface="思源黑体" panose="020B0500000000000000" pitchFamily="34" charset="-122"/>
              </a:rPr>
              <a:t>展覽發布前，再次確認版權規範喔！</a:t>
            </a:r>
          </a:p>
        </p:txBody>
      </p:sp>
      <p:cxnSp>
        <p:nvCxnSpPr>
          <p:cNvPr id="9" name="直線接點 8">
            <a:extLst>
              <a:ext uri="{FF2B5EF4-FFF2-40B4-BE49-F238E27FC236}">
                <a16:creationId xmlns:a16="http://schemas.microsoft.com/office/drawing/2014/main" id="{187EB375-E053-4267-A347-AB6752457F50}"/>
              </a:ext>
            </a:extLst>
          </p:cNvPr>
          <p:cNvCxnSpPr>
            <a:cxnSpLocks/>
          </p:cNvCxnSpPr>
          <p:nvPr/>
        </p:nvCxnSpPr>
        <p:spPr>
          <a:xfrm rot="5400000">
            <a:off x="3167494" y="1690740"/>
            <a:ext cx="0" cy="828000"/>
          </a:xfrm>
          <a:prstGeom prst="line">
            <a:avLst/>
          </a:prstGeom>
          <a:ln w="57150">
            <a:solidFill>
              <a:schemeClr val="accent6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79195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9">
            <a:extLst>
              <a:ext uri="{FF2B5EF4-FFF2-40B4-BE49-F238E27FC236}">
                <a16:creationId xmlns:a16="http://schemas.microsoft.com/office/drawing/2014/main" id="{4C475234-42BD-0E4E-B870-BC98FAAC2FFA}"/>
              </a:ext>
            </a:extLst>
          </p:cNvPr>
          <p:cNvSpPr>
            <a:spLocks/>
          </p:cNvSpPr>
          <p:nvPr/>
        </p:nvSpPr>
        <p:spPr bwMode="auto">
          <a:xfrm>
            <a:off x="5935844" y="472698"/>
            <a:ext cx="6256156" cy="6385302"/>
          </a:xfrm>
          <a:custGeom>
            <a:avLst/>
            <a:gdLst>
              <a:gd name="T0" fmla="*/ 1295 w 1295"/>
              <a:gd name="T1" fmla="*/ 1062 h 1062"/>
              <a:gd name="T2" fmla="*/ 1295 w 1295"/>
              <a:gd name="T3" fmla="*/ 0 h 1062"/>
              <a:gd name="T4" fmla="*/ 1081 w 1295"/>
              <a:gd name="T5" fmla="*/ 163 h 1062"/>
              <a:gd name="T6" fmla="*/ 878 w 1295"/>
              <a:gd name="T7" fmla="*/ 281 h 1062"/>
              <a:gd name="T8" fmla="*/ 641 w 1295"/>
              <a:gd name="T9" fmla="*/ 438 h 1062"/>
              <a:gd name="T10" fmla="*/ 274 w 1295"/>
              <a:gd name="T11" fmla="*/ 590 h 1062"/>
              <a:gd name="T12" fmla="*/ 45 w 1295"/>
              <a:gd name="T13" fmla="*/ 979 h 1062"/>
              <a:gd name="T14" fmla="*/ 0 w 1295"/>
              <a:gd name="T15" fmla="*/ 1062 h 1062"/>
              <a:gd name="T16" fmla="*/ 1295 w 1295"/>
              <a:gd name="T17" fmla="*/ 1062 h 10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95" h="1062">
                <a:moveTo>
                  <a:pt x="1295" y="1062"/>
                </a:moveTo>
                <a:cubicBezTo>
                  <a:pt x="1295" y="0"/>
                  <a:pt x="1295" y="0"/>
                  <a:pt x="1295" y="0"/>
                </a:cubicBezTo>
                <a:cubicBezTo>
                  <a:pt x="1176" y="15"/>
                  <a:pt x="1104" y="111"/>
                  <a:pt x="1081" y="163"/>
                </a:cubicBezTo>
                <a:cubicBezTo>
                  <a:pt x="1045" y="243"/>
                  <a:pt x="985" y="294"/>
                  <a:pt x="878" y="281"/>
                </a:cubicBezTo>
                <a:cubicBezTo>
                  <a:pt x="771" y="268"/>
                  <a:pt x="707" y="299"/>
                  <a:pt x="641" y="438"/>
                </a:cubicBezTo>
                <a:cubicBezTo>
                  <a:pt x="582" y="560"/>
                  <a:pt x="520" y="531"/>
                  <a:pt x="274" y="590"/>
                </a:cubicBezTo>
                <a:cubicBezTo>
                  <a:pt x="28" y="649"/>
                  <a:pt x="96" y="812"/>
                  <a:pt x="45" y="979"/>
                </a:cubicBezTo>
                <a:cubicBezTo>
                  <a:pt x="35" y="1011"/>
                  <a:pt x="19" y="1038"/>
                  <a:pt x="0" y="1062"/>
                </a:cubicBezTo>
                <a:lnTo>
                  <a:pt x="1295" y="1062"/>
                </a:lnTo>
                <a:close/>
              </a:path>
            </a:pathLst>
          </a:cu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4" name="椭圆 5">
            <a:extLst>
              <a:ext uri="{FF2B5EF4-FFF2-40B4-BE49-F238E27FC236}">
                <a16:creationId xmlns:a16="http://schemas.microsoft.com/office/drawing/2014/main" id="{3EC1A62C-9250-2F4E-B5FD-D10FA4741824}"/>
              </a:ext>
            </a:extLst>
          </p:cNvPr>
          <p:cNvSpPr/>
          <p:nvPr/>
        </p:nvSpPr>
        <p:spPr>
          <a:xfrm>
            <a:off x="452451" y="426058"/>
            <a:ext cx="551745" cy="551745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0800000" scaled="1"/>
            <a:tileRect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defTabSz="914377"/>
            <a:endParaRPr lang="zh-CN" altLang="en-US" sz="1400" b="1">
              <a:latin typeface="思源黑体" panose="020B0500000000000000" pitchFamily="34" charset="-122"/>
              <a:ea typeface="思源黑体" panose="020B0500000000000000" pitchFamily="34" charset="-122"/>
              <a:cs typeface="Open Sans" charset="0"/>
              <a:sym typeface="思源黑体" panose="020B0500000000000000" pitchFamily="34" charset="-122"/>
            </a:endParaRPr>
          </a:p>
        </p:txBody>
      </p:sp>
      <p:sp>
        <p:nvSpPr>
          <p:cNvPr id="5" name="TextBox 7">
            <a:extLst>
              <a:ext uri="{FF2B5EF4-FFF2-40B4-BE49-F238E27FC236}">
                <a16:creationId xmlns:a16="http://schemas.microsoft.com/office/drawing/2014/main" id="{0556104D-50FE-5540-8AC4-40F2A244292F}"/>
              </a:ext>
            </a:extLst>
          </p:cNvPr>
          <p:cNvSpPr txBox="1"/>
          <p:nvPr/>
        </p:nvSpPr>
        <p:spPr>
          <a:xfrm>
            <a:off x="1357981" y="472698"/>
            <a:ext cx="80329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TW" altLang="en-US" sz="2800" b="1" spc="600" dirty="0">
                <a:solidFill>
                  <a:schemeClr val="accent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時空旅行社：線上策展平臺的探究與實作</a:t>
            </a:r>
          </a:p>
        </p:txBody>
      </p:sp>
      <p:pic>
        <p:nvPicPr>
          <p:cNvPr id="13" name="圖片 12">
            <a:extLst>
              <a:ext uri="{FF2B5EF4-FFF2-40B4-BE49-F238E27FC236}">
                <a16:creationId xmlns:a16="http://schemas.microsoft.com/office/drawing/2014/main" id="{DDD1F794-395C-4822-AE03-B7785D3405B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5817" b="5416"/>
          <a:stretch/>
        </p:blipFill>
        <p:spPr>
          <a:xfrm>
            <a:off x="0" y="1905257"/>
            <a:ext cx="12192000" cy="3755997"/>
          </a:xfrm>
          <a:prstGeom prst="rect">
            <a:avLst/>
          </a:prstGeom>
        </p:spPr>
      </p:pic>
      <p:sp>
        <p:nvSpPr>
          <p:cNvPr id="17" name="矩形 12">
            <a:extLst>
              <a:ext uri="{FF2B5EF4-FFF2-40B4-BE49-F238E27FC236}">
                <a16:creationId xmlns:a16="http://schemas.microsoft.com/office/drawing/2014/main" id="{61951DAE-FB7D-482E-BCFA-E4851A8CA113}"/>
              </a:ext>
            </a:extLst>
          </p:cNvPr>
          <p:cNvSpPr/>
          <p:nvPr/>
        </p:nvSpPr>
        <p:spPr>
          <a:xfrm>
            <a:off x="0" y="1905257"/>
            <a:ext cx="12192000" cy="3783496"/>
          </a:xfrm>
          <a:prstGeom prst="rect">
            <a:avLst/>
          </a:prstGeom>
          <a:solidFill>
            <a:schemeClr val="accent1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grpSp>
        <p:nvGrpSpPr>
          <p:cNvPr id="18" name="Group 11">
            <a:extLst>
              <a:ext uri="{FF2B5EF4-FFF2-40B4-BE49-F238E27FC236}">
                <a16:creationId xmlns:a16="http://schemas.microsoft.com/office/drawing/2014/main" id="{34256C4E-1FAE-4C4B-8657-8095205398B5}"/>
              </a:ext>
            </a:extLst>
          </p:cNvPr>
          <p:cNvGrpSpPr/>
          <p:nvPr/>
        </p:nvGrpSpPr>
        <p:grpSpPr>
          <a:xfrm>
            <a:off x="2318096" y="2611830"/>
            <a:ext cx="2381772" cy="2190932"/>
            <a:chOff x="1470701" y="1821913"/>
            <a:chExt cx="3820826" cy="3607097"/>
          </a:xfrm>
        </p:grpSpPr>
        <p:sp>
          <p:nvSpPr>
            <p:cNvPr id="19" name="矩形 1">
              <a:extLst>
                <a:ext uri="{FF2B5EF4-FFF2-40B4-BE49-F238E27FC236}">
                  <a16:creationId xmlns:a16="http://schemas.microsoft.com/office/drawing/2014/main" id="{109FCF0A-3EC1-42A3-A21B-6D5D33C8E8FD}"/>
                </a:ext>
              </a:extLst>
            </p:cNvPr>
            <p:cNvSpPr/>
            <p:nvPr/>
          </p:nvSpPr>
          <p:spPr>
            <a:xfrm>
              <a:off x="1470701" y="1821913"/>
              <a:ext cx="3820826" cy="360709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20" name="矩形 3">
              <a:extLst>
                <a:ext uri="{FF2B5EF4-FFF2-40B4-BE49-F238E27FC236}">
                  <a16:creationId xmlns:a16="http://schemas.microsoft.com/office/drawing/2014/main" id="{6BFA4ABA-4FA3-4245-8FC5-94C24EEBA92E}"/>
                </a:ext>
              </a:extLst>
            </p:cNvPr>
            <p:cNvSpPr/>
            <p:nvPr/>
          </p:nvSpPr>
          <p:spPr>
            <a:xfrm>
              <a:off x="1470701" y="4952492"/>
              <a:ext cx="1339401" cy="476518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21" name="矩形 4">
              <a:extLst>
                <a:ext uri="{FF2B5EF4-FFF2-40B4-BE49-F238E27FC236}">
                  <a16:creationId xmlns:a16="http://schemas.microsoft.com/office/drawing/2014/main" id="{E2D196B0-2ED7-417C-88F8-3A8F4DA71A8A}"/>
                </a:ext>
              </a:extLst>
            </p:cNvPr>
            <p:cNvSpPr/>
            <p:nvPr/>
          </p:nvSpPr>
          <p:spPr>
            <a:xfrm>
              <a:off x="2810101" y="4952492"/>
              <a:ext cx="1566931" cy="47651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22" name="文本框 15">
              <a:extLst>
                <a:ext uri="{FF2B5EF4-FFF2-40B4-BE49-F238E27FC236}">
                  <a16:creationId xmlns:a16="http://schemas.microsoft.com/office/drawing/2014/main" id="{31DF6257-7BC4-4B3B-AED9-CCA8451C8E62}"/>
                </a:ext>
              </a:extLst>
            </p:cNvPr>
            <p:cNvSpPr txBox="1"/>
            <p:nvPr/>
          </p:nvSpPr>
          <p:spPr>
            <a:xfrm>
              <a:off x="2019199" y="2721526"/>
              <a:ext cx="2723828" cy="18241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6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" panose="020B0500000000000000" pitchFamily="34" charset="-122"/>
                  <a:sym typeface="思源黑体" panose="020B0500000000000000" pitchFamily="34" charset="-122"/>
                </a:rPr>
                <a:t>0</a:t>
              </a:r>
              <a:r>
                <a:rPr kumimoji="0" lang="en-US" altLang="zh-TW" sz="66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" panose="020B0500000000000000" pitchFamily="34" charset="-122"/>
                  <a:sym typeface="思源黑体" panose="020B0500000000000000" pitchFamily="34" charset="-122"/>
                </a:rPr>
                <a:t>6</a:t>
              </a:r>
              <a:endParaRPr kumimoji="0" lang="zh-CN" altLang="en-US" sz="7200" b="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</p:grpSp>
      <p:sp>
        <p:nvSpPr>
          <p:cNvPr id="23" name="文本框 17">
            <a:extLst>
              <a:ext uri="{FF2B5EF4-FFF2-40B4-BE49-F238E27FC236}">
                <a16:creationId xmlns:a16="http://schemas.microsoft.com/office/drawing/2014/main" id="{8CCD6577-124D-4606-825B-3F77989DD2E1}"/>
              </a:ext>
            </a:extLst>
          </p:cNvPr>
          <p:cNvSpPr txBox="1"/>
          <p:nvPr/>
        </p:nvSpPr>
        <p:spPr>
          <a:xfrm>
            <a:off x="5301838" y="2611089"/>
            <a:ext cx="64451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5400" b="1" dirty="0">
                <a:solidFill>
                  <a:schemeClr val="bg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學習評量與課程回饋</a:t>
            </a:r>
          </a:p>
        </p:txBody>
      </p:sp>
      <p:sp>
        <p:nvSpPr>
          <p:cNvPr id="24" name="PA-文本框 9">
            <a:extLst>
              <a:ext uri="{FF2B5EF4-FFF2-40B4-BE49-F238E27FC236}">
                <a16:creationId xmlns:a16="http://schemas.microsoft.com/office/drawing/2014/main" id="{3B08DF11-3289-4BC7-92A7-F1AEF2E9D36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338065" y="3855314"/>
            <a:ext cx="4812008" cy="59792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defTabSz="457143">
              <a:lnSpc>
                <a:spcPct val="13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Source Han Sans CN Normal" panose="020B0400000000000000" pitchFamily="34" charset="-128"/>
                <a:ea typeface="Source Han Sans CN Normal" panose="020B0400000000000000" pitchFamily="34" charset="-128"/>
              </a:defRPr>
            </a:lvl1pPr>
          </a:lstStyle>
          <a:p>
            <a:r>
              <a:rPr lang="zh-TW" altLang="en-US" sz="2800" dirty="0">
                <a:solidFill>
                  <a:schemeClr val="bg1">
                    <a:lumMod val="9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核心思考</a:t>
            </a:r>
          </a:p>
        </p:txBody>
      </p:sp>
    </p:spTree>
    <p:extLst>
      <p:ext uri="{BB962C8B-B14F-4D97-AF65-F5344CB8AC3E}">
        <p14:creationId xmlns:p14="http://schemas.microsoft.com/office/powerpoint/2010/main" val="3657534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fill="hold" grpId="0" nodeType="withEffect" p14:presetBounceEnd="8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2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24" grpId="0"/>
        </p:bldLst>
      </p:timing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5">
            <a:extLst>
              <a:ext uri="{FF2B5EF4-FFF2-40B4-BE49-F238E27FC236}">
                <a16:creationId xmlns:a16="http://schemas.microsoft.com/office/drawing/2014/main" id="{A217C43D-30ED-41A0-87B8-5F6C496E4D4C}"/>
              </a:ext>
            </a:extLst>
          </p:cNvPr>
          <p:cNvGrpSpPr/>
          <p:nvPr/>
        </p:nvGrpSpPr>
        <p:grpSpPr>
          <a:xfrm>
            <a:off x="0" y="3175"/>
            <a:ext cx="12192000" cy="6854825"/>
            <a:chOff x="0" y="3175"/>
            <a:chExt cx="12192000" cy="6854825"/>
          </a:xfrm>
        </p:grpSpPr>
        <p:sp>
          <p:nvSpPr>
            <p:cNvPr id="21" name="Freeform 9">
              <a:extLst>
                <a:ext uri="{FF2B5EF4-FFF2-40B4-BE49-F238E27FC236}">
                  <a16:creationId xmlns:a16="http://schemas.microsoft.com/office/drawing/2014/main" id="{5AF785E2-B299-437B-8C64-26BF644069EC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5817" y="3175"/>
              <a:ext cx="6716183" cy="6854825"/>
            </a:xfrm>
            <a:custGeom>
              <a:avLst/>
              <a:gdLst>
                <a:gd name="T0" fmla="*/ 1295 w 1295"/>
                <a:gd name="T1" fmla="*/ 1062 h 1062"/>
                <a:gd name="T2" fmla="*/ 1295 w 1295"/>
                <a:gd name="T3" fmla="*/ 0 h 1062"/>
                <a:gd name="T4" fmla="*/ 1081 w 1295"/>
                <a:gd name="T5" fmla="*/ 163 h 1062"/>
                <a:gd name="T6" fmla="*/ 878 w 1295"/>
                <a:gd name="T7" fmla="*/ 281 h 1062"/>
                <a:gd name="T8" fmla="*/ 641 w 1295"/>
                <a:gd name="T9" fmla="*/ 438 h 1062"/>
                <a:gd name="T10" fmla="*/ 274 w 1295"/>
                <a:gd name="T11" fmla="*/ 590 h 1062"/>
                <a:gd name="T12" fmla="*/ 45 w 1295"/>
                <a:gd name="T13" fmla="*/ 979 h 1062"/>
                <a:gd name="T14" fmla="*/ 0 w 1295"/>
                <a:gd name="T15" fmla="*/ 1062 h 1062"/>
                <a:gd name="T16" fmla="*/ 1295 w 1295"/>
                <a:gd name="T17" fmla="*/ 1062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5" h="1062">
                  <a:moveTo>
                    <a:pt x="1295" y="1062"/>
                  </a:moveTo>
                  <a:cubicBezTo>
                    <a:pt x="1295" y="0"/>
                    <a:pt x="1295" y="0"/>
                    <a:pt x="1295" y="0"/>
                  </a:cubicBezTo>
                  <a:cubicBezTo>
                    <a:pt x="1176" y="15"/>
                    <a:pt x="1104" y="111"/>
                    <a:pt x="1081" y="163"/>
                  </a:cubicBezTo>
                  <a:cubicBezTo>
                    <a:pt x="1045" y="243"/>
                    <a:pt x="985" y="294"/>
                    <a:pt x="878" y="281"/>
                  </a:cubicBezTo>
                  <a:cubicBezTo>
                    <a:pt x="771" y="268"/>
                    <a:pt x="707" y="299"/>
                    <a:pt x="641" y="438"/>
                  </a:cubicBezTo>
                  <a:cubicBezTo>
                    <a:pt x="582" y="560"/>
                    <a:pt x="520" y="531"/>
                    <a:pt x="274" y="590"/>
                  </a:cubicBezTo>
                  <a:cubicBezTo>
                    <a:pt x="28" y="649"/>
                    <a:pt x="96" y="812"/>
                    <a:pt x="45" y="979"/>
                  </a:cubicBezTo>
                  <a:cubicBezTo>
                    <a:pt x="35" y="1011"/>
                    <a:pt x="19" y="1038"/>
                    <a:pt x="0" y="1062"/>
                  </a:cubicBezTo>
                  <a:lnTo>
                    <a:pt x="1295" y="1062"/>
                  </a:lnTo>
                  <a:close/>
                </a:path>
              </a:pathLst>
            </a:custGeom>
            <a:solidFill>
              <a:schemeClr val="bg1">
                <a:lumMod val="95000"/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22" name="椭圆 5">
              <a:extLst>
                <a:ext uri="{FF2B5EF4-FFF2-40B4-BE49-F238E27FC236}">
                  <a16:creationId xmlns:a16="http://schemas.microsoft.com/office/drawing/2014/main" id="{74555D62-4766-4023-A2CB-86083FE9EA3B}"/>
                </a:ext>
              </a:extLst>
            </p:cNvPr>
            <p:cNvSpPr/>
            <p:nvPr/>
          </p:nvSpPr>
          <p:spPr>
            <a:xfrm>
              <a:off x="492208" y="426058"/>
              <a:ext cx="324679" cy="324679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762000" dist="2540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defTabSz="914377"/>
              <a:endParaRPr lang="zh-CN" altLang="en-US" sz="2400" b="1">
                <a:latin typeface="思源黑体" panose="020B0500000000000000" pitchFamily="34" charset="-122"/>
                <a:ea typeface="思源黑体" panose="020B0500000000000000" pitchFamily="34" charset="-122"/>
                <a:cs typeface="Open Sans" charset="0"/>
                <a:sym typeface="思源黑体" panose="020B0500000000000000" pitchFamily="34" charset="-122"/>
              </a:endParaRPr>
            </a:p>
          </p:txBody>
        </p:sp>
        <p:sp>
          <p:nvSpPr>
            <p:cNvPr id="23" name="矩形 12">
              <a:extLst>
                <a:ext uri="{FF2B5EF4-FFF2-40B4-BE49-F238E27FC236}">
                  <a16:creationId xmlns:a16="http://schemas.microsoft.com/office/drawing/2014/main" id="{81247E66-52D9-4CA6-B058-1C34DFF654F2}"/>
                </a:ext>
              </a:extLst>
            </p:cNvPr>
            <p:cNvSpPr/>
            <p:nvPr/>
          </p:nvSpPr>
          <p:spPr>
            <a:xfrm>
              <a:off x="0" y="6533321"/>
              <a:ext cx="12192000" cy="324679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24" name="文本框 17">
              <a:extLst>
                <a:ext uri="{FF2B5EF4-FFF2-40B4-BE49-F238E27FC236}">
                  <a16:creationId xmlns:a16="http://schemas.microsoft.com/office/drawing/2014/main" id="{B65316A0-E611-4423-8A0C-C434A2136822}"/>
                </a:ext>
              </a:extLst>
            </p:cNvPr>
            <p:cNvSpPr txBox="1"/>
            <p:nvPr/>
          </p:nvSpPr>
          <p:spPr>
            <a:xfrm>
              <a:off x="1088555" y="381405"/>
              <a:ext cx="744249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24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  <a:sym typeface="思源黑体" panose="020B0500000000000000" pitchFamily="34" charset="-122"/>
                </a:rPr>
                <a:t>學習評量</a:t>
              </a:r>
              <a:r>
                <a:rPr lang="en-US" altLang="zh-TW" sz="24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  <a:sym typeface="思源黑体" panose="020B0500000000000000" pitchFamily="34" charset="-122"/>
                </a:rPr>
                <a:t>1</a:t>
              </a:r>
              <a:r>
                <a:rPr lang="zh-TW" altLang="en-US" sz="24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  <a:sym typeface="思源黑体" panose="020B0500000000000000" pitchFamily="34" charset="-122"/>
                </a:rPr>
                <a:t>：展覽架構圖</a:t>
              </a:r>
              <a:r>
                <a:rPr lang="en-US" altLang="zh-TW" sz="24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  <a:sym typeface="思源黑体" panose="020B0500000000000000" pitchFamily="34" charset="-122"/>
                </a:rPr>
                <a:t>+</a:t>
              </a:r>
              <a:r>
                <a:rPr lang="zh-TW" altLang="en-US" sz="24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  <a:sym typeface="思源黑体" panose="020B0500000000000000" pitchFamily="34" charset="-122"/>
                </a:rPr>
                <a:t>紀念商品設計圖</a:t>
              </a:r>
            </a:p>
          </p:txBody>
        </p:sp>
      </p:grpSp>
      <p:sp>
        <p:nvSpPr>
          <p:cNvPr id="8" name="TextBox 9">
            <a:extLst>
              <a:ext uri="{FF2B5EF4-FFF2-40B4-BE49-F238E27FC236}">
                <a16:creationId xmlns:a16="http://schemas.microsoft.com/office/drawing/2014/main" id="{098A634C-A817-F849-B81D-9EB864D8D089}"/>
              </a:ext>
            </a:extLst>
          </p:cNvPr>
          <p:cNvSpPr txBox="1"/>
          <p:nvPr/>
        </p:nvSpPr>
        <p:spPr>
          <a:xfrm>
            <a:off x="4746599" y="2336809"/>
            <a:ext cx="84831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bg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01</a:t>
            </a:r>
          </a:p>
        </p:txBody>
      </p:sp>
      <p:sp>
        <p:nvSpPr>
          <p:cNvPr id="9" name="TextBox 10">
            <a:extLst>
              <a:ext uri="{FF2B5EF4-FFF2-40B4-BE49-F238E27FC236}">
                <a16:creationId xmlns:a16="http://schemas.microsoft.com/office/drawing/2014/main" id="{41170953-DBF8-9B4A-9573-74797D910E14}"/>
              </a:ext>
            </a:extLst>
          </p:cNvPr>
          <p:cNvSpPr txBox="1"/>
          <p:nvPr/>
        </p:nvSpPr>
        <p:spPr>
          <a:xfrm>
            <a:off x="6597091" y="2336809"/>
            <a:ext cx="84831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bg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02</a:t>
            </a:r>
          </a:p>
        </p:txBody>
      </p:sp>
      <p:sp>
        <p:nvSpPr>
          <p:cNvPr id="10" name="TextBox 11">
            <a:extLst>
              <a:ext uri="{FF2B5EF4-FFF2-40B4-BE49-F238E27FC236}">
                <a16:creationId xmlns:a16="http://schemas.microsoft.com/office/drawing/2014/main" id="{1A0E7171-3E94-1A4C-A9FF-590C6699DB2D}"/>
              </a:ext>
            </a:extLst>
          </p:cNvPr>
          <p:cNvSpPr txBox="1"/>
          <p:nvPr/>
        </p:nvSpPr>
        <p:spPr>
          <a:xfrm>
            <a:off x="4746599" y="4093035"/>
            <a:ext cx="84831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bg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04</a:t>
            </a:r>
          </a:p>
        </p:txBody>
      </p:sp>
      <p:sp>
        <p:nvSpPr>
          <p:cNvPr id="11" name="TextBox 12">
            <a:extLst>
              <a:ext uri="{FF2B5EF4-FFF2-40B4-BE49-F238E27FC236}">
                <a16:creationId xmlns:a16="http://schemas.microsoft.com/office/drawing/2014/main" id="{7E8CC1D8-4092-5346-AB4A-7780A3E220D2}"/>
              </a:ext>
            </a:extLst>
          </p:cNvPr>
          <p:cNvSpPr txBox="1"/>
          <p:nvPr/>
        </p:nvSpPr>
        <p:spPr>
          <a:xfrm>
            <a:off x="6597091" y="4093035"/>
            <a:ext cx="84831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bg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03</a:t>
            </a:r>
          </a:p>
        </p:txBody>
      </p:sp>
      <p:pic>
        <p:nvPicPr>
          <p:cNvPr id="28" name="圖片 27">
            <a:extLst>
              <a:ext uri="{FF2B5EF4-FFF2-40B4-BE49-F238E27FC236}">
                <a16:creationId xmlns:a16="http://schemas.microsoft.com/office/drawing/2014/main" id="{7288DA60-EEC2-4519-8386-D252B9360BB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4066" t="23443" r="28379" b="15018"/>
          <a:stretch/>
        </p:blipFill>
        <p:spPr>
          <a:xfrm>
            <a:off x="221063" y="996096"/>
            <a:ext cx="5797899" cy="4220308"/>
          </a:xfrm>
          <a:prstGeom prst="rect">
            <a:avLst/>
          </a:prstGeom>
        </p:spPr>
      </p:pic>
      <p:pic>
        <p:nvPicPr>
          <p:cNvPr id="30" name="圖片 29">
            <a:extLst>
              <a:ext uri="{FF2B5EF4-FFF2-40B4-BE49-F238E27FC236}">
                <a16:creationId xmlns:a16="http://schemas.microsoft.com/office/drawing/2014/main" id="{045DC4D8-0782-491C-A6D4-DDAC2071D05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2418" t="42212" r="26959" b="12475"/>
          <a:stretch/>
        </p:blipFill>
        <p:spPr>
          <a:xfrm>
            <a:off x="4315806" y="2750468"/>
            <a:ext cx="7655131" cy="3643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7484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5">
            <a:extLst>
              <a:ext uri="{FF2B5EF4-FFF2-40B4-BE49-F238E27FC236}">
                <a16:creationId xmlns:a16="http://schemas.microsoft.com/office/drawing/2014/main" id="{3C974339-38E4-42CA-AC5F-014DEBD3998D}"/>
              </a:ext>
            </a:extLst>
          </p:cNvPr>
          <p:cNvGrpSpPr/>
          <p:nvPr/>
        </p:nvGrpSpPr>
        <p:grpSpPr>
          <a:xfrm>
            <a:off x="0" y="3175"/>
            <a:ext cx="12192000" cy="6854825"/>
            <a:chOff x="0" y="3175"/>
            <a:chExt cx="12192000" cy="6854825"/>
          </a:xfrm>
        </p:grpSpPr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id="{011A2BA0-EF0F-4913-B36C-50F2C5AA475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5817" y="3175"/>
              <a:ext cx="6716183" cy="6854825"/>
            </a:xfrm>
            <a:custGeom>
              <a:avLst/>
              <a:gdLst>
                <a:gd name="T0" fmla="*/ 1295 w 1295"/>
                <a:gd name="T1" fmla="*/ 1062 h 1062"/>
                <a:gd name="T2" fmla="*/ 1295 w 1295"/>
                <a:gd name="T3" fmla="*/ 0 h 1062"/>
                <a:gd name="T4" fmla="*/ 1081 w 1295"/>
                <a:gd name="T5" fmla="*/ 163 h 1062"/>
                <a:gd name="T6" fmla="*/ 878 w 1295"/>
                <a:gd name="T7" fmla="*/ 281 h 1062"/>
                <a:gd name="T8" fmla="*/ 641 w 1295"/>
                <a:gd name="T9" fmla="*/ 438 h 1062"/>
                <a:gd name="T10" fmla="*/ 274 w 1295"/>
                <a:gd name="T11" fmla="*/ 590 h 1062"/>
                <a:gd name="T12" fmla="*/ 45 w 1295"/>
                <a:gd name="T13" fmla="*/ 979 h 1062"/>
                <a:gd name="T14" fmla="*/ 0 w 1295"/>
                <a:gd name="T15" fmla="*/ 1062 h 1062"/>
                <a:gd name="T16" fmla="*/ 1295 w 1295"/>
                <a:gd name="T17" fmla="*/ 1062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5" h="1062">
                  <a:moveTo>
                    <a:pt x="1295" y="1062"/>
                  </a:moveTo>
                  <a:cubicBezTo>
                    <a:pt x="1295" y="0"/>
                    <a:pt x="1295" y="0"/>
                    <a:pt x="1295" y="0"/>
                  </a:cubicBezTo>
                  <a:cubicBezTo>
                    <a:pt x="1176" y="15"/>
                    <a:pt x="1104" y="111"/>
                    <a:pt x="1081" y="163"/>
                  </a:cubicBezTo>
                  <a:cubicBezTo>
                    <a:pt x="1045" y="243"/>
                    <a:pt x="985" y="294"/>
                    <a:pt x="878" y="281"/>
                  </a:cubicBezTo>
                  <a:cubicBezTo>
                    <a:pt x="771" y="268"/>
                    <a:pt x="707" y="299"/>
                    <a:pt x="641" y="438"/>
                  </a:cubicBezTo>
                  <a:cubicBezTo>
                    <a:pt x="582" y="560"/>
                    <a:pt x="520" y="531"/>
                    <a:pt x="274" y="590"/>
                  </a:cubicBezTo>
                  <a:cubicBezTo>
                    <a:pt x="28" y="649"/>
                    <a:pt x="96" y="812"/>
                    <a:pt x="45" y="979"/>
                  </a:cubicBezTo>
                  <a:cubicBezTo>
                    <a:pt x="35" y="1011"/>
                    <a:pt x="19" y="1038"/>
                    <a:pt x="0" y="1062"/>
                  </a:cubicBezTo>
                  <a:lnTo>
                    <a:pt x="1295" y="1062"/>
                  </a:lnTo>
                  <a:close/>
                </a:path>
              </a:pathLst>
            </a:custGeom>
            <a:solidFill>
              <a:schemeClr val="bg1">
                <a:lumMod val="95000"/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12" name="椭圆 5">
              <a:extLst>
                <a:ext uri="{FF2B5EF4-FFF2-40B4-BE49-F238E27FC236}">
                  <a16:creationId xmlns:a16="http://schemas.microsoft.com/office/drawing/2014/main" id="{A859F5F2-D700-42FB-8298-E6095FC84151}"/>
                </a:ext>
              </a:extLst>
            </p:cNvPr>
            <p:cNvSpPr/>
            <p:nvPr/>
          </p:nvSpPr>
          <p:spPr>
            <a:xfrm>
              <a:off x="492208" y="426058"/>
              <a:ext cx="324679" cy="324679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762000" dist="2540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defTabSz="914377"/>
              <a:endParaRPr lang="zh-CN" altLang="en-US" sz="1400" b="1">
                <a:latin typeface="思源黑体" panose="020B0500000000000000" pitchFamily="34" charset="-122"/>
                <a:ea typeface="思源黑体" panose="020B0500000000000000" pitchFamily="34" charset="-122"/>
                <a:cs typeface="Open Sans" charset="0"/>
                <a:sym typeface="思源黑体" panose="020B0500000000000000" pitchFamily="34" charset="-122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95EDEE02-54F1-40C7-A445-0B000FC0066E}"/>
                </a:ext>
              </a:extLst>
            </p:cNvPr>
            <p:cNvSpPr/>
            <p:nvPr/>
          </p:nvSpPr>
          <p:spPr>
            <a:xfrm>
              <a:off x="0" y="6533321"/>
              <a:ext cx="12192000" cy="324679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14" name="文本框 17">
              <a:extLst>
                <a:ext uri="{FF2B5EF4-FFF2-40B4-BE49-F238E27FC236}">
                  <a16:creationId xmlns:a16="http://schemas.microsoft.com/office/drawing/2014/main" id="{81D36926-123A-4520-9990-8C4149561571}"/>
                </a:ext>
              </a:extLst>
            </p:cNvPr>
            <p:cNvSpPr txBox="1"/>
            <p:nvPr/>
          </p:nvSpPr>
          <p:spPr>
            <a:xfrm>
              <a:off x="1088556" y="381405"/>
              <a:ext cx="31836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  <a:sym typeface="思源黑体" panose="020B0500000000000000" pitchFamily="34" charset="-122"/>
                </a:rPr>
                <a:t>歷史學 </a:t>
              </a:r>
              <a:r>
                <a:rPr lang="en-US" altLang="zh-TW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  <a:sym typeface="思源黑体" panose="020B0500000000000000" pitchFamily="34" charset="-122"/>
                </a:rPr>
                <a:t>X</a:t>
              </a:r>
              <a:r>
                <a:rPr lang="zh-TW" altLang="en-US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  <a:sym typeface="思源黑体" panose="020B0500000000000000" pitchFamily="34" charset="-122"/>
                </a:rPr>
                <a:t> 博物學 </a:t>
              </a:r>
            </a:p>
          </p:txBody>
        </p:sp>
      </p:grpSp>
      <p:sp>
        <p:nvSpPr>
          <p:cNvPr id="15" name="TextBox 7">
            <a:extLst>
              <a:ext uri="{FF2B5EF4-FFF2-40B4-BE49-F238E27FC236}">
                <a16:creationId xmlns:a16="http://schemas.microsoft.com/office/drawing/2014/main" id="{907C1A36-375F-4CFA-B204-00623DEBD716}"/>
              </a:ext>
            </a:extLst>
          </p:cNvPr>
          <p:cNvSpPr txBox="1"/>
          <p:nvPr/>
        </p:nvSpPr>
        <p:spPr>
          <a:xfrm>
            <a:off x="2483589" y="1076819"/>
            <a:ext cx="6712268" cy="715089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wrap="none" rtlCol="0">
            <a:spAutoFit/>
          </a:bodyPr>
          <a:lstStyle/>
          <a:p>
            <a:r>
              <a:rPr lang="zh-TW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地方生活、物質文化與風土民情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pic>
        <p:nvPicPr>
          <p:cNvPr id="16" name="圖片 15">
            <a:extLst>
              <a:ext uri="{FF2B5EF4-FFF2-40B4-BE49-F238E27FC236}">
                <a16:creationId xmlns:a16="http://schemas.microsoft.com/office/drawing/2014/main" id="{B41E2191-A882-45A6-A36B-0D7E567F97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85909" y="1666107"/>
            <a:ext cx="2682570" cy="2682570"/>
          </a:xfrm>
          <a:prstGeom prst="rect">
            <a:avLst/>
          </a:prstGeom>
        </p:spPr>
      </p:pic>
      <p:sp>
        <p:nvSpPr>
          <p:cNvPr id="17" name="TextBox 7">
            <a:extLst>
              <a:ext uri="{FF2B5EF4-FFF2-40B4-BE49-F238E27FC236}">
                <a16:creationId xmlns:a16="http://schemas.microsoft.com/office/drawing/2014/main" id="{CE20008B-0887-462E-AFAB-A02036FFE99A}"/>
              </a:ext>
            </a:extLst>
          </p:cNvPr>
          <p:cNvSpPr txBox="1"/>
          <p:nvPr/>
        </p:nvSpPr>
        <p:spPr>
          <a:xfrm>
            <a:off x="751484" y="4262912"/>
            <a:ext cx="3581519" cy="194095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wrap="none" rtlCol="0">
            <a:spAutoFit/>
          </a:bodyPr>
          <a:lstStyle/>
          <a:p>
            <a:pPr algn="ctr"/>
            <a:r>
              <a:rPr lang="zh-TW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政治環境</a:t>
            </a:r>
          </a:p>
          <a:p>
            <a:pPr algn="ctr"/>
            <a:r>
              <a:rPr lang="zh-TW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商業操作</a:t>
            </a:r>
          </a:p>
          <a:p>
            <a:pPr algn="ctr"/>
            <a:r>
              <a:rPr lang="zh-TW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全球化與在地化</a:t>
            </a:r>
          </a:p>
        </p:txBody>
      </p:sp>
      <p:sp>
        <p:nvSpPr>
          <p:cNvPr id="18" name="TextBox 7">
            <a:extLst>
              <a:ext uri="{FF2B5EF4-FFF2-40B4-BE49-F238E27FC236}">
                <a16:creationId xmlns:a16="http://schemas.microsoft.com/office/drawing/2014/main" id="{2B6BA817-D0ED-4BAA-9755-8B76D92B3ED3}"/>
              </a:ext>
            </a:extLst>
          </p:cNvPr>
          <p:cNvSpPr txBox="1"/>
          <p:nvPr/>
        </p:nvSpPr>
        <p:spPr>
          <a:xfrm>
            <a:off x="7715056" y="4262912"/>
            <a:ext cx="3775393" cy="194095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wrap="square" rtlCol="0">
            <a:spAutoFit/>
          </a:bodyPr>
          <a:lstStyle/>
          <a:p>
            <a:pPr algn="ctr"/>
            <a:r>
              <a:rPr lang="zh-TW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再造地方</a:t>
            </a:r>
          </a:p>
          <a:p>
            <a:pPr algn="ctr"/>
            <a:r>
              <a:rPr lang="zh-TW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與</a:t>
            </a:r>
          </a:p>
          <a:p>
            <a:pPr algn="ctr"/>
            <a:r>
              <a:rPr lang="zh-TW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他方記憶</a:t>
            </a:r>
          </a:p>
        </p:txBody>
      </p:sp>
      <p:sp>
        <p:nvSpPr>
          <p:cNvPr id="19" name="箭號: 向下 18">
            <a:extLst>
              <a:ext uri="{FF2B5EF4-FFF2-40B4-BE49-F238E27FC236}">
                <a16:creationId xmlns:a16="http://schemas.microsoft.com/office/drawing/2014/main" id="{DFD121BB-E4C6-422E-9507-9ED917D142B8}"/>
              </a:ext>
            </a:extLst>
          </p:cNvPr>
          <p:cNvSpPr/>
          <p:nvPr/>
        </p:nvSpPr>
        <p:spPr>
          <a:xfrm>
            <a:off x="3040839" y="2563553"/>
            <a:ext cx="493910" cy="1074587"/>
          </a:xfrm>
          <a:prstGeom prst="down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0" name="箭號: 向下 19">
            <a:extLst>
              <a:ext uri="{FF2B5EF4-FFF2-40B4-BE49-F238E27FC236}">
                <a16:creationId xmlns:a16="http://schemas.microsoft.com/office/drawing/2014/main" id="{8F3DBA0C-E73B-457A-8799-D0F3C12975E2}"/>
              </a:ext>
            </a:extLst>
          </p:cNvPr>
          <p:cNvSpPr/>
          <p:nvPr/>
        </p:nvSpPr>
        <p:spPr>
          <a:xfrm rot="16200000">
            <a:off x="5766156" y="4654599"/>
            <a:ext cx="493910" cy="1074587"/>
          </a:xfrm>
          <a:prstGeom prst="down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1" name="箭號: 向下 20">
            <a:extLst>
              <a:ext uri="{FF2B5EF4-FFF2-40B4-BE49-F238E27FC236}">
                <a16:creationId xmlns:a16="http://schemas.microsoft.com/office/drawing/2014/main" id="{EA5982EF-0206-4052-90C9-663F9DAF4704}"/>
              </a:ext>
            </a:extLst>
          </p:cNvPr>
          <p:cNvSpPr/>
          <p:nvPr/>
        </p:nvSpPr>
        <p:spPr>
          <a:xfrm flipV="1">
            <a:off x="8243006" y="2509126"/>
            <a:ext cx="493910" cy="1074587"/>
          </a:xfrm>
          <a:prstGeom prst="down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89432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5">
            <a:extLst>
              <a:ext uri="{FF2B5EF4-FFF2-40B4-BE49-F238E27FC236}">
                <a16:creationId xmlns:a16="http://schemas.microsoft.com/office/drawing/2014/main" id="{A217C43D-30ED-41A0-87B8-5F6C496E4D4C}"/>
              </a:ext>
            </a:extLst>
          </p:cNvPr>
          <p:cNvGrpSpPr/>
          <p:nvPr/>
        </p:nvGrpSpPr>
        <p:grpSpPr>
          <a:xfrm>
            <a:off x="0" y="3175"/>
            <a:ext cx="12192000" cy="6854825"/>
            <a:chOff x="0" y="3175"/>
            <a:chExt cx="12192000" cy="6854825"/>
          </a:xfrm>
        </p:grpSpPr>
        <p:sp>
          <p:nvSpPr>
            <p:cNvPr id="21" name="Freeform 9">
              <a:extLst>
                <a:ext uri="{FF2B5EF4-FFF2-40B4-BE49-F238E27FC236}">
                  <a16:creationId xmlns:a16="http://schemas.microsoft.com/office/drawing/2014/main" id="{5AF785E2-B299-437B-8C64-26BF644069EC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5817" y="3175"/>
              <a:ext cx="6716183" cy="6854825"/>
            </a:xfrm>
            <a:custGeom>
              <a:avLst/>
              <a:gdLst>
                <a:gd name="T0" fmla="*/ 1295 w 1295"/>
                <a:gd name="T1" fmla="*/ 1062 h 1062"/>
                <a:gd name="T2" fmla="*/ 1295 w 1295"/>
                <a:gd name="T3" fmla="*/ 0 h 1062"/>
                <a:gd name="T4" fmla="*/ 1081 w 1295"/>
                <a:gd name="T5" fmla="*/ 163 h 1062"/>
                <a:gd name="T6" fmla="*/ 878 w 1295"/>
                <a:gd name="T7" fmla="*/ 281 h 1062"/>
                <a:gd name="T8" fmla="*/ 641 w 1295"/>
                <a:gd name="T9" fmla="*/ 438 h 1062"/>
                <a:gd name="T10" fmla="*/ 274 w 1295"/>
                <a:gd name="T11" fmla="*/ 590 h 1062"/>
                <a:gd name="T12" fmla="*/ 45 w 1295"/>
                <a:gd name="T13" fmla="*/ 979 h 1062"/>
                <a:gd name="T14" fmla="*/ 0 w 1295"/>
                <a:gd name="T15" fmla="*/ 1062 h 1062"/>
                <a:gd name="T16" fmla="*/ 1295 w 1295"/>
                <a:gd name="T17" fmla="*/ 1062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5" h="1062">
                  <a:moveTo>
                    <a:pt x="1295" y="1062"/>
                  </a:moveTo>
                  <a:cubicBezTo>
                    <a:pt x="1295" y="0"/>
                    <a:pt x="1295" y="0"/>
                    <a:pt x="1295" y="0"/>
                  </a:cubicBezTo>
                  <a:cubicBezTo>
                    <a:pt x="1176" y="15"/>
                    <a:pt x="1104" y="111"/>
                    <a:pt x="1081" y="163"/>
                  </a:cubicBezTo>
                  <a:cubicBezTo>
                    <a:pt x="1045" y="243"/>
                    <a:pt x="985" y="294"/>
                    <a:pt x="878" y="281"/>
                  </a:cubicBezTo>
                  <a:cubicBezTo>
                    <a:pt x="771" y="268"/>
                    <a:pt x="707" y="299"/>
                    <a:pt x="641" y="438"/>
                  </a:cubicBezTo>
                  <a:cubicBezTo>
                    <a:pt x="582" y="560"/>
                    <a:pt x="520" y="531"/>
                    <a:pt x="274" y="590"/>
                  </a:cubicBezTo>
                  <a:cubicBezTo>
                    <a:pt x="28" y="649"/>
                    <a:pt x="96" y="812"/>
                    <a:pt x="45" y="979"/>
                  </a:cubicBezTo>
                  <a:cubicBezTo>
                    <a:pt x="35" y="1011"/>
                    <a:pt x="19" y="1038"/>
                    <a:pt x="0" y="1062"/>
                  </a:cubicBezTo>
                  <a:lnTo>
                    <a:pt x="1295" y="1062"/>
                  </a:lnTo>
                  <a:close/>
                </a:path>
              </a:pathLst>
            </a:custGeom>
            <a:solidFill>
              <a:schemeClr val="bg1">
                <a:lumMod val="95000"/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22" name="椭圆 5">
              <a:extLst>
                <a:ext uri="{FF2B5EF4-FFF2-40B4-BE49-F238E27FC236}">
                  <a16:creationId xmlns:a16="http://schemas.microsoft.com/office/drawing/2014/main" id="{74555D62-4766-4023-A2CB-86083FE9EA3B}"/>
                </a:ext>
              </a:extLst>
            </p:cNvPr>
            <p:cNvSpPr/>
            <p:nvPr/>
          </p:nvSpPr>
          <p:spPr>
            <a:xfrm>
              <a:off x="492208" y="426058"/>
              <a:ext cx="324679" cy="324679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762000" dist="2540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defTabSz="914377"/>
              <a:endParaRPr lang="zh-CN" altLang="en-US" sz="2400" b="1">
                <a:latin typeface="思源黑体" panose="020B0500000000000000" pitchFamily="34" charset="-122"/>
                <a:ea typeface="思源黑体" panose="020B0500000000000000" pitchFamily="34" charset="-122"/>
                <a:cs typeface="Open Sans" charset="0"/>
                <a:sym typeface="思源黑体" panose="020B0500000000000000" pitchFamily="34" charset="-122"/>
              </a:endParaRPr>
            </a:p>
          </p:txBody>
        </p:sp>
        <p:sp>
          <p:nvSpPr>
            <p:cNvPr id="23" name="矩形 12">
              <a:extLst>
                <a:ext uri="{FF2B5EF4-FFF2-40B4-BE49-F238E27FC236}">
                  <a16:creationId xmlns:a16="http://schemas.microsoft.com/office/drawing/2014/main" id="{81247E66-52D9-4CA6-B058-1C34DFF654F2}"/>
                </a:ext>
              </a:extLst>
            </p:cNvPr>
            <p:cNvSpPr/>
            <p:nvPr/>
          </p:nvSpPr>
          <p:spPr>
            <a:xfrm>
              <a:off x="0" y="6533321"/>
              <a:ext cx="12192000" cy="324679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24" name="文本框 17">
              <a:extLst>
                <a:ext uri="{FF2B5EF4-FFF2-40B4-BE49-F238E27FC236}">
                  <a16:creationId xmlns:a16="http://schemas.microsoft.com/office/drawing/2014/main" id="{B65316A0-E611-4423-8A0C-C434A2136822}"/>
                </a:ext>
              </a:extLst>
            </p:cNvPr>
            <p:cNvSpPr txBox="1"/>
            <p:nvPr/>
          </p:nvSpPr>
          <p:spPr>
            <a:xfrm>
              <a:off x="1088555" y="381405"/>
              <a:ext cx="1061123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24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  <a:sym typeface="思源黑体" panose="020B0500000000000000" pitchFamily="34" charset="-122"/>
                </a:rPr>
                <a:t>學習評量</a:t>
              </a:r>
              <a:r>
                <a:rPr lang="en-US" altLang="zh-TW" sz="24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  <a:sym typeface="思源黑体" panose="020B0500000000000000" pitchFamily="34" charset="-122"/>
                </a:rPr>
                <a:t>2</a:t>
              </a:r>
              <a:r>
                <a:rPr lang="zh-TW" altLang="en-US" sz="24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  <a:sym typeface="思源黑体" panose="020B0500000000000000" pitchFamily="34" charset="-122"/>
                </a:rPr>
                <a:t>：自我檢核表</a:t>
              </a:r>
            </a:p>
          </p:txBody>
        </p:sp>
      </p:grpSp>
      <p:sp>
        <p:nvSpPr>
          <p:cNvPr id="8" name="TextBox 9">
            <a:extLst>
              <a:ext uri="{FF2B5EF4-FFF2-40B4-BE49-F238E27FC236}">
                <a16:creationId xmlns:a16="http://schemas.microsoft.com/office/drawing/2014/main" id="{098A634C-A817-F849-B81D-9EB864D8D089}"/>
              </a:ext>
            </a:extLst>
          </p:cNvPr>
          <p:cNvSpPr txBox="1"/>
          <p:nvPr/>
        </p:nvSpPr>
        <p:spPr>
          <a:xfrm>
            <a:off x="4746599" y="2336809"/>
            <a:ext cx="84831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bg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01</a:t>
            </a:r>
          </a:p>
        </p:txBody>
      </p:sp>
      <p:sp>
        <p:nvSpPr>
          <p:cNvPr id="9" name="TextBox 10">
            <a:extLst>
              <a:ext uri="{FF2B5EF4-FFF2-40B4-BE49-F238E27FC236}">
                <a16:creationId xmlns:a16="http://schemas.microsoft.com/office/drawing/2014/main" id="{41170953-DBF8-9B4A-9573-74797D910E14}"/>
              </a:ext>
            </a:extLst>
          </p:cNvPr>
          <p:cNvSpPr txBox="1"/>
          <p:nvPr/>
        </p:nvSpPr>
        <p:spPr>
          <a:xfrm>
            <a:off x="6597091" y="2336809"/>
            <a:ext cx="84831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bg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02</a:t>
            </a:r>
          </a:p>
        </p:txBody>
      </p:sp>
      <p:sp>
        <p:nvSpPr>
          <p:cNvPr id="10" name="TextBox 11">
            <a:extLst>
              <a:ext uri="{FF2B5EF4-FFF2-40B4-BE49-F238E27FC236}">
                <a16:creationId xmlns:a16="http://schemas.microsoft.com/office/drawing/2014/main" id="{1A0E7171-3E94-1A4C-A9FF-590C6699DB2D}"/>
              </a:ext>
            </a:extLst>
          </p:cNvPr>
          <p:cNvSpPr txBox="1"/>
          <p:nvPr/>
        </p:nvSpPr>
        <p:spPr>
          <a:xfrm>
            <a:off x="4746599" y="4093035"/>
            <a:ext cx="84831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bg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04</a:t>
            </a:r>
          </a:p>
        </p:txBody>
      </p:sp>
      <p:sp>
        <p:nvSpPr>
          <p:cNvPr id="11" name="TextBox 12">
            <a:extLst>
              <a:ext uri="{FF2B5EF4-FFF2-40B4-BE49-F238E27FC236}">
                <a16:creationId xmlns:a16="http://schemas.microsoft.com/office/drawing/2014/main" id="{7E8CC1D8-4092-5346-AB4A-7780A3E220D2}"/>
              </a:ext>
            </a:extLst>
          </p:cNvPr>
          <p:cNvSpPr txBox="1"/>
          <p:nvPr/>
        </p:nvSpPr>
        <p:spPr>
          <a:xfrm>
            <a:off x="6597091" y="4093035"/>
            <a:ext cx="84831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bg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03</a:t>
            </a: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8DBEF66B-3236-401F-BCF5-05FE85CC267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4148" t="20513" r="25578" b="2994"/>
          <a:stretch/>
        </p:blipFill>
        <p:spPr>
          <a:xfrm>
            <a:off x="2977645" y="961419"/>
            <a:ext cx="6626260" cy="5361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7832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5">
            <a:extLst>
              <a:ext uri="{FF2B5EF4-FFF2-40B4-BE49-F238E27FC236}">
                <a16:creationId xmlns:a16="http://schemas.microsoft.com/office/drawing/2014/main" id="{A217C43D-30ED-41A0-87B8-5F6C496E4D4C}"/>
              </a:ext>
            </a:extLst>
          </p:cNvPr>
          <p:cNvGrpSpPr/>
          <p:nvPr/>
        </p:nvGrpSpPr>
        <p:grpSpPr>
          <a:xfrm>
            <a:off x="0" y="3175"/>
            <a:ext cx="12192000" cy="6854825"/>
            <a:chOff x="0" y="3175"/>
            <a:chExt cx="12192000" cy="6854825"/>
          </a:xfrm>
        </p:grpSpPr>
        <p:sp>
          <p:nvSpPr>
            <p:cNvPr id="21" name="Freeform 9">
              <a:extLst>
                <a:ext uri="{FF2B5EF4-FFF2-40B4-BE49-F238E27FC236}">
                  <a16:creationId xmlns:a16="http://schemas.microsoft.com/office/drawing/2014/main" id="{5AF785E2-B299-437B-8C64-26BF644069EC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5817" y="3175"/>
              <a:ext cx="6716183" cy="6854825"/>
            </a:xfrm>
            <a:custGeom>
              <a:avLst/>
              <a:gdLst>
                <a:gd name="T0" fmla="*/ 1295 w 1295"/>
                <a:gd name="T1" fmla="*/ 1062 h 1062"/>
                <a:gd name="T2" fmla="*/ 1295 w 1295"/>
                <a:gd name="T3" fmla="*/ 0 h 1062"/>
                <a:gd name="T4" fmla="*/ 1081 w 1295"/>
                <a:gd name="T5" fmla="*/ 163 h 1062"/>
                <a:gd name="T6" fmla="*/ 878 w 1295"/>
                <a:gd name="T7" fmla="*/ 281 h 1062"/>
                <a:gd name="T8" fmla="*/ 641 w 1295"/>
                <a:gd name="T9" fmla="*/ 438 h 1062"/>
                <a:gd name="T10" fmla="*/ 274 w 1295"/>
                <a:gd name="T11" fmla="*/ 590 h 1062"/>
                <a:gd name="T12" fmla="*/ 45 w 1295"/>
                <a:gd name="T13" fmla="*/ 979 h 1062"/>
                <a:gd name="T14" fmla="*/ 0 w 1295"/>
                <a:gd name="T15" fmla="*/ 1062 h 1062"/>
                <a:gd name="T16" fmla="*/ 1295 w 1295"/>
                <a:gd name="T17" fmla="*/ 1062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5" h="1062">
                  <a:moveTo>
                    <a:pt x="1295" y="1062"/>
                  </a:moveTo>
                  <a:cubicBezTo>
                    <a:pt x="1295" y="0"/>
                    <a:pt x="1295" y="0"/>
                    <a:pt x="1295" y="0"/>
                  </a:cubicBezTo>
                  <a:cubicBezTo>
                    <a:pt x="1176" y="15"/>
                    <a:pt x="1104" y="111"/>
                    <a:pt x="1081" y="163"/>
                  </a:cubicBezTo>
                  <a:cubicBezTo>
                    <a:pt x="1045" y="243"/>
                    <a:pt x="985" y="294"/>
                    <a:pt x="878" y="281"/>
                  </a:cubicBezTo>
                  <a:cubicBezTo>
                    <a:pt x="771" y="268"/>
                    <a:pt x="707" y="299"/>
                    <a:pt x="641" y="438"/>
                  </a:cubicBezTo>
                  <a:cubicBezTo>
                    <a:pt x="582" y="560"/>
                    <a:pt x="520" y="531"/>
                    <a:pt x="274" y="590"/>
                  </a:cubicBezTo>
                  <a:cubicBezTo>
                    <a:pt x="28" y="649"/>
                    <a:pt x="96" y="812"/>
                    <a:pt x="45" y="979"/>
                  </a:cubicBezTo>
                  <a:cubicBezTo>
                    <a:pt x="35" y="1011"/>
                    <a:pt x="19" y="1038"/>
                    <a:pt x="0" y="1062"/>
                  </a:cubicBezTo>
                  <a:lnTo>
                    <a:pt x="1295" y="1062"/>
                  </a:lnTo>
                  <a:close/>
                </a:path>
              </a:pathLst>
            </a:custGeom>
            <a:solidFill>
              <a:schemeClr val="bg1">
                <a:lumMod val="95000"/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22" name="椭圆 5">
              <a:extLst>
                <a:ext uri="{FF2B5EF4-FFF2-40B4-BE49-F238E27FC236}">
                  <a16:creationId xmlns:a16="http://schemas.microsoft.com/office/drawing/2014/main" id="{74555D62-4766-4023-A2CB-86083FE9EA3B}"/>
                </a:ext>
              </a:extLst>
            </p:cNvPr>
            <p:cNvSpPr/>
            <p:nvPr/>
          </p:nvSpPr>
          <p:spPr>
            <a:xfrm>
              <a:off x="492208" y="426058"/>
              <a:ext cx="324679" cy="324679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762000" dist="2540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defTabSz="914377"/>
              <a:endParaRPr lang="zh-CN" altLang="en-US" sz="2400" b="1">
                <a:latin typeface="思源黑体" panose="020B0500000000000000" pitchFamily="34" charset="-122"/>
                <a:ea typeface="思源黑体" panose="020B0500000000000000" pitchFamily="34" charset="-122"/>
                <a:cs typeface="Open Sans" charset="0"/>
                <a:sym typeface="思源黑体" panose="020B0500000000000000" pitchFamily="34" charset="-122"/>
              </a:endParaRPr>
            </a:p>
          </p:txBody>
        </p:sp>
        <p:sp>
          <p:nvSpPr>
            <p:cNvPr id="23" name="矩形 12">
              <a:extLst>
                <a:ext uri="{FF2B5EF4-FFF2-40B4-BE49-F238E27FC236}">
                  <a16:creationId xmlns:a16="http://schemas.microsoft.com/office/drawing/2014/main" id="{81247E66-52D9-4CA6-B058-1C34DFF654F2}"/>
                </a:ext>
              </a:extLst>
            </p:cNvPr>
            <p:cNvSpPr/>
            <p:nvPr/>
          </p:nvSpPr>
          <p:spPr>
            <a:xfrm>
              <a:off x="0" y="6533321"/>
              <a:ext cx="12192000" cy="324679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24" name="文本框 17">
              <a:extLst>
                <a:ext uri="{FF2B5EF4-FFF2-40B4-BE49-F238E27FC236}">
                  <a16:creationId xmlns:a16="http://schemas.microsoft.com/office/drawing/2014/main" id="{B65316A0-E611-4423-8A0C-C434A2136822}"/>
                </a:ext>
              </a:extLst>
            </p:cNvPr>
            <p:cNvSpPr txBox="1"/>
            <p:nvPr/>
          </p:nvSpPr>
          <p:spPr>
            <a:xfrm>
              <a:off x="1088555" y="381405"/>
              <a:ext cx="1061123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24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  <a:sym typeface="思源黑体" panose="020B0500000000000000" pitchFamily="34" charset="-122"/>
                </a:rPr>
                <a:t>課程回饋</a:t>
              </a:r>
            </a:p>
          </p:txBody>
        </p:sp>
      </p:grpSp>
      <p:sp>
        <p:nvSpPr>
          <p:cNvPr id="8" name="TextBox 9">
            <a:extLst>
              <a:ext uri="{FF2B5EF4-FFF2-40B4-BE49-F238E27FC236}">
                <a16:creationId xmlns:a16="http://schemas.microsoft.com/office/drawing/2014/main" id="{098A634C-A817-F849-B81D-9EB864D8D089}"/>
              </a:ext>
            </a:extLst>
          </p:cNvPr>
          <p:cNvSpPr txBox="1"/>
          <p:nvPr/>
        </p:nvSpPr>
        <p:spPr>
          <a:xfrm>
            <a:off x="4746599" y="2336809"/>
            <a:ext cx="84831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bg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01</a:t>
            </a:r>
          </a:p>
        </p:txBody>
      </p:sp>
      <p:sp>
        <p:nvSpPr>
          <p:cNvPr id="9" name="TextBox 10">
            <a:extLst>
              <a:ext uri="{FF2B5EF4-FFF2-40B4-BE49-F238E27FC236}">
                <a16:creationId xmlns:a16="http://schemas.microsoft.com/office/drawing/2014/main" id="{41170953-DBF8-9B4A-9573-74797D910E14}"/>
              </a:ext>
            </a:extLst>
          </p:cNvPr>
          <p:cNvSpPr txBox="1"/>
          <p:nvPr/>
        </p:nvSpPr>
        <p:spPr>
          <a:xfrm>
            <a:off x="6597091" y="2336809"/>
            <a:ext cx="84831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bg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02</a:t>
            </a:r>
          </a:p>
        </p:txBody>
      </p:sp>
      <p:sp>
        <p:nvSpPr>
          <p:cNvPr id="10" name="TextBox 11">
            <a:extLst>
              <a:ext uri="{FF2B5EF4-FFF2-40B4-BE49-F238E27FC236}">
                <a16:creationId xmlns:a16="http://schemas.microsoft.com/office/drawing/2014/main" id="{1A0E7171-3E94-1A4C-A9FF-590C6699DB2D}"/>
              </a:ext>
            </a:extLst>
          </p:cNvPr>
          <p:cNvSpPr txBox="1"/>
          <p:nvPr/>
        </p:nvSpPr>
        <p:spPr>
          <a:xfrm>
            <a:off x="4746599" y="4093035"/>
            <a:ext cx="84831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bg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04</a:t>
            </a:r>
          </a:p>
        </p:txBody>
      </p:sp>
      <p:sp>
        <p:nvSpPr>
          <p:cNvPr id="11" name="TextBox 12">
            <a:extLst>
              <a:ext uri="{FF2B5EF4-FFF2-40B4-BE49-F238E27FC236}">
                <a16:creationId xmlns:a16="http://schemas.microsoft.com/office/drawing/2014/main" id="{7E8CC1D8-4092-5346-AB4A-7780A3E220D2}"/>
              </a:ext>
            </a:extLst>
          </p:cNvPr>
          <p:cNvSpPr txBox="1"/>
          <p:nvPr/>
        </p:nvSpPr>
        <p:spPr>
          <a:xfrm>
            <a:off x="6597091" y="4093035"/>
            <a:ext cx="84831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bg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03</a:t>
            </a: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EB14839D-34AD-40ED-80B3-AB3957356E1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4369" t="39741" r="31511" b="8038"/>
          <a:stretch/>
        </p:blipFill>
        <p:spPr>
          <a:xfrm>
            <a:off x="3349877" y="211971"/>
            <a:ext cx="7767118" cy="632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0484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5">
            <a:extLst>
              <a:ext uri="{FF2B5EF4-FFF2-40B4-BE49-F238E27FC236}">
                <a16:creationId xmlns:a16="http://schemas.microsoft.com/office/drawing/2014/main" id="{A217C43D-30ED-41A0-87B8-5F6C496E4D4C}"/>
              </a:ext>
            </a:extLst>
          </p:cNvPr>
          <p:cNvGrpSpPr/>
          <p:nvPr/>
        </p:nvGrpSpPr>
        <p:grpSpPr>
          <a:xfrm>
            <a:off x="0" y="3175"/>
            <a:ext cx="12192000" cy="6854825"/>
            <a:chOff x="0" y="3175"/>
            <a:chExt cx="12192000" cy="6854825"/>
          </a:xfrm>
        </p:grpSpPr>
        <p:sp>
          <p:nvSpPr>
            <p:cNvPr id="21" name="Freeform 9">
              <a:extLst>
                <a:ext uri="{FF2B5EF4-FFF2-40B4-BE49-F238E27FC236}">
                  <a16:creationId xmlns:a16="http://schemas.microsoft.com/office/drawing/2014/main" id="{5AF785E2-B299-437B-8C64-26BF644069EC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5817" y="3175"/>
              <a:ext cx="6716183" cy="6854825"/>
            </a:xfrm>
            <a:custGeom>
              <a:avLst/>
              <a:gdLst>
                <a:gd name="T0" fmla="*/ 1295 w 1295"/>
                <a:gd name="T1" fmla="*/ 1062 h 1062"/>
                <a:gd name="T2" fmla="*/ 1295 w 1295"/>
                <a:gd name="T3" fmla="*/ 0 h 1062"/>
                <a:gd name="T4" fmla="*/ 1081 w 1295"/>
                <a:gd name="T5" fmla="*/ 163 h 1062"/>
                <a:gd name="T6" fmla="*/ 878 w 1295"/>
                <a:gd name="T7" fmla="*/ 281 h 1062"/>
                <a:gd name="T8" fmla="*/ 641 w 1295"/>
                <a:gd name="T9" fmla="*/ 438 h 1062"/>
                <a:gd name="T10" fmla="*/ 274 w 1295"/>
                <a:gd name="T11" fmla="*/ 590 h 1062"/>
                <a:gd name="T12" fmla="*/ 45 w 1295"/>
                <a:gd name="T13" fmla="*/ 979 h 1062"/>
                <a:gd name="T14" fmla="*/ 0 w 1295"/>
                <a:gd name="T15" fmla="*/ 1062 h 1062"/>
                <a:gd name="T16" fmla="*/ 1295 w 1295"/>
                <a:gd name="T17" fmla="*/ 1062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5" h="1062">
                  <a:moveTo>
                    <a:pt x="1295" y="1062"/>
                  </a:moveTo>
                  <a:cubicBezTo>
                    <a:pt x="1295" y="0"/>
                    <a:pt x="1295" y="0"/>
                    <a:pt x="1295" y="0"/>
                  </a:cubicBezTo>
                  <a:cubicBezTo>
                    <a:pt x="1176" y="15"/>
                    <a:pt x="1104" y="111"/>
                    <a:pt x="1081" y="163"/>
                  </a:cubicBezTo>
                  <a:cubicBezTo>
                    <a:pt x="1045" y="243"/>
                    <a:pt x="985" y="294"/>
                    <a:pt x="878" y="281"/>
                  </a:cubicBezTo>
                  <a:cubicBezTo>
                    <a:pt x="771" y="268"/>
                    <a:pt x="707" y="299"/>
                    <a:pt x="641" y="438"/>
                  </a:cubicBezTo>
                  <a:cubicBezTo>
                    <a:pt x="582" y="560"/>
                    <a:pt x="520" y="531"/>
                    <a:pt x="274" y="590"/>
                  </a:cubicBezTo>
                  <a:cubicBezTo>
                    <a:pt x="28" y="649"/>
                    <a:pt x="96" y="812"/>
                    <a:pt x="45" y="979"/>
                  </a:cubicBezTo>
                  <a:cubicBezTo>
                    <a:pt x="35" y="1011"/>
                    <a:pt x="19" y="1038"/>
                    <a:pt x="0" y="1062"/>
                  </a:cubicBezTo>
                  <a:lnTo>
                    <a:pt x="1295" y="1062"/>
                  </a:lnTo>
                  <a:close/>
                </a:path>
              </a:pathLst>
            </a:custGeom>
            <a:solidFill>
              <a:schemeClr val="bg1">
                <a:lumMod val="95000"/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22" name="椭圆 5">
              <a:extLst>
                <a:ext uri="{FF2B5EF4-FFF2-40B4-BE49-F238E27FC236}">
                  <a16:creationId xmlns:a16="http://schemas.microsoft.com/office/drawing/2014/main" id="{74555D62-4766-4023-A2CB-86083FE9EA3B}"/>
                </a:ext>
              </a:extLst>
            </p:cNvPr>
            <p:cNvSpPr/>
            <p:nvPr/>
          </p:nvSpPr>
          <p:spPr>
            <a:xfrm>
              <a:off x="492208" y="426058"/>
              <a:ext cx="324679" cy="324679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762000" dist="2540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defTabSz="914377"/>
              <a:endParaRPr lang="zh-CN" altLang="en-US" sz="2400" b="1">
                <a:latin typeface="思源黑体" panose="020B0500000000000000" pitchFamily="34" charset="-122"/>
                <a:ea typeface="思源黑体" panose="020B0500000000000000" pitchFamily="34" charset="-122"/>
                <a:cs typeface="Open Sans" charset="0"/>
                <a:sym typeface="思源黑体" panose="020B0500000000000000" pitchFamily="34" charset="-122"/>
              </a:endParaRPr>
            </a:p>
          </p:txBody>
        </p:sp>
        <p:sp>
          <p:nvSpPr>
            <p:cNvPr id="23" name="矩形 12">
              <a:extLst>
                <a:ext uri="{FF2B5EF4-FFF2-40B4-BE49-F238E27FC236}">
                  <a16:creationId xmlns:a16="http://schemas.microsoft.com/office/drawing/2014/main" id="{81247E66-52D9-4CA6-B058-1C34DFF654F2}"/>
                </a:ext>
              </a:extLst>
            </p:cNvPr>
            <p:cNvSpPr/>
            <p:nvPr/>
          </p:nvSpPr>
          <p:spPr>
            <a:xfrm>
              <a:off x="0" y="6533321"/>
              <a:ext cx="12192000" cy="324679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24" name="文本框 17">
              <a:extLst>
                <a:ext uri="{FF2B5EF4-FFF2-40B4-BE49-F238E27FC236}">
                  <a16:creationId xmlns:a16="http://schemas.microsoft.com/office/drawing/2014/main" id="{B65316A0-E611-4423-8A0C-C434A2136822}"/>
                </a:ext>
              </a:extLst>
            </p:cNvPr>
            <p:cNvSpPr txBox="1"/>
            <p:nvPr/>
          </p:nvSpPr>
          <p:spPr>
            <a:xfrm>
              <a:off x="1088556" y="381405"/>
              <a:ext cx="425100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24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  <a:sym typeface="思源黑体" panose="020B0500000000000000" pitchFamily="34" charset="-122"/>
                </a:rPr>
                <a:t>學習評量與課程回饋</a:t>
              </a:r>
            </a:p>
          </p:txBody>
        </p:sp>
      </p:grpSp>
      <p:grpSp>
        <p:nvGrpSpPr>
          <p:cNvPr id="2" name="Group 3">
            <a:extLst>
              <a:ext uri="{FF2B5EF4-FFF2-40B4-BE49-F238E27FC236}">
                <a16:creationId xmlns:a16="http://schemas.microsoft.com/office/drawing/2014/main" id="{CFC3CDF2-B6C8-614B-9CB1-C7094FDE629A}"/>
              </a:ext>
            </a:extLst>
          </p:cNvPr>
          <p:cNvGrpSpPr/>
          <p:nvPr/>
        </p:nvGrpSpPr>
        <p:grpSpPr>
          <a:xfrm>
            <a:off x="4467340" y="2018116"/>
            <a:ext cx="3257320" cy="3169144"/>
            <a:chOff x="4838931" y="2235457"/>
            <a:chExt cx="2514138" cy="2446080"/>
          </a:xfrm>
        </p:grpSpPr>
        <p:sp>
          <p:nvSpPr>
            <p:cNvPr id="3" name="Rectangle: Rounded Corners 4">
              <a:extLst>
                <a:ext uri="{FF2B5EF4-FFF2-40B4-BE49-F238E27FC236}">
                  <a16:creationId xmlns:a16="http://schemas.microsoft.com/office/drawing/2014/main" id="{2188C4A7-5880-DB41-930D-F780AD93788D}"/>
                </a:ext>
              </a:extLst>
            </p:cNvPr>
            <p:cNvSpPr/>
            <p:nvPr/>
          </p:nvSpPr>
          <p:spPr>
            <a:xfrm rot="18900000">
              <a:off x="4978611" y="2341108"/>
              <a:ext cx="2234778" cy="2234778"/>
            </a:xfrm>
            <a:prstGeom prst="roundRect">
              <a:avLst>
                <a:gd name="adj" fmla="val 20207"/>
              </a:avLst>
            </a:prstGeom>
            <a:noFill/>
            <a:ln w="762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4" name="Oval 5">
              <a:extLst>
                <a:ext uri="{FF2B5EF4-FFF2-40B4-BE49-F238E27FC236}">
                  <a16:creationId xmlns:a16="http://schemas.microsoft.com/office/drawing/2014/main" id="{7406149A-EF30-5C4C-AA23-145ACF2AA091}"/>
                </a:ext>
              </a:extLst>
            </p:cNvPr>
            <p:cNvSpPr/>
            <p:nvPr/>
          </p:nvSpPr>
          <p:spPr>
            <a:xfrm>
              <a:off x="4838931" y="2235457"/>
              <a:ext cx="1085850" cy="108585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5" name="Oval 6">
              <a:extLst>
                <a:ext uri="{FF2B5EF4-FFF2-40B4-BE49-F238E27FC236}">
                  <a16:creationId xmlns:a16="http://schemas.microsoft.com/office/drawing/2014/main" id="{D6A12353-6FF4-C142-9882-22CC0C79C86B}"/>
                </a:ext>
              </a:extLst>
            </p:cNvPr>
            <p:cNvSpPr/>
            <p:nvPr/>
          </p:nvSpPr>
          <p:spPr>
            <a:xfrm>
              <a:off x="6267219" y="2235457"/>
              <a:ext cx="1085850" cy="10858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6" name="Oval 7">
              <a:extLst>
                <a:ext uri="{FF2B5EF4-FFF2-40B4-BE49-F238E27FC236}">
                  <a16:creationId xmlns:a16="http://schemas.microsoft.com/office/drawing/2014/main" id="{1EE28884-6241-BD43-A925-C92608449F78}"/>
                </a:ext>
              </a:extLst>
            </p:cNvPr>
            <p:cNvSpPr/>
            <p:nvPr/>
          </p:nvSpPr>
          <p:spPr>
            <a:xfrm>
              <a:off x="4838931" y="3595687"/>
              <a:ext cx="1085850" cy="10858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7" name="Oval 8">
              <a:extLst>
                <a:ext uri="{FF2B5EF4-FFF2-40B4-BE49-F238E27FC236}">
                  <a16:creationId xmlns:a16="http://schemas.microsoft.com/office/drawing/2014/main" id="{B8BD347E-228A-9846-8DDF-B75117D757F8}"/>
                </a:ext>
              </a:extLst>
            </p:cNvPr>
            <p:cNvSpPr/>
            <p:nvPr/>
          </p:nvSpPr>
          <p:spPr>
            <a:xfrm>
              <a:off x="6267219" y="3595687"/>
              <a:ext cx="1085850" cy="108585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</p:grpSp>
      <p:sp>
        <p:nvSpPr>
          <p:cNvPr id="8" name="TextBox 9">
            <a:extLst>
              <a:ext uri="{FF2B5EF4-FFF2-40B4-BE49-F238E27FC236}">
                <a16:creationId xmlns:a16="http://schemas.microsoft.com/office/drawing/2014/main" id="{098A634C-A817-F849-B81D-9EB864D8D089}"/>
              </a:ext>
            </a:extLst>
          </p:cNvPr>
          <p:cNvSpPr txBox="1"/>
          <p:nvPr/>
        </p:nvSpPr>
        <p:spPr>
          <a:xfrm>
            <a:off x="4746599" y="2336809"/>
            <a:ext cx="84831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bg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01</a:t>
            </a:r>
          </a:p>
        </p:txBody>
      </p:sp>
      <p:sp>
        <p:nvSpPr>
          <p:cNvPr id="9" name="TextBox 10">
            <a:extLst>
              <a:ext uri="{FF2B5EF4-FFF2-40B4-BE49-F238E27FC236}">
                <a16:creationId xmlns:a16="http://schemas.microsoft.com/office/drawing/2014/main" id="{41170953-DBF8-9B4A-9573-74797D910E14}"/>
              </a:ext>
            </a:extLst>
          </p:cNvPr>
          <p:cNvSpPr txBox="1"/>
          <p:nvPr/>
        </p:nvSpPr>
        <p:spPr>
          <a:xfrm>
            <a:off x="6597091" y="2336809"/>
            <a:ext cx="84831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bg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02</a:t>
            </a:r>
          </a:p>
        </p:txBody>
      </p:sp>
      <p:sp>
        <p:nvSpPr>
          <p:cNvPr id="10" name="TextBox 11">
            <a:extLst>
              <a:ext uri="{FF2B5EF4-FFF2-40B4-BE49-F238E27FC236}">
                <a16:creationId xmlns:a16="http://schemas.microsoft.com/office/drawing/2014/main" id="{1A0E7171-3E94-1A4C-A9FF-590C6699DB2D}"/>
              </a:ext>
            </a:extLst>
          </p:cNvPr>
          <p:cNvSpPr txBox="1"/>
          <p:nvPr/>
        </p:nvSpPr>
        <p:spPr>
          <a:xfrm>
            <a:off x="4746599" y="4093035"/>
            <a:ext cx="84831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bg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04</a:t>
            </a:r>
          </a:p>
        </p:txBody>
      </p:sp>
      <p:sp>
        <p:nvSpPr>
          <p:cNvPr id="11" name="TextBox 12">
            <a:extLst>
              <a:ext uri="{FF2B5EF4-FFF2-40B4-BE49-F238E27FC236}">
                <a16:creationId xmlns:a16="http://schemas.microsoft.com/office/drawing/2014/main" id="{7E8CC1D8-4092-5346-AB4A-7780A3E220D2}"/>
              </a:ext>
            </a:extLst>
          </p:cNvPr>
          <p:cNvSpPr txBox="1"/>
          <p:nvPr/>
        </p:nvSpPr>
        <p:spPr>
          <a:xfrm>
            <a:off x="6597091" y="4093035"/>
            <a:ext cx="84831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bg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03</a:t>
            </a:r>
          </a:p>
        </p:txBody>
      </p:sp>
      <p:sp>
        <p:nvSpPr>
          <p:cNvPr id="12" name="Rectangle 14">
            <a:extLst>
              <a:ext uri="{FF2B5EF4-FFF2-40B4-BE49-F238E27FC236}">
                <a16:creationId xmlns:a16="http://schemas.microsoft.com/office/drawing/2014/main" id="{FBFB1B74-90CE-F841-82A2-A4E6C4411527}"/>
              </a:ext>
            </a:extLst>
          </p:cNvPr>
          <p:cNvSpPr/>
          <p:nvPr/>
        </p:nvSpPr>
        <p:spPr>
          <a:xfrm>
            <a:off x="2369964" y="1880440"/>
            <a:ext cx="1667986" cy="578882"/>
          </a:xfrm>
          <a:prstGeom prst="roundRect">
            <a:avLst/>
          </a:prstGeom>
          <a:solidFill>
            <a:schemeClr val="accent2"/>
          </a:solidFill>
        </p:spPr>
        <p:txBody>
          <a:bodyPr wrap="none" anchor="ctr">
            <a:spAutoFit/>
          </a:bodyPr>
          <a:lstStyle/>
          <a:p>
            <a:pPr algn="r"/>
            <a:r>
              <a:rPr lang="zh-TW" altLang="en-US" sz="2800" dirty="0">
                <a:solidFill>
                  <a:schemeClr val="bg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取材內容</a:t>
            </a:r>
            <a:endParaRPr lang="en-US" sz="2800" dirty="0">
              <a:solidFill>
                <a:schemeClr val="bg1"/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13" name="Rectangle 16">
            <a:extLst>
              <a:ext uri="{FF2B5EF4-FFF2-40B4-BE49-F238E27FC236}">
                <a16:creationId xmlns:a16="http://schemas.microsoft.com/office/drawing/2014/main" id="{138AB9B8-9535-BA4F-B2CC-76D6C39FFA5B}"/>
              </a:ext>
            </a:extLst>
          </p:cNvPr>
          <p:cNvSpPr/>
          <p:nvPr/>
        </p:nvSpPr>
        <p:spPr>
          <a:xfrm>
            <a:off x="8108838" y="1890949"/>
            <a:ext cx="1667986" cy="578882"/>
          </a:xfrm>
          <a:prstGeom prst="roundRect">
            <a:avLst/>
          </a:prstGeom>
          <a:solidFill>
            <a:schemeClr val="accent1"/>
          </a:solidFill>
        </p:spPr>
        <p:txBody>
          <a:bodyPr wrap="none" anchor="ctr">
            <a:spAutoFit/>
          </a:bodyPr>
          <a:lstStyle/>
          <a:p>
            <a:r>
              <a:rPr lang="zh-TW" altLang="en-US" sz="2800" dirty="0">
                <a:solidFill>
                  <a:schemeClr val="bg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跨越邊界</a:t>
            </a:r>
            <a:endParaRPr lang="en-US" sz="2800" dirty="0">
              <a:solidFill>
                <a:schemeClr val="bg1"/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14" name="Rectangle 18">
            <a:extLst>
              <a:ext uri="{FF2B5EF4-FFF2-40B4-BE49-F238E27FC236}">
                <a16:creationId xmlns:a16="http://schemas.microsoft.com/office/drawing/2014/main" id="{D3665E7F-311A-0C48-84B3-ABF7B00C793C}"/>
              </a:ext>
            </a:extLst>
          </p:cNvPr>
          <p:cNvSpPr/>
          <p:nvPr/>
        </p:nvSpPr>
        <p:spPr>
          <a:xfrm>
            <a:off x="2353679" y="4159287"/>
            <a:ext cx="1667986" cy="578882"/>
          </a:xfrm>
          <a:prstGeom prst="roundRect">
            <a:avLst/>
          </a:prstGeom>
          <a:solidFill>
            <a:schemeClr val="accent1"/>
          </a:solidFill>
        </p:spPr>
        <p:txBody>
          <a:bodyPr wrap="none" anchor="ctr">
            <a:spAutoFit/>
          </a:bodyPr>
          <a:lstStyle/>
          <a:p>
            <a:pPr algn="r"/>
            <a:r>
              <a:rPr lang="zh-TW" altLang="en-US" sz="2800" dirty="0">
                <a:solidFill>
                  <a:schemeClr val="bg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課堂風景</a:t>
            </a:r>
            <a:endParaRPr lang="en-US" sz="2800" dirty="0">
              <a:solidFill>
                <a:schemeClr val="bg1"/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15" name="Rectangle 20">
            <a:extLst>
              <a:ext uri="{FF2B5EF4-FFF2-40B4-BE49-F238E27FC236}">
                <a16:creationId xmlns:a16="http://schemas.microsoft.com/office/drawing/2014/main" id="{77E331BD-5F60-994D-BC18-9548A3233E0E}"/>
              </a:ext>
            </a:extLst>
          </p:cNvPr>
          <p:cNvSpPr/>
          <p:nvPr/>
        </p:nvSpPr>
        <p:spPr>
          <a:xfrm>
            <a:off x="8108838" y="4169796"/>
            <a:ext cx="1667986" cy="578882"/>
          </a:xfrm>
          <a:prstGeom prst="roundRect">
            <a:avLst/>
          </a:prstGeom>
          <a:solidFill>
            <a:schemeClr val="accent2"/>
          </a:solidFill>
        </p:spPr>
        <p:txBody>
          <a:bodyPr wrap="none" anchor="ctr">
            <a:spAutoFit/>
          </a:bodyPr>
          <a:lstStyle/>
          <a:p>
            <a:r>
              <a:rPr lang="zh-TW" altLang="en-US" sz="2800" dirty="0">
                <a:solidFill>
                  <a:schemeClr val="bg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數位人文</a:t>
            </a:r>
            <a:endParaRPr lang="en-US" sz="2800" dirty="0">
              <a:solidFill>
                <a:schemeClr val="bg1"/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B8CC563C-61E5-B043-B9ED-15158EFE16B4}"/>
              </a:ext>
            </a:extLst>
          </p:cNvPr>
          <p:cNvSpPr/>
          <p:nvPr/>
        </p:nvSpPr>
        <p:spPr>
          <a:xfrm>
            <a:off x="8035269" y="2456926"/>
            <a:ext cx="2830740" cy="941147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TW" altLang="en-US" sz="2400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教學要有利器</a:t>
            </a:r>
          </a:p>
          <a:p>
            <a:pPr lvl="0">
              <a:lnSpc>
                <a:spcPct val="120000"/>
              </a:lnSpc>
              <a:defRPr/>
            </a:pPr>
            <a:r>
              <a:rPr lang="zh-TW" altLang="en-US" sz="2400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人生才不浪費力氣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363AB29C-2663-8445-8ED3-0FB1DA7674D9}"/>
              </a:ext>
            </a:extLst>
          </p:cNvPr>
          <p:cNvSpPr/>
          <p:nvPr/>
        </p:nvSpPr>
        <p:spPr>
          <a:xfrm>
            <a:off x="8035269" y="4738268"/>
            <a:ext cx="2467853" cy="1384345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TW" altLang="en-US" sz="2400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伴隨新科技而生的互動體驗會是什麼型態？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D969CF55-72BD-6B4B-B037-2708377CDA92}"/>
              </a:ext>
            </a:extLst>
          </p:cNvPr>
          <p:cNvSpPr/>
          <p:nvPr/>
        </p:nvSpPr>
        <p:spPr>
          <a:xfrm>
            <a:off x="1656342" y="4738268"/>
            <a:ext cx="2467853" cy="1384345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lstStyle/>
          <a:p>
            <a:pPr lvl="0" algn="r">
              <a:lnSpc>
                <a:spcPct val="120000"/>
              </a:lnSpc>
              <a:defRPr/>
            </a:pPr>
            <a:r>
              <a:rPr lang="zh-TW" altLang="en-US" sz="2400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用實驗心態</a:t>
            </a:r>
          </a:p>
          <a:p>
            <a:pPr lvl="0" algn="r">
              <a:lnSpc>
                <a:spcPct val="120000"/>
              </a:lnSpc>
              <a:defRPr/>
            </a:pPr>
            <a:r>
              <a:rPr lang="zh-TW" altLang="en-US" sz="2400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邁向未來學習的一大步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0AF94568-EAE7-8043-87F5-AF1F8C6D10B8}"/>
              </a:ext>
            </a:extLst>
          </p:cNvPr>
          <p:cNvSpPr/>
          <p:nvPr/>
        </p:nvSpPr>
        <p:spPr>
          <a:xfrm>
            <a:off x="1656342" y="2405918"/>
            <a:ext cx="2467853" cy="941147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lstStyle/>
          <a:p>
            <a:pPr lvl="0" algn="r">
              <a:lnSpc>
                <a:spcPct val="120000"/>
              </a:lnSpc>
              <a:defRPr/>
            </a:pPr>
            <a:r>
              <a:rPr lang="zh-TW" altLang="en-US" sz="2400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從考古到考現</a:t>
            </a:r>
            <a:endParaRPr lang="en-US" altLang="zh-TW" sz="2400" dirty="0">
              <a:solidFill>
                <a:schemeClr val="bg1">
                  <a:lumMod val="50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  <a:p>
            <a:pPr lvl="0" algn="r">
              <a:lnSpc>
                <a:spcPct val="120000"/>
              </a:lnSpc>
              <a:defRPr/>
            </a:pPr>
            <a:r>
              <a:rPr lang="zh-TW" altLang="en-US" sz="2400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路上觀察學正夯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94917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54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82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54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14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54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06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54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9">
            <a:extLst>
              <a:ext uri="{FF2B5EF4-FFF2-40B4-BE49-F238E27FC236}">
                <a16:creationId xmlns:a16="http://schemas.microsoft.com/office/drawing/2014/main" id="{4389F5C7-54F0-7E40-A347-430981EB5BD9}"/>
              </a:ext>
            </a:extLst>
          </p:cNvPr>
          <p:cNvSpPr>
            <a:spLocks/>
          </p:cNvSpPr>
          <p:nvPr/>
        </p:nvSpPr>
        <p:spPr bwMode="auto">
          <a:xfrm>
            <a:off x="5475817" y="3175"/>
            <a:ext cx="6716183" cy="6854825"/>
          </a:xfrm>
          <a:custGeom>
            <a:avLst/>
            <a:gdLst>
              <a:gd name="T0" fmla="*/ 1295 w 1295"/>
              <a:gd name="T1" fmla="*/ 1062 h 1062"/>
              <a:gd name="T2" fmla="*/ 1295 w 1295"/>
              <a:gd name="T3" fmla="*/ 0 h 1062"/>
              <a:gd name="T4" fmla="*/ 1081 w 1295"/>
              <a:gd name="T5" fmla="*/ 163 h 1062"/>
              <a:gd name="T6" fmla="*/ 878 w 1295"/>
              <a:gd name="T7" fmla="*/ 281 h 1062"/>
              <a:gd name="T8" fmla="*/ 641 w 1295"/>
              <a:gd name="T9" fmla="*/ 438 h 1062"/>
              <a:gd name="T10" fmla="*/ 274 w 1295"/>
              <a:gd name="T11" fmla="*/ 590 h 1062"/>
              <a:gd name="T12" fmla="*/ 45 w 1295"/>
              <a:gd name="T13" fmla="*/ 979 h 1062"/>
              <a:gd name="T14" fmla="*/ 0 w 1295"/>
              <a:gd name="T15" fmla="*/ 1062 h 1062"/>
              <a:gd name="T16" fmla="*/ 1295 w 1295"/>
              <a:gd name="T17" fmla="*/ 1062 h 10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95" h="1062">
                <a:moveTo>
                  <a:pt x="1295" y="1062"/>
                </a:moveTo>
                <a:cubicBezTo>
                  <a:pt x="1295" y="0"/>
                  <a:pt x="1295" y="0"/>
                  <a:pt x="1295" y="0"/>
                </a:cubicBezTo>
                <a:cubicBezTo>
                  <a:pt x="1176" y="15"/>
                  <a:pt x="1104" y="111"/>
                  <a:pt x="1081" y="163"/>
                </a:cubicBezTo>
                <a:cubicBezTo>
                  <a:pt x="1045" y="243"/>
                  <a:pt x="985" y="294"/>
                  <a:pt x="878" y="281"/>
                </a:cubicBezTo>
                <a:cubicBezTo>
                  <a:pt x="771" y="268"/>
                  <a:pt x="707" y="299"/>
                  <a:pt x="641" y="438"/>
                </a:cubicBezTo>
                <a:cubicBezTo>
                  <a:pt x="582" y="560"/>
                  <a:pt x="520" y="531"/>
                  <a:pt x="274" y="590"/>
                </a:cubicBezTo>
                <a:cubicBezTo>
                  <a:pt x="28" y="649"/>
                  <a:pt x="96" y="812"/>
                  <a:pt x="45" y="979"/>
                </a:cubicBezTo>
                <a:cubicBezTo>
                  <a:pt x="35" y="1011"/>
                  <a:pt x="19" y="1038"/>
                  <a:pt x="0" y="1062"/>
                </a:cubicBezTo>
                <a:lnTo>
                  <a:pt x="1295" y="1062"/>
                </a:lnTo>
                <a:close/>
              </a:path>
            </a:pathLst>
          </a:cu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3" name="Freeform 9">
            <a:extLst>
              <a:ext uri="{FF2B5EF4-FFF2-40B4-BE49-F238E27FC236}">
                <a16:creationId xmlns:a16="http://schemas.microsoft.com/office/drawing/2014/main" id="{F5D9CB89-5CE4-6841-9AFD-532CC7516E20}"/>
              </a:ext>
            </a:extLst>
          </p:cNvPr>
          <p:cNvSpPr>
            <a:spLocks/>
          </p:cNvSpPr>
          <p:nvPr/>
        </p:nvSpPr>
        <p:spPr bwMode="auto">
          <a:xfrm>
            <a:off x="8905461" y="3630414"/>
            <a:ext cx="3286538" cy="3227586"/>
          </a:xfrm>
          <a:custGeom>
            <a:avLst/>
            <a:gdLst>
              <a:gd name="T0" fmla="*/ 1295 w 1295"/>
              <a:gd name="T1" fmla="*/ 1062 h 1062"/>
              <a:gd name="T2" fmla="*/ 1295 w 1295"/>
              <a:gd name="T3" fmla="*/ 0 h 1062"/>
              <a:gd name="T4" fmla="*/ 1081 w 1295"/>
              <a:gd name="T5" fmla="*/ 163 h 1062"/>
              <a:gd name="T6" fmla="*/ 878 w 1295"/>
              <a:gd name="T7" fmla="*/ 281 h 1062"/>
              <a:gd name="T8" fmla="*/ 641 w 1295"/>
              <a:gd name="T9" fmla="*/ 438 h 1062"/>
              <a:gd name="T10" fmla="*/ 274 w 1295"/>
              <a:gd name="T11" fmla="*/ 590 h 1062"/>
              <a:gd name="T12" fmla="*/ 45 w 1295"/>
              <a:gd name="T13" fmla="*/ 979 h 1062"/>
              <a:gd name="T14" fmla="*/ 0 w 1295"/>
              <a:gd name="T15" fmla="*/ 1062 h 1062"/>
              <a:gd name="T16" fmla="*/ 1295 w 1295"/>
              <a:gd name="T17" fmla="*/ 1062 h 10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95" h="1062">
                <a:moveTo>
                  <a:pt x="1295" y="1062"/>
                </a:moveTo>
                <a:cubicBezTo>
                  <a:pt x="1295" y="0"/>
                  <a:pt x="1295" y="0"/>
                  <a:pt x="1295" y="0"/>
                </a:cubicBezTo>
                <a:cubicBezTo>
                  <a:pt x="1176" y="15"/>
                  <a:pt x="1104" y="111"/>
                  <a:pt x="1081" y="163"/>
                </a:cubicBezTo>
                <a:cubicBezTo>
                  <a:pt x="1045" y="243"/>
                  <a:pt x="985" y="294"/>
                  <a:pt x="878" y="281"/>
                </a:cubicBezTo>
                <a:cubicBezTo>
                  <a:pt x="771" y="268"/>
                  <a:pt x="707" y="299"/>
                  <a:pt x="641" y="438"/>
                </a:cubicBezTo>
                <a:cubicBezTo>
                  <a:pt x="582" y="560"/>
                  <a:pt x="520" y="531"/>
                  <a:pt x="274" y="590"/>
                </a:cubicBezTo>
                <a:cubicBezTo>
                  <a:pt x="28" y="649"/>
                  <a:pt x="96" y="812"/>
                  <a:pt x="45" y="979"/>
                </a:cubicBezTo>
                <a:cubicBezTo>
                  <a:pt x="35" y="1011"/>
                  <a:pt x="19" y="1038"/>
                  <a:pt x="0" y="1062"/>
                </a:cubicBezTo>
                <a:lnTo>
                  <a:pt x="1295" y="1062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0800000" scaled="1"/>
            <a:tileRect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defTabSz="914377"/>
            <a:endParaRPr lang="en-US" sz="1400" b="1">
              <a:latin typeface="思源黑体" panose="020B0500000000000000" pitchFamily="34" charset="-122"/>
              <a:ea typeface="思源黑体" panose="020B0500000000000000" pitchFamily="34" charset="-122"/>
              <a:cs typeface="Open Sans" charset="0"/>
              <a:sym typeface="思源黑体" panose="020B0500000000000000" pitchFamily="34" charset="-122"/>
            </a:endParaRPr>
          </a:p>
        </p:txBody>
      </p:sp>
      <p:sp>
        <p:nvSpPr>
          <p:cNvPr id="5" name="椭圆 5">
            <a:extLst>
              <a:ext uri="{FF2B5EF4-FFF2-40B4-BE49-F238E27FC236}">
                <a16:creationId xmlns:a16="http://schemas.microsoft.com/office/drawing/2014/main" id="{DAF6F897-4DD4-C640-AAC0-E6191DA35D6A}"/>
              </a:ext>
            </a:extLst>
          </p:cNvPr>
          <p:cNvSpPr/>
          <p:nvPr/>
        </p:nvSpPr>
        <p:spPr>
          <a:xfrm>
            <a:off x="452451" y="426058"/>
            <a:ext cx="551745" cy="551745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0800000" scaled="1"/>
            <a:tileRect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defTabSz="914377"/>
            <a:endParaRPr lang="zh-CN" altLang="en-US" sz="1400" b="1">
              <a:latin typeface="思源黑体" panose="020B0500000000000000" pitchFamily="34" charset="-122"/>
              <a:ea typeface="思源黑体" panose="020B0500000000000000" pitchFamily="34" charset="-122"/>
              <a:cs typeface="Open Sans" charset="0"/>
              <a:sym typeface="思源黑体" panose="020B0500000000000000" pitchFamily="34" charset="-122"/>
            </a:endParaRPr>
          </a:p>
        </p:txBody>
      </p:sp>
      <p:sp>
        <p:nvSpPr>
          <p:cNvPr id="6" name="TextBox 7">
            <a:extLst>
              <a:ext uri="{FF2B5EF4-FFF2-40B4-BE49-F238E27FC236}">
                <a16:creationId xmlns:a16="http://schemas.microsoft.com/office/drawing/2014/main" id="{135041C2-3961-0F47-A549-E75AE8560E98}"/>
              </a:ext>
            </a:extLst>
          </p:cNvPr>
          <p:cNvSpPr txBox="1"/>
          <p:nvPr/>
        </p:nvSpPr>
        <p:spPr>
          <a:xfrm>
            <a:off x="1410990" y="426058"/>
            <a:ext cx="80329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TW" altLang="en-US" sz="2800" b="1" spc="600" dirty="0">
                <a:solidFill>
                  <a:schemeClr val="accent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時空旅行社：線上策展平臺的探究與實作</a:t>
            </a:r>
          </a:p>
        </p:txBody>
      </p:sp>
      <p:sp>
        <p:nvSpPr>
          <p:cNvPr id="7" name="文本框 9">
            <a:extLst>
              <a:ext uri="{FF2B5EF4-FFF2-40B4-BE49-F238E27FC236}">
                <a16:creationId xmlns:a16="http://schemas.microsoft.com/office/drawing/2014/main" id="{9411BAB3-9B5C-BF46-B834-DD17EE547DE5}"/>
              </a:ext>
            </a:extLst>
          </p:cNvPr>
          <p:cNvSpPr txBox="1"/>
          <p:nvPr/>
        </p:nvSpPr>
        <p:spPr>
          <a:xfrm>
            <a:off x="-765979" y="2908947"/>
            <a:ext cx="243686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600" dirty="0">
                <a:gradFill>
                  <a:gsLst>
                    <a:gs pos="0">
                      <a:schemeClr val="accent1"/>
                    </a:gs>
                    <a:gs pos="43000">
                      <a:schemeClr val="accent2"/>
                    </a:gs>
                  </a:gsLst>
                  <a:lin ang="10800000" scaled="1"/>
                </a:gradFill>
                <a:latin typeface="思源黑体" panose="020B0500000000000000" pitchFamily="34" charset="-122"/>
                <a:ea typeface="思源黑体" panose="020B0500000000000000" pitchFamily="34" charset="-122"/>
                <a:cs typeface="Open Sans" panose="020B0606030504020204" pitchFamily="34" charset="0"/>
                <a:sym typeface="思源黑体" panose="020B0500000000000000" pitchFamily="34" charset="-122"/>
              </a:rPr>
              <a:t>“</a:t>
            </a:r>
          </a:p>
        </p:txBody>
      </p:sp>
      <p:sp>
        <p:nvSpPr>
          <p:cNvPr id="8" name="半闭框 6">
            <a:extLst>
              <a:ext uri="{FF2B5EF4-FFF2-40B4-BE49-F238E27FC236}">
                <a16:creationId xmlns:a16="http://schemas.microsoft.com/office/drawing/2014/main" id="{BCF1811C-494F-464A-91F7-0EF9B46FC03D}"/>
              </a:ext>
            </a:extLst>
          </p:cNvPr>
          <p:cNvSpPr/>
          <p:nvPr/>
        </p:nvSpPr>
        <p:spPr>
          <a:xfrm rot="5400000">
            <a:off x="7642979" y="1662031"/>
            <a:ext cx="809804" cy="776251"/>
          </a:xfrm>
          <a:prstGeom prst="halfFrame">
            <a:avLst>
              <a:gd name="adj1" fmla="val 5058"/>
              <a:gd name="adj2" fmla="val 448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9" name="PA-矩形 3">
            <a:extLst>
              <a:ext uri="{FF2B5EF4-FFF2-40B4-BE49-F238E27FC236}">
                <a16:creationId xmlns:a16="http://schemas.microsoft.com/office/drawing/2014/main" id="{7E5C79F0-96C6-B646-BE96-450AD621FB4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969584" y="2291585"/>
            <a:ext cx="569017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TW" altLang="en-US" sz="60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  <a:sym typeface="思源黑体" panose="020B0500000000000000" pitchFamily="34" charset="-122"/>
              </a:rPr>
              <a:t>敬請指教</a:t>
            </a:r>
            <a:endParaRPr lang="zh-CN" altLang="en-US" sz="6000" dirty="0">
              <a:solidFill>
                <a:schemeClr val="tx1">
                  <a:lumMod val="75000"/>
                  <a:lumOff val="25000"/>
                </a:schemeClr>
              </a:solidFill>
              <a:latin typeface="字魂35号-经典雅黑" panose="02000000000000000000" pitchFamily="2" charset="-122"/>
              <a:ea typeface="字魂35号-经典雅黑" panose="02000000000000000000" pitchFamily="2" charset="-122"/>
              <a:sym typeface="思源黑体" panose="020B0500000000000000" pitchFamily="34" charset="-122"/>
            </a:endParaRPr>
          </a:p>
        </p:txBody>
      </p:sp>
      <p:sp>
        <p:nvSpPr>
          <p:cNvPr id="12" name="矩形 41">
            <a:extLst>
              <a:ext uri="{FF2B5EF4-FFF2-40B4-BE49-F238E27FC236}">
                <a16:creationId xmlns:a16="http://schemas.microsoft.com/office/drawing/2014/main" id="{EA2589AC-9D37-6D4A-AAC7-C92FB9D438A9}"/>
              </a:ext>
            </a:extLst>
          </p:cNvPr>
          <p:cNvSpPr/>
          <p:nvPr/>
        </p:nvSpPr>
        <p:spPr>
          <a:xfrm>
            <a:off x="2112673" y="4512713"/>
            <a:ext cx="5039672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台北市立松山高中 歷史科 張育甄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12023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6" fill="hold" grpId="0" nodeType="withEffect" p14:presetBounceEnd="8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2" fill="hold">
                          <p:stCondLst>
                            <p:cond delay="indefinite"/>
                          </p:stCondLst>
                          <p:childTnLst>
                            <p:par>
                              <p:cTn id="1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" presetID="14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47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4" dur="7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7" grpId="0"/>
          <p:bldP spid="9" grpId="0"/>
          <p:bldP spid="1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2" fill="hold">
                          <p:stCondLst>
                            <p:cond delay="indefinite"/>
                          </p:stCondLst>
                          <p:childTnLst>
                            <p:par>
                              <p:cTn id="1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" presetID="14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47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4" dur="7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7" grpId="0"/>
          <p:bldP spid="9" grpId="0"/>
          <p:bldP spid="12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5">
            <a:extLst>
              <a:ext uri="{FF2B5EF4-FFF2-40B4-BE49-F238E27FC236}">
                <a16:creationId xmlns:a16="http://schemas.microsoft.com/office/drawing/2014/main" id="{3C974339-38E4-42CA-AC5F-014DEBD3998D}"/>
              </a:ext>
            </a:extLst>
          </p:cNvPr>
          <p:cNvGrpSpPr/>
          <p:nvPr/>
        </p:nvGrpSpPr>
        <p:grpSpPr>
          <a:xfrm>
            <a:off x="0" y="3175"/>
            <a:ext cx="12192000" cy="6854825"/>
            <a:chOff x="0" y="3175"/>
            <a:chExt cx="12192000" cy="6854825"/>
          </a:xfrm>
        </p:grpSpPr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id="{011A2BA0-EF0F-4913-B36C-50F2C5AA475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5817" y="3175"/>
              <a:ext cx="6716183" cy="6854825"/>
            </a:xfrm>
            <a:custGeom>
              <a:avLst/>
              <a:gdLst>
                <a:gd name="T0" fmla="*/ 1295 w 1295"/>
                <a:gd name="T1" fmla="*/ 1062 h 1062"/>
                <a:gd name="T2" fmla="*/ 1295 w 1295"/>
                <a:gd name="T3" fmla="*/ 0 h 1062"/>
                <a:gd name="T4" fmla="*/ 1081 w 1295"/>
                <a:gd name="T5" fmla="*/ 163 h 1062"/>
                <a:gd name="T6" fmla="*/ 878 w 1295"/>
                <a:gd name="T7" fmla="*/ 281 h 1062"/>
                <a:gd name="T8" fmla="*/ 641 w 1295"/>
                <a:gd name="T9" fmla="*/ 438 h 1062"/>
                <a:gd name="T10" fmla="*/ 274 w 1295"/>
                <a:gd name="T11" fmla="*/ 590 h 1062"/>
                <a:gd name="T12" fmla="*/ 45 w 1295"/>
                <a:gd name="T13" fmla="*/ 979 h 1062"/>
                <a:gd name="T14" fmla="*/ 0 w 1295"/>
                <a:gd name="T15" fmla="*/ 1062 h 1062"/>
                <a:gd name="T16" fmla="*/ 1295 w 1295"/>
                <a:gd name="T17" fmla="*/ 1062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5" h="1062">
                  <a:moveTo>
                    <a:pt x="1295" y="1062"/>
                  </a:moveTo>
                  <a:cubicBezTo>
                    <a:pt x="1295" y="0"/>
                    <a:pt x="1295" y="0"/>
                    <a:pt x="1295" y="0"/>
                  </a:cubicBezTo>
                  <a:cubicBezTo>
                    <a:pt x="1176" y="15"/>
                    <a:pt x="1104" y="111"/>
                    <a:pt x="1081" y="163"/>
                  </a:cubicBezTo>
                  <a:cubicBezTo>
                    <a:pt x="1045" y="243"/>
                    <a:pt x="985" y="294"/>
                    <a:pt x="878" y="281"/>
                  </a:cubicBezTo>
                  <a:cubicBezTo>
                    <a:pt x="771" y="268"/>
                    <a:pt x="707" y="299"/>
                    <a:pt x="641" y="438"/>
                  </a:cubicBezTo>
                  <a:cubicBezTo>
                    <a:pt x="582" y="560"/>
                    <a:pt x="520" y="531"/>
                    <a:pt x="274" y="590"/>
                  </a:cubicBezTo>
                  <a:cubicBezTo>
                    <a:pt x="28" y="649"/>
                    <a:pt x="96" y="812"/>
                    <a:pt x="45" y="979"/>
                  </a:cubicBezTo>
                  <a:cubicBezTo>
                    <a:pt x="35" y="1011"/>
                    <a:pt x="19" y="1038"/>
                    <a:pt x="0" y="1062"/>
                  </a:cubicBezTo>
                  <a:lnTo>
                    <a:pt x="1295" y="1062"/>
                  </a:lnTo>
                  <a:close/>
                </a:path>
              </a:pathLst>
            </a:custGeom>
            <a:solidFill>
              <a:schemeClr val="bg1">
                <a:lumMod val="95000"/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12" name="椭圆 5">
              <a:extLst>
                <a:ext uri="{FF2B5EF4-FFF2-40B4-BE49-F238E27FC236}">
                  <a16:creationId xmlns:a16="http://schemas.microsoft.com/office/drawing/2014/main" id="{A859F5F2-D700-42FB-8298-E6095FC84151}"/>
                </a:ext>
              </a:extLst>
            </p:cNvPr>
            <p:cNvSpPr/>
            <p:nvPr/>
          </p:nvSpPr>
          <p:spPr>
            <a:xfrm>
              <a:off x="492208" y="426058"/>
              <a:ext cx="324679" cy="324679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762000" dist="2540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defTabSz="914377"/>
              <a:endParaRPr lang="zh-CN" altLang="en-US" sz="1400" b="1">
                <a:latin typeface="思源黑体" panose="020B0500000000000000" pitchFamily="34" charset="-122"/>
                <a:ea typeface="思源黑体" panose="020B0500000000000000" pitchFamily="34" charset="-122"/>
                <a:cs typeface="Open Sans" charset="0"/>
                <a:sym typeface="思源黑体" panose="020B0500000000000000" pitchFamily="34" charset="-122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95EDEE02-54F1-40C7-A445-0B000FC0066E}"/>
                </a:ext>
              </a:extLst>
            </p:cNvPr>
            <p:cNvSpPr/>
            <p:nvPr/>
          </p:nvSpPr>
          <p:spPr>
            <a:xfrm>
              <a:off x="0" y="6533321"/>
              <a:ext cx="12192000" cy="324679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14" name="文本框 17">
              <a:extLst>
                <a:ext uri="{FF2B5EF4-FFF2-40B4-BE49-F238E27FC236}">
                  <a16:creationId xmlns:a16="http://schemas.microsoft.com/office/drawing/2014/main" id="{81D36926-123A-4520-9990-8C4149561571}"/>
                </a:ext>
              </a:extLst>
            </p:cNvPr>
            <p:cNvSpPr txBox="1"/>
            <p:nvPr/>
          </p:nvSpPr>
          <p:spPr>
            <a:xfrm>
              <a:off x="1088556" y="381405"/>
              <a:ext cx="31836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  <a:sym typeface="思源黑体" panose="020B0500000000000000" pitchFamily="34" charset="-122"/>
                </a:rPr>
                <a:t>歷史學 </a:t>
              </a:r>
              <a:r>
                <a:rPr lang="en-US" altLang="zh-TW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  <a:sym typeface="思源黑体" panose="020B0500000000000000" pitchFamily="34" charset="-122"/>
                </a:rPr>
                <a:t>X</a:t>
              </a:r>
              <a:r>
                <a:rPr lang="zh-TW" altLang="en-US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  <a:sym typeface="思源黑体" panose="020B0500000000000000" pitchFamily="34" charset="-122"/>
                </a:rPr>
                <a:t> 博物學 </a:t>
              </a:r>
            </a:p>
          </p:txBody>
        </p:sp>
      </p:grpSp>
      <p:sp>
        <p:nvSpPr>
          <p:cNvPr id="35" name="箭號: 向下 34">
            <a:extLst>
              <a:ext uri="{FF2B5EF4-FFF2-40B4-BE49-F238E27FC236}">
                <a16:creationId xmlns:a16="http://schemas.microsoft.com/office/drawing/2014/main" id="{E8C79514-0B15-47F9-BE29-16D910C7F6A5}"/>
              </a:ext>
            </a:extLst>
          </p:cNvPr>
          <p:cNvSpPr/>
          <p:nvPr/>
        </p:nvSpPr>
        <p:spPr>
          <a:xfrm rot="16200000">
            <a:off x="5397684" y="-1472557"/>
            <a:ext cx="493910" cy="9895449"/>
          </a:xfrm>
          <a:prstGeom prst="down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6" name="流程圖: 接點 35">
            <a:extLst>
              <a:ext uri="{FF2B5EF4-FFF2-40B4-BE49-F238E27FC236}">
                <a16:creationId xmlns:a16="http://schemas.microsoft.com/office/drawing/2014/main" id="{8C04E30C-9747-4E8B-8B0B-A37B83F3AD86}"/>
              </a:ext>
            </a:extLst>
          </p:cNvPr>
          <p:cNvSpPr/>
          <p:nvPr/>
        </p:nvSpPr>
        <p:spPr>
          <a:xfrm>
            <a:off x="7064623" y="3205167"/>
            <a:ext cx="540000" cy="540000"/>
          </a:xfrm>
          <a:prstGeom prst="flowChartConnector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7" name="流程圖: 接點 36">
            <a:extLst>
              <a:ext uri="{FF2B5EF4-FFF2-40B4-BE49-F238E27FC236}">
                <a16:creationId xmlns:a16="http://schemas.microsoft.com/office/drawing/2014/main" id="{0FAED65D-78CF-4F5A-A2C3-10CF2FBA90B7}"/>
              </a:ext>
            </a:extLst>
          </p:cNvPr>
          <p:cNvSpPr/>
          <p:nvPr/>
        </p:nvSpPr>
        <p:spPr>
          <a:xfrm>
            <a:off x="2819262" y="3191812"/>
            <a:ext cx="540000" cy="540000"/>
          </a:xfrm>
          <a:prstGeom prst="flowChartConnector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8" name="TextBox 7">
            <a:extLst>
              <a:ext uri="{FF2B5EF4-FFF2-40B4-BE49-F238E27FC236}">
                <a16:creationId xmlns:a16="http://schemas.microsoft.com/office/drawing/2014/main" id="{820DAFF4-540A-4810-A62B-DD0EFB4EA9D3}"/>
              </a:ext>
            </a:extLst>
          </p:cNvPr>
          <p:cNvSpPr txBox="1"/>
          <p:nvPr/>
        </p:nvSpPr>
        <p:spPr>
          <a:xfrm>
            <a:off x="2557390" y="2377863"/>
            <a:ext cx="1063744" cy="64698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wrap="none" rtlCol="0">
            <a:spAutoFit/>
          </a:bodyPr>
          <a:lstStyle/>
          <a:p>
            <a:r>
              <a:rPr lang="zh-TW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過去</a:t>
            </a:r>
          </a:p>
        </p:txBody>
      </p:sp>
      <p:sp>
        <p:nvSpPr>
          <p:cNvPr id="39" name="TextBox 7">
            <a:extLst>
              <a:ext uri="{FF2B5EF4-FFF2-40B4-BE49-F238E27FC236}">
                <a16:creationId xmlns:a16="http://schemas.microsoft.com/office/drawing/2014/main" id="{6B043EE8-C983-4DD2-B7C0-00BAB6CF631E}"/>
              </a:ext>
            </a:extLst>
          </p:cNvPr>
          <p:cNvSpPr txBox="1"/>
          <p:nvPr/>
        </p:nvSpPr>
        <p:spPr>
          <a:xfrm>
            <a:off x="6802751" y="2377863"/>
            <a:ext cx="1063744" cy="64698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wrap="none" rtlCol="0">
            <a:spAutoFit/>
          </a:bodyPr>
          <a:lstStyle/>
          <a:p>
            <a:r>
              <a:rPr lang="zh-TW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此刻</a:t>
            </a:r>
          </a:p>
        </p:txBody>
      </p:sp>
      <p:sp>
        <p:nvSpPr>
          <p:cNvPr id="40" name="TextBox 7">
            <a:extLst>
              <a:ext uri="{FF2B5EF4-FFF2-40B4-BE49-F238E27FC236}">
                <a16:creationId xmlns:a16="http://schemas.microsoft.com/office/drawing/2014/main" id="{6A422B8D-4C95-4EAF-82E2-74CCF15703B3}"/>
              </a:ext>
            </a:extLst>
          </p:cNvPr>
          <p:cNvSpPr txBox="1"/>
          <p:nvPr/>
        </p:nvSpPr>
        <p:spPr>
          <a:xfrm>
            <a:off x="10592364" y="3098181"/>
            <a:ext cx="1063744" cy="64698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wrap="none" rtlCol="0">
            <a:spAutoFit/>
          </a:bodyPr>
          <a:lstStyle/>
          <a:p>
            <a:r>
              <a:rPr lang="zh-TW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未來</a:t>
            </a:r>
          </a:p>
        </p:txBody>
      </p:sp>
      <p:sp>
        <p:nvSpPr>
          <p:cNvPr id="41" name="文本框 7">
            <a:extLst>
              <a:ext uri="{FF2B5EF4-FFF2-40B4-BE49-F238E27FC236}">
                <a16:creationId xmlns:a16="http://schemas.microsoft.com/office/drawing/2014/main" id="{18C9858E-6740-4D7B-B1CB-C9F219311B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16887" y="5602258"/>
            <a:ext cx="649160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TW" altLang="en-US" sz="3200" b="1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歷史的研究：過去的詮釋</a:t>
            </a:r>
            <a:endParaRPr lang="zh-CN" altLang="en-US" sz="3200" b="1" dirty="0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42" name="弧形 41">
            <a:extLst>
              <a:ext uri="{FF2B5EF4-FFF2-40B4-BE49-F238E27FC236}">
                <a16:creationId xmlns:a16="http://schemas.microsoft.com/office/drawing/2014/main" id="{646A987D-B934-4EFD-BC65-01DD2481963B}"/>
              </a:ext>
            </a:extLst>
          </p:cNvPr>
          <p:cNvSpPr/>
          <p:nvPr/>
        </p:nvSpPr>
        <p:spPr>
          <a:xfrm flipH="1">
            <a:off x="3230109" y="1314150"/>
            <a:ext cx="3850676" cy="932137"/>
          </a:xfrm>
          <a:prstGeom prst="arc">
            <a:avLst>
              <a:gd name="adj1" fmla="val 10869483"/>
              <a:gd name="adj2" fmla="val 169649"/>
            </a:avLst>
          </a:prstGeom>
          <a:ln w="76200">
            <a:prstDash val="dash"/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41D5E696-9F1F-4981-BF67-41F8EEC78A0F}"/>
              </a:ext>
            </a:extLst>
          </p:cNvPr>
          <p:cNvSpPr/>
          <p:nvPr/>
        </p:nvSpPr>
        <p:spPr>
          <a:xfrm>
            <a:off x="6250913" y="1896176"/>
            <a:ext cx="2089623" cy="461665"/>
          </a:xfrm>
          <a:prstGeom prst="rect">
            <a:avLst/>
          </a:prstGeom>
          <a:ln>
            <a:noFill/>
            <a:prstDash val="dash"/>
          </a:ln>
        </p:spPr>
        <p:txBody>
          <a:bodyPr wrap="square">
            <a:spAutoFit/>
          </a:bodyPr>
          <a:lstStyle/>
          <a:p>
            <a:pPr lvl="0" algn="ctr"/>
            <a:r>
              <a:rPr lang="zh-TW" altLang="en-US" sz="2400" dirty="0">
                <a:latin typeface="微軟正黑體" pitchFamily="34" charset="-120"/>
                <a:ea typeface="微軟正黑體" pitchFamily="34" charset="-120"/>
                <a:cs typeface="+mn-ea"/>
                <a:sym typeface="+mn-lt"/>
              </a:rPr>
              <a:t>現象</a:t>
            </a:r>
            <a:r>
              <a:rPr lang="en-US" altLang="zh-TW" sz="2400" dirty="0">
                <a:latin typeface="微軟正黑體" pitchFamily="34" charset="-120"/>
                <a:ea typeface="微軟正黑體" pitchFamily="34" charset="-120"/>
                <a:cs typeface="+mn-ea"/>
                <a:sym typeface="+mn-lt"/>
              </a:rPr>
              <a:t>/</a:t>
            </a:r>
            <a:r>
              <a:rPr lang="zh-TW" altLang="en-US" sz="2400" dirty="0">
                <a:latin typeface="微軟正黑體" pitchFamily="34" charset="-120"/>
                <a:ea typeface="微軟正黑體" pitchFamily="34" charset="-120"/>
                <a:cs typeface="+mn-ea"/>
                <a:sym typeface="+mn-lt"/>
              </a:rPr>
              <a:t>問題</a:t>
            </a:r>
            <a:endParaRPr lang="en-US" altLang="zh-TW" sz="2400" dirty="0">
              <a:latin typeface="微軟正黑體" pitchFamily="34" charset="-120"/>
              <a:ea typeface="微軟正黑體" pitchFamily="34" charset="-120"/>
              <a:cs typeface="+mn-ea"/>
              <a:sym typeface="+mn-lt"/>
            </a:endParaRP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4C8E3261-287F-4937-9219-A0A700708A91}"/>
              </a:ext>
            </a:extLst>
          </p:cNvPr>
          <p:cNvSpPr/>
          <p:nvPr/>
        </p:nvSpPr>
        <p:spPr>
          <a:xfrm>
            <a:off x="2109994" y="1904899"/>
            <a:ext cx="2089623" cy="461665"/>
          </a:xfrm>
          <a:prstGeom prst="rect">
            <a:avLst/>
          </a:prstGeom>
          <a:ln>
            <a:noFill/>
            <a:prstDash val="dash"/>
          </a:ln>
        </p:spPr>
        <p:txBody>
          <a:bodyPr wrap="square">
            <a:spAutoFit/>
          </a:bodyPr>
          <a:lstStyle/>
          <a:p>
            <a:pPr lvl="0" algn="ctr"/>
            <a:r>
              <a:rPr lang="zh-TW" altLang="en-US" sz="2400" dirty="0">
                <a:latin typeface="微軟正黑體" pitchFamily="34" charset="-120"/>
                <a:ea typeface="微軟正黑體" pitchFamily="34" charset="-120"/>
                <a:cs typeface="+mn-ea"/>
                <a:sym typeface="+mn-lt"/>
              </a:rPr>
              <a:t>被挑選的記憶</a:t>
            </a:r>
            <a:endParaRPr lang="en-US" altLang="zh-TW" sz="2400" dirty="0">
              <a:latin typeface="微軟正黑體" pitchFamily="34" charset="-120"/>
              <a:ea typeface="微軟正黑體" pitchFamily="34" charset="-120"/>
              <a:cs typeface="+mn-ea"/>
              <a:sym typeface="+mn-lt"/>
            </a:endParaRPr>
          </a:p>
        </p:txBody>
      </p:sp>
      <p:sp>
        <p:nvSpPr>
          <p:cNvPr id="45" name="文字方塊 44">
            <a:extLst>
              <a:ext uri="{FF2B5EF4-FFF2-40B4-BE49-F238E27FC236}">
                <a16:creationId xmlns:a16="http://schemas.microsoft.com/office/drawing/2014/main" id="{C39BB30A-0CAF-436C-8570-636F7C3BC0A8}"/>
              </a:ext>
            </a:extLst>
          </p:cNvPr>
          <p:cNvSpPr txBox="1"/>
          <p:nvPr/>
        </p:nvSpPr>
        <p:spPr>
          <a:xfrm>
            <a:off x="2030830" y="794340"/>
            <a:ext cx="623393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zh-TW" altLang="en-US" sz="2400" dirty="0">
                <a:latin typeface="微軟正黑體" pitchFamily="34" charset="-120"/>
                <a:ea typeface="微軟正黑體" pitchFamily="34" charset="-120"/>
                <a:cs typeface="+mn-ea"/>
                <a:sym typeface="+mn-lt"/>
              </a:rPr>
              <a:t>探尋</a:t>
            </a:r>
            <a:endParaRPr lang="en-US" altLang="zh-TW" sz="2400" dirty="0">
              <a:latin typeface="微軟正黑體" pitchFamily="34" charset="-120"/>
              <a:ea typeface="微軟正黑體" pitchFamily="34" charset="-120"/>
              <a:cs typeface="+mn-ea"/>
              <a:sym typeface="+mn-lt"/>
            </a:endParaRP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C4C607E9-10E3-4ACA-94C6-525664C4E802}"/>
              </a:ext>
            </a:extLst>
          </p:cNvPr>
          <p:cNvSpPr/>
          <p:nvPr/>
        </p:nvSpPr>
        <p:spPr>
          <a:xfrm>
            <a:off x="1916887" y="3875198"/>
            <a:ext cx="2275891" cy="461665"/>
          </a:xfrm>
          <a:prstGeom prst="rect">
            <a:avLst/>
          </a:prstGeom>
          <a:ln>
            <a:noFill/>
            <a:prstDash val="dash"/>
          </a:ln>
        </p:spPr>
        <p:txBody>
          <a:bodyPr wrap="square">
            <a:spAutoFit/>
          </a:bodyPr>
          <a:lstStyle/>
          <a:p>
            <a:pPr lvl="0" algn="ctr"/>
            <a:r>
              <a:rPr lang="zh-TW" altLang="en-US" sz="2400" dirty="0">
                <a:latin typeface="微軟正黑體" pitchFamily="34" charset="-120"/>
                <a:ea typeface="微軟正黑體" pitchFamily="34" charset="-120"/>
                <a:cs typeface="+mn-ea"/>
                <a:sym typeface="+mn-lt"/>
              </a:rPr>
              <a:t>結構性的瞭解</a:t>
            </a:r>
            <a:endParaRPr lang="en-US" altLang="zh-TW" sz="2400" dirty="0">
              <a:latin typeface="微軟正黑體" pitchFamily="34" charset="-120"/>
              <a:ea typeface="微軟正黑體" pitchFamily="34" charset="-120"/>
              <a:cs typeface="+mn-ea"/>
              <a:sym typeface="+mn-lt"/>
            </a:endParaRP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E7D53FFB-4690-4ED3-96F5-E2B69F4E4700}"/>
              </a:ext>
            </a:extLst>
          </p:cNvPr>
          <p:cNvSpPr/>
          <p:nvPr/>
        </p:nvSpPr>
        <p:spPr>
          <a:xfrm>
            <a:off x="6021460" y="3852154"/>
            <a:ext cx="2548528" cy="830997"/>
          </a:xfrm>
          <a:prstGeom prst="rect">
            <a:avLst/>
          </a:prstGeom>
          <a:ln>
            <a:noFill/>
            <a:prstDash val="dash"/>
          </a:ln>
        </p:spPr>
        <p:txBody>
          <a:bodyPr wrap="square">
            <a:spAutoFit/>
          </a:bodyPr>
          <a:lstStyle/>
          <a:p>
            <a:pPr lvl="0" algn="ctr"/>
            <a:r>
              <a:rPr lang="zh-TW" altLang="en-US" sz="2400" dirty="0">
                <a:latin typeface="微軟正黑體" pitchFamily="34" charset="-120"/>
                <a:ea typeface="微軟正黑體" pitchFamily="34" charset="-120"/>
                <a:cs typeface="+mn-ea"/>
                <a:sym typeface="+mn-lt"/>
              </a:rPr>
              <a:t>發現解決問題的可能方法</a:t>
            </a:r>
            <a:endParaRPr lang="en-US" altLang="zh-TW" sz="2400" dirty="0">
              <a:latin typeface="微軟正黑體" pitchFamily="34" charset="-120"/>
              <a:ea typeface="微軟正黑體" pitchFamily="34" charset="-120"/>
              <a:cs typeface="+mn-ea"/>
              <a:sym typeface="+mn-lt"/>
            </a:endParaRPr>
          </a:p>
        </p:txBody>
      </p:sp>
      <p:sp>
        <p:nvSpPr>
          <p:cNvPr id="49" name="弧形 48">
            <a:extLst>
              <a:ext uri="{FF2B5EF4-FFF2-40B4-BE49-F238E27FC236}">
                <a16:creationId xmlns:a16="http://schemas.microsoft.com/office/drawing/2014/main" id="{BC781D2F-8A6C-4F7B-8B51-DF101F3A3858}"/>
              </a:ext>
            </a:extLst>
          </p:cNvPr>
          <p:cNvSpPr/>
          <p:nvPr/>
        </p:nvSpPr>
        <p:spPr>
          <a:xfrm flipV="1">
            <a:off x="3235892" y="4562657"/>
            <a:ext cx="3850676" cy="932137"/>
          </a:xfrm>
          <a:prstGeom prst="arc">
            <a:avLst>
              <a:gd name="adj1" fmla="val 10869483"/>
              <a:gd name="adj2" fmla="val 169649"/>
            </a:avLst>
          </a:prstGeom>
          <a:ln w="76200">
            <a:prstDash val="dash"/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14208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42" grpId="0" animBg="1"/>
      <p:bldP spid="43" grpId="0"/>
      <p:bldP spid="44" grpId="0"/>
      <p:bldP spid="47" grpId="0"/>
      <p:bldP spid="48" grpId="0"/>
      <p:bldP spid="4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5">
            <a:extLst>
              <a:ext uri="{FF2B5EF4-FFF2-40B4-BE49-F238E27FC236}">
                <a16:creationId xmlns:a16="http://schemas.microsoft.com/office/drawing/2014/main" id="{3C974339-38E4-42CA-AC5F-014DEBD3998D}"/>
              </a:ext>
            </a:extLst>
          </p:cNvPr>
          <p:cNvGrpSpPr/>
          <p:nvPr/>
        </p:nvGrpSpPr>
        <p:grpSpPr>
          <a:xfrm>
            <a:off x="0" y="-28573"/>
            <a:ext cx="12192000" cy="6854825"/>
            <a:chOff x="0" y="3175"/>
            <a:chExt cx="12192000" cy="6854825"/>
          </a:xfrm>
        </p:grpSpPr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id="{011A2BA0-EF0F-4913-B36C-50F2C5AA475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5817" y="3175"/>
              <a:ext cx="6716183" cy="6854825"/>
            </a:xfrm>
            <a:custGeom>
              <a:avLst/>
              <a:gdLst>
                <a:gd name="T0" fmla="*/ 1295 w 1295"/>
                <a:gd name="T1" fmla="*/ 1062 h 1062"/>
                <a:gd name="T2" fmla="*/ 1295 w 1295"/>
                <a:gd name="T3" fmla="*/ 0 h 1062"/>
                <a:gd name="T4" fmla="*/ 1081 w 1295"/>
                <a:gd name="T5" fmla="*/ 163 h 1062"/>
                <a:gd name="T6" fmla="*/ 878 w 1295"/>
                <a:gd name="T7" fmla="*/ 281 h 1062"/>
                <a:gd name="T8" fmla="*/ 641 w 1295"/>
                <a:gd name="T9" fmla="*/ 438 h 1062"/>
                <a:gd name="T10" fmla="*/ 274 w 1295"/>
                <a:gd name="T11" fmla="*/ 590 h 1062"/>
                <a:gd name="T12" fmla="*/ 45 w 1295"/>
                <a:gd name="T13" fmla="*/ 979 h 1062"/>
                <a:gd name="T14" fmla="*/ 0 w 1295"/>
                <a:gd name="T15" fmla="*/ 1062 h 1062"/>
                <a:gd name="T16" fmla="*/ 1295 w 1295"/>
                <a:gd name="T17" fmla="*/ 1062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5" h="1062">
                  <a:moveTo>
                    <a:pt x="1295" y="1062"/>
                  </a:moveTo>
                  <a:cubicBezTo>
                    <a:pt x="1295" y="0"/>
                    <a:pt x="1295" y="0"/>
                    <a:pt x="1295" y="0"/>
                  </a:cubicBezTo>
                  <a:cubicBezTo>
                    <a:pt x="1176" y="15"/>
                    <a:pt x="1104" y="111"/>
                    <a:pt x="1081" y="163"/>
                  </a:cubicBezTo>
                  <a:cubicBezTo>
                    <a:pt x="1045" y="243"/>
                    <a:pt x="985" y="294"/>
                    <a:pt x="878" y="281"/>
                  </a:cubicBezTo>
                  <a:cubicBezTo>
                    <a:pt x="771" y="268"/>
                    <a:pt x="707" y="299"/>
                    <a:pt x="641" y="438"/>
                  </a:cubicBezTo>
                  <a:cubicBezTo>
                    <a:pt x="582" y="560"/>
                    <a:pt x="520" y="531"/>
                    <a:pt x="274" y="590"/>
                  </a:cubicBezTo>
                  <a:cubicBezTo>
                    <a:pt x="28" y="649"/>
                    <a:pt x="96" y="812"/>
                    <a:pt x="45" y="979"/>
                  </a:cubicBezTo>
                  <a:cubicBezTo>
                    <a:pt x="35" y="1011"/>
                    <a:pt x="19" y="1038"/>
                    <a:pt x="0" y="1062"/>
                  </a:cubicBezTo>
                  <a:lnTo>
                    <a:pt x="1295" y="1062"/>
                  </a:lnTo>
                  <a:close/>
                </a:path>
              </a:pathLst>
            </a:custGeom>
            <a:solidFill>
              <a:schemeClr val="bg1">
                <a:lumMod val="95000"/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12" name="椭圆 5">
              <a:extLst>
                <a:ext uri="{FF2B5EF4-FFF2-40B4-BE49-F238E27FC236}">
                  <a16:creationId xmlns:a16="http://schemas.microsoft.com/office/drawing/2014/main" id="{A859F5F2-D700-42FB-8298-E6095FC84151}"/>
                </a:ext>
              </a:extLst>
            </p:cNvPr>
            <p:cNvSpPr/>
            <p:nvPr/>
          </p:nvSpPr>
          <p:spPr>
            <a:xfrm>
              <a:off x="492208" y="426058"/>
              <a:ext cx="324679" cy="324679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762000" dist="2540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defTabSz="914377"/>
              <a:endParaRPr lang="zh-CN" altLang="en-US" sz="1400" b="1">
                <a:latin typeface="思源黑体" panose="020B0500000000000000" pitchFamily="34" charset="-122"/>
                <a:ea typeface="思源黑体" panose="020B0500000000000000" pitchFamily="34" charset="-122"/>
                <a:cs typeface="Open Sans" charset="0"/>
                <a:sym typeface="思源黑体" panose="020B0500000000000000" pitchFamily="34" charset="-122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95EDEE02-54F1-40C7-A445-0B000FC0066E}"/>
                </a:ext>
              </a:extLst>
            </p:cNvPr>
            <p:cNvSpPr/>
            <p:nvPr/>
          </p:nvSpPr>
          <p:spPr>
            <a:xfrm>
              <a:off x="0" y="6533321"/>
              <a:ext cx="12192000" cy="324679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14" name="文本框 17">
              <a:extLst>
                <a:ext uri="{FF2B5EF4-FFF2-40B4-BE49-F238E27FC236}">
                  <a16:creationId xmlns:a16="http://schemas.microsoft.com/office/drawing/2014/main" id="{81D36926-123A-4520-9990-8C4149561571}"/>
                </a:ext>
              </a:extLst>
            </p:cNvPr>
            <p:cNvSpPr txBox="1"/>
            <p:nvPr/>
          </p:nvSpPr>
          <p:spPr>
            <a:xfrm>
              <a:off x="1088556" y="381405"/>
              <a:ext cx="31836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  <a:sym typeface="思源黑体" panose="020B0500000000000000" pitchFamily="34" charset="-122"/>
                </a:rPr>
                <a:t>歷史學 </a:t>
              </a:r>
              <a:r>
                <a:rPr lang="en-US" altLang="zh-TW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  <a:sym typeface="思源黑体" panose="020B0500000000000000" pitchFamily="34" charset="-122"/>
                </a:rPr>
                <a:t>X</a:t>
              </a:r>
              <a:r>
                <a:rPr lang="zh-TW" altLang="en-US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  <a:sym typeface="思源黑体" panose="020B0500000000000000" pitchFamily="34" charset="-122"/>
                </a:rPr>
                <a:t> 博物學 </a:t>
              </a:r>
            </a:p>
          </p:txBody>
        </p:sp>
      </p:grpSp>
      <p:sp>
        <p:nvSpPr>
          <p:cNvPr id="35" name="箭號: 向下 34">
            <a:extLst>
              <a:ext uri="{FF2B5EF4-FFF2-40B4-BE49-F238E27FC236}">
                <a16:creationId xmlns:a16="http://schemas.microsoft.com/office/drawing/2014/main" id="{E8C79514-0B15-47F9-BE29-16D910C7F6A5}"/>
              </a:ext>
            </a:extLst>
          </p:cNvPr>
          <p:cNvSpPr/>
          <p:nvPr/>
        </p:nvSpPr>
        <p:spPr>
          <a:xfrm rot="16200000">
            <a:off x="5257522" y="-1138839"/>
            <a:ext cx="493910" cy="9895449"/>
          </a:xfrm>
          <a:prstGeom prst="down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6" name="流程圖: 接點 35">
            <a:extLst>
              <a:ext uri="{FF2B5EF4-FFF2-40B4-BE49-F238E27FC236}">
                <a16:creationId xmlns:a16="http://schemas.microsoft.com/office/drawing/2014/main" id="{8C04E30C-9747-4E8B-8B0B-A37B83F3AD86}"/>
              </a:ext>
            </a:extLst>
          </p:cNvPr>
          <p:cNvSpPr/>
          <p:nvPr/>
        </p:nvSpPr>
        <p:spPr>
          <a:xfrm>
            <a:off x="6924461" y="3538885"/>
            <a:ext cx="540000" cy="540000"/>
          </a:xfrm>
          <a:prstGeom prst="flowChartConnector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7" name="流程圖: 接點 36">
            <a:extLst>
              <a:ext uri="{FF2B5EF4-FFF2-40B4-BE49-F238E27FC236}">
                <a16:creationId xmlns:a16="http://schemas.microsoft.com/office/drawing/2014/main" id="{0FAED65D-78CF-4F5A-A2C3-10CF2FBA90B7}"/>
              </a:ext>
            </a:extLst>
          </p:cNvPr>
          <p:cNvSpPr/>
          <p:nvPr/>
        </p:nvSpPr>
        <p:spPr>
          <a:xfrm>
            <a:off x="2679100" y="3525530"/>
            <a:ext cx="540000" cy="540000"/>
          </a:xfrm>
          <a:prstGeom prst="flowChartConnector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8" name="TextBox 7">
            <a:extLst>
              <a:ext uri="{FF2B5EF4-FFF2-40B4-BE49-F238E27FC236}">
                <a16:creationId xmlns:a16="http://schemas.microsoft.com/office/drawing/2014/main" id="{820DAFF4-540A-4810-A62B-DD0EFB4EA9D3}"/>
              </a:ext>
            </a:extLst>
          </p:cNvPr>
          <p:cNvSpPr txBox="1"/>
          <p:nvPr/>
        </p:nvSpPr>
        <p:spPr>
          <a:xfrm>
            <a:off x="2417228" y="2711581"/>
            <a:ext cx="1063744" cy="64698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wrap="none" rtlCol="0">
            <a:spAutoFit/>
          </a:bodyPr>
          <a:lstStyle/>
          <a:p>
            <a:r>
              <a:rPr lang="zh-TW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過去</a:t>
            </a:r>
          </a:p>
        </p:txBody>
      </p:sp>
      <p:sp>
        <p:nvSpPr>
          <p:cNvPr id="39" name="TextBox 7">
            <a:extLst>
              <a:ext uri="{FF2B5EF4-FFF2-40B4-BE49-F238E27FC236}">
                <a16:creationId xmlns:a16="http://schemas.microsoft.com/office/drawing/2014/main" id="{6B043EE8-C983-4DD2-B7C0-00BAB6CF631E}"/>
              </a:ext>
            </a:extLst>
          </p:cNvPr>
          <p:cNvSpPr txBox="1"/>
          <p:nvPr/>
        </p:nvSpPr>
        <p:spPr>
          <a:xfrm>
            <a:off x="6662589" y="2711581"/>
            <a:ext cx="1063744" cy="64698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wrap="none" rtlCol="0">
            <a:spAutoFit/>
          </a:bodyPr>
          <a:lstStyle/>
          <a:p>
            <a:r>
              <a:rPr lang="zh-TW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此刻</a:t>
            </a:r>
          </a:p>
        </p:txBody>
      </p:sp>
      <p:sp>
        <p:nvSpPr>
          <p:cNvPr id="40" name="TextBox 7">
            <a:extLst>
              <a:ext uri="{FF2B5EF4-FFF2-40B4-BE49-F238E27FC236}">
                <a16:creationId xmlns:a16="http://schemas.microsoft.com/office/drawing/2014/main" id="{6A422B8D-4C95-4EAF-82E2-74CCF15703B3}"/>
              </a:ext>
            </a:extLst>
          </p:cNvPr>
          <p:cNvSpPr txBox="1"/>
          <p:nvPr/>
        </p:nvSpPr>
        <p:spPr>
          <a:xfrm>
            <a:off x="10452202" y="3431899"/>
            <a:ext cx="1063744" cy="64698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wrap="none" rtlCol="0">
            <a:spAutoFit/>
          </a:bodyPr>
          <a:lstStyle/>
          <a:p>
            <a:r>
              <a:rPr lang="zh-TW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未來</a:t>
            </a:r>
          </a:p>
        </p:txBody>
      </p:sp>
      <p:sp>
        <p:nvSpPr>
          <p:cNvPr id="41" name="文本框 7">
            <a:extLst>
              <a:ext uri="{FF2B5EF4-FFF2-40B4-BE49-F238E27FC236}">
                <a16:creationId xmlns:a16="http://schemas.microsoft.com/office/drawing/2014/main" id="{18C9858E-6740-4D7B-B1CB-C9F219311B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36850" y="5845629"/>
            <a:ext cx="649160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TW" altLang="en-US" sz="3200" b="1" dirty="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博物展示的歷史想像</a:t>
            </a:r>
          </a:p>
        </p:txBody>
      </p:sp>
      <p:sp>
        <p:nvSpPr>
          <p:cNvPr id="42" name="弧形 41">
            <a:extLst>
              <a:ext uri="{FF2B5EF4-FFF2-40B4-BE49-F238E27FC236}">
                <a16:creationId xmlns:a16="http://schemas.microsoft.com/office/drawing/2014/main" id="{646A987D-B934-4EFD-BC65-01DD2481963B}"/>
              </a:ext>
            </a:extLst>
          </p:cNvPr>
          <p:cNvSpPr/>
          <p:nvPr/>
        </p:nvSpPr>
        <p:spPr>
          <a:xfrm flipH="1">
            <a:off x="3210164" y="1383231"/>
            <a:ext cx="7416175" cy="1558376"/>
          </a:xfrm>
          <a:prstGeom prst="arc">
            <a:avLst>
              <a:gd name="adj1" fmla="val 10821566"/>
              <a:gd name="adj2" fmla="val 64253"/>
            </a:avLst>
          </a:prstGeom>
          <a:ln w="76200">
            <a:prstDash val="dash"/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41D5E696-9F1F-4981-BF67-41F8EEC78A0F}"/>
              </a:ext>
            </a:extLst>
          </p:cNvPr>
          <p:cNvSpPr/>
          <p:nvPr/>
        </p:nvSpPr>
        <p:spPr>
          <a:xfrm>
            <a:off x="6110751" y="2229894"/>
            <a:ext cx="2089623" cy="461665"/>
          </a:xfrm>
          <a:prstGeom prst="rect">
            <a:avLst/>
          </a:prstGeom>
          <a:ln>
            <a:noFill/>
            <a:prstDash val="dash"/>
          </a:ln>
        </p:spPr>
        <p:txBody>
          <a:bodyPr wrap="square">
            <a:spAutoFit/>
          </a:bodyPr>
          <a:lstStyle/>
          <a:p>
            <a:pPr lvl="0" algn="ctr"/>
            <a:r>
              <a:rPr lang="zh-TW" altLang="en-US" sz="2400" dirty="0">
                <a:latin typeface="微軟正黑體" pitchFamily="34" charset="-120"/>
                <a:ea typeface="微軟正黑體" pitchFamily="34" charset="-120"/>
                <a:cs typeface="+mn-ea"/>
                <a:sym typeface="+mn-lt"/>
              </a:rPr>
              <a:t>現象</a:t>
            </a:r>
            <a:r>
              <a:rPr lang="en-US" altLang="zh-TW" sz="2400" dirty="0">
                <a:latin typeface="微軟正黑體" pitchFamily="34" charset="-120"/>
                <a:ea typeface="微軟正黑體" pitchFamily="34" charset="-120"/>
                <a:cs typeface="+mn-ea"/>
                <a:sym typeface="+mn-lt"/>
              </a:rPr>
              <a:t>/</a:t>
            </a:r>
            <a:r>
              <a:rPr lang="zh-TW" altLang="en-US" sz="2400" dirty="0">
                <a:latin typeface="微軟正黑體" pitchFamily="34" charset="-120"/>
                <a:ea typeface="微軟正黑體" pitchFamily="34" charset="-120"/>
                <a:cs typeface="+mn-ea"/>
                <a:sym typeface="+mn-lt"/>
              </a:rPr>
              <a:t>問題</a:t>
            </a:r>
            <a:endParaRPr lang="en-US" altLang="zh-TW" sz="2400" dirty="0">
              <a:latin typeface="微軟正黑體" pitchFamily="34" charset="-120"/>
              <a:ea typeface="微軟正黑體" pitchFamily="34" charset="-120"/>
              <a:cs typeface="+mn-ea"/>
              <a:sym typeface="+mn-lt"/>
            </a:endParaRP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4C8E3261-287F-4937-9219-A0A700708A91}"/>
              </a:ext>
            </a:extLst>
          </p:cNvPr>
          <p:cNvSpPr/>
          <p:nvPr/>
        </p:nvSpPr>
        <p:spPr>
          <a:xfrm>
            <a:off x="1969832" y="2238617"/>
            <a:ext cx="2089623" cy="461665"/>
          </a:xfrm>
          <a:prstGeom prst="rect">
            <a:avLst/>
          </a:prstGeom>
          <a:ln>
            <a:noFill/>
            <a:prstDash val="dash"/>
          </a:ln>
        </p:spPr>
        <p:txBody>
          <a:bodyPr wrap="square">
            <a:spAutoFit/>
          </a:bodyPr>
          <a:lstStyle/>
          <a:p>
            <a:pPr lvl="0" algn="ctr"/>
            <a:r>
              <a:rPr lang="zh-TW" altLang="en-US" sz="2400" dirty="0">
                <a:latin typeface="微軟正黑體" pitchFamily="34" charset="-120"/>
                <a:ea typeface="微軟正黑體" pitchFamily="34" charset="-120"/>
                <a:cs typeface="+mn-ea"/>
                <a:sym typeface="+mn-lt"/>
              </a:rPr>
              <a:t>被挑選的記憶</a:t>
            </a:r>
            <a:endParaRPr lang="en-US" altLang="zh-TW" sz="2400" dirty="0">
              <a:latin typeface="微軟正黑體" pitchFamily="34" charset="-120"/>
              <a:ea typeface="微軟正黑體" pitchFamily="34" charset="-120"/>
              <a:cs typeface="+mn-ea"/>
              <a:sym typeface="+mn-lt"/>
            </a:endParaRPr>
          </a:p>
        </p:txBody>
      </p:sp>
      <p:sp>
        <p:nvSpPr>
          <p:cNvPr id="45" name="文字方塊 44">
            <a:extLst>
              <a:ext uri="{FF2B5EF4-FFF2-40B4-BE49-F238E27FC236}">
                <a16:creationId xmlns:a16="http://schemas.microsoft.com/office/drawing/2014/main" id="{C39BB30A-0CAF-436C-8570-636F7C3BC0A8}"/>
              </a:ext>
            </a:extLst>
          </p:cNvPr>
          <p:cNvSpPr txBox="1"/>
          <p:nvPr/>
        </p:nvSpPr>
        <p:spPr>
          <a:xfrm>
            <a:off x="3500749" y="853622"/>
            <a:ext cx="623393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zh-TW" altLang="en-US" sz="2400" dirty="0">
                <a:latin typeface="微軟正黑體" pitchFamily="34" charset="-120"/>
                <a:ea typeface="微軟正黑體" pitchFamily="34" charset="-120"/>
                <a:cs typeface="+mn-ea"/>
                <a:sym typeface="+mn-lt"/>
              </a:rPr>
              <a:t>尋找可能的時代面貌</a:t>
            </a: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C4C607E9-10E3-4ACA-94C6-525664C4E802}"/>
              </a:ext>
            </a:extLst>
          </p:cNvPr>
          <p:cNvSpPr/>
          <p:nvPr/>
        </p:nvSpPr>
        <p:spPr>
          <a:xfrm>
            <a:off x="1776725" y="4208916"/>
            <a:ext cx="2275891" cy="461665"/>
          </a:xfrm>
          <a:prstGeom prst="rect">
            <a:avLst/>
          </a:prstGeom>
          <a:ln>
            <a:noFill/>
            <a:prstDash val="dash"/>
          </a:ln>
        </p:spPr>
        <p:txBody>
          <a:bodyPr wrap="square">
            <a:spAutoFit/>
          </a:bodyPr>
          <a:lstStyle/>
          <a:p>
            <a:pPr lvl="0" algn="ctr"/>
            <a:r>
              <a:rPr lang="zh-TW" altLang="en-US" sz="2400" dirty="0">
                <a:latin typeface="微軟正黑體" pitchFamily="34" charset="-120"/>
                <a:ea typeface="微軟正黑體" pitchFamily="34" charset="-120"/>
                <a:cs typeface="+mn-ea"/>
                <a:sym typeface="+mn-lt"/>
              </a:rPr>
              <a:t>結構性的瞭解</a:t>
            </a:r>
            <a:endParaRPr lang="en-US" altLang="zh-TW" sz="2400" dirty="0">
              <a:latin typeface="微軟正黑體" pitchFamily="34" charset="-120"/>
              <a:ea typeface="微軟正黑體" pitchFamily="34" charset="-120"/>
              <a:cs typeface="+mn-ea"/>
              <a:sym typeface="+mn-lt"/>
            </a:endParaRP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E7D53FFB-4690-4ED3-96F5-E2B69F4E4700}"/>
              </a:ext>
            </a:extLst>
          </p:cNvPr>
          <p:cNvSpPr/>
          <p:nvPr/>
        </p:nvSpPr>
        <p:spPr>
          <a:xfrm>
            <a:off x="5349105" y="4148810"/>
            <a:ext cx="3612913" cy="830997"/>
          </a:xfrm>
          <a:prstGeom prst="rect">
            <a:avLst/>
          </a:prstGeom>
          <a:ln>
            <a:noFill/>
            <a:prstDash val="dash"/>
          </a:ln>
        </p:spPr>
        <p:txBody>
          <a:bodyPr wrap="square">
            <a:spAutoFit/>
          </a:bodyPr>
          <a:lstStyle/>
          <a:p>
            <a:pPr lvl="0" algn="ctr"/>
            <a:r>
              <a:rPr lang="zh-TW" altLang="en-US" sz="2400" dirty="0">
                <a:latin typeface="微軟正黑體" pitchFamily="34" charset="-120"/>
                <a:ea typeface="微軟正黑體" pitchFamily="34" charset="-120"/>
                <a:cs typeface="+mn-ea"/>
                <a:sym typeface="+mn-lt"/>
              </a:rPr>
              <a:t>具體打造</a:t>
            </a:r>
            <a:endParaRPr lang="en-US" altLang="zh-TW" sz="2400" dirty="0">
              <a:latin typeface="微軟正黑體" pitchFamily="34" charset="-120"/>
              <a:ea typeface="微軟正黑體" pitchFamily="34" charset="-120"/>
              <a:cs typeface="+mn-ea"/>
              <a:sym typeface="+mn-lt"/>
            </a:endParaRPr>
          </a:p>
          <a:p>
            <a:pPr lvl="0" algn="ctr"/>
            <a:r>
              <a:rPr lang="zh-TW" altLang="en-US" sz="2400" dirty="0">
                <a:latin typeface="微軟正黑體" pitchFamily="34" charset="-120"/>
                <a:ea typeface="微軟正黑體" pitchFamily="34" charset="-120"/>
                <a:cs typeface="+mn-ea"/>
                <a:sym typeface="+mn-lt"/>
              </a:rPr>
              <a:t>文化複製、再製與創新</a:t>
            </a:r>
            <a:endParaRPr lang="en-US" altLang="zh-TW" sz="2400" dirty="0">
              <a:latin typeface="微軟正黑體" pitchFamily="34" charset="-120"/>
              <a:ea typeface="微軟正黑體" pitchFamily="34" charset="-120"/>
              <a:cs typeface="+mn-ea"/>
              <a:sym typeface="+mn-lt"/>
            </a:endParaRPr>
          </a:p>
        </p:txBody>
      </p:sp>
      <p:sp>
        <p:nvSpPr>
          <p:cNvPr id="49" name="弧形 48">
            <a:extLst>
              <a:ext uri="{FF2B5EF4-FFF2-40B4-BE49-F238E27FC236}">
                <a16:creationId xmlns:a16="http://schemas.microsoft.com/office/drawing/2014/main" id="{BC781D2F-8A6C-4F7B-8B51-DF101F3A3858}"/>
              </a:ext>
            </a:extLst>
          </p:cNvPr>
          <p:cNvSpPr/>
          <p:nvPr/>
        </p:nvSpPr>
        <p:spPr>
          <a:xfrm flipV="1">
            <a:off x="3089947" y="4765876"/>
            <a:ext cx="3850676" cy="932137"/>
          </a:xfrm>
          <a:prstGeom prst="arc">
            <a:avLst>
              <a:gd name="adj1" fmla="val 10869483"/>
              <a:gd name="adj2" fmla="val 169649"/>
            </a:avLst>
          </a:prstGeom>
          <a:ln w="76200">
            <a:prstDash val="dash"/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2" name="弧形 21">
            <a:extLst>
              <a:ext uri="{FF2B5EF4-FFF2-40B4-BE49-F238E27FC236}">
                <a16:creationId xmlns:a16="http://schemas.microsoft.com/office/drawing/2014/main" id="{96DFB464-EDAA-4A83-BDB2-77035D39EC26}"/>
              </a:ext>
            </a:extLst>
          </p:cNvPr>
          <p:cNvSpPr/>
          <p:nvPr/>
        </p:nvSpPr>
        <p:spPr>
          <a:xfrm>
            <a:off x="7878030" y="2593393"/>
            <a:ext cx="2972920" cy="932137"/>
          </a:xfrm>
          <a:prstGeom prst="arc">
            <a:avLst>
              <a:gd name="adj1" fmla="val 10869483"/>
              <a:gd name="adj2" fmla="val 179250"/>
            </a:avLst>
          </a:prstGeom>
          <a:ln w="76200">
            <a:prstDash val="dash"/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64C4938B-E895-435C-82D7-C5CBE3B135F8}"/>
              </a:ext>
            </a:extLst>
          </p:cNvPr>
          <p:cNvSpPr/>
          <p:nvPr/>
        </p:nvSpPr>
        <p:spPr>
          <a:xfrm>
            <a:off x="8772161" y="2069997"/>
            <a:ext cx="962526" cy="461665"/>
          </a:xfrm>
          <a:prstGeom prst="rect">
            <a:avLst/>
          </a:prstGeom>
          <a:ln>
            <a:noFill/>
            <a:prstDash val="dash"/>
          </a:ln>
        </p:spPr>
        <p:txBody>
          <a:bodyPr wrap="square">
            <a:spAutoFit/>
          </a:bodyPr>
          <a:lstStyle/>
          <a:p>
            <a:pPr lvl="0" algn="ctr"/>
            <a:r>
              <a:rPr lang="zh-TW" altLang="en-US" sz="2400" dirty="0">
                <a:latin typeface="微軟正黑體" pitchFamily="34" charset="-120"/>
                <a:ea typeface="微軟正黑體" pitchFamily="34" charset="-120"/>
                <a:cs typeface="+mn-ea"/>
                <a:sym typeface="+mn-lt"/>
              </a:rPr>
              <a:t>想像</a:t>
            </a:r>
            <a:endParaRPr lang="en-US" altLang="zh-TW" sz="2400" dirty="0">
              <a:latin typeface="微軟正黑體" pitchFamily="34" charset="-120"/>
              <a:ea typeface="微軟正黑體" pitchFamily="34" charset="-120"/>
              <a:cs typeface="+mn-ea"/>
              <a:sym typeface="+mn-lt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A6A17F7F-1A91-4B8E-81E7-607F989508C6}"/>
              </a:ext>
            </a:extLst>
          </p:cNvPr>
          <p:cNvSpPr/>
          <p:nvPr/>
        </p:nvSpPr>
        <p:spPr>
          <a:xfrm>
            <a:off x="10202021" y="4185871"/>
            <a:ext cx="1564105" cy="830997"/>
          </a:xfrm>
          <a:prstGeom prst="rect">
            <a:avLst/>
          </a:prstGeom>
          <a:ln>
            <a:noFill/>
            <a:prstDash val="dash"/>
          </a:ln>
        </p:spPr>
        <p:txBody>
          <a:bodyPr wrap="square">
            <a:spAutoFit/>
          </a:bodyPr>
          <a:lstStyle/>
          <a:p>
            <a:pPr lvl="0" algn="ctr"/>
            <a:r>
              <a:rPr lang="zh-TW" altLang="en-US" sz="2400" dirty="0">
                <a:latin typeface="微軟正黑體" pitchFamily="34" charset="-120"/>
                <a:ea typeface="微軟正黑體" pitchFamily="34" charset="-120"/>
                <a:cs typeface="+mn-ea"/>
                <a:sym typeface="+mn-lt"/>
              </a:rPr>
              <a:t>我要的未來樣子</a:t>
            </a:r>
            <a:endParaRPr lang="en-US" altLang="zh-TW" sz="2400" dirty="0">
              <a:latin typeface="微軟正黑體" pitchFamily="34" charset="-120"/>
              <a:ea typeface="微軟正黑體" pitchFamily="34" charset="-120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34484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42" grpId="0" animBg="1"/>
      <p:bldP spid="43" grpId="0"/>
      <p:bldP spid="44" grpId="0"/>
      <p:bldP spid="47" grpId="0"/>
      <p:bldP spid="48" grpId="0"/>
      <p:bldP spid="49" grpId="0" animBg="1"/>
      <p:bldP spid="22" grpId="0" animBg="1"/>
      <p:bldP spid="23" grpId="0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9">
            <a:extLst>
              <a:ext uri="{FF2B5EF4-FFF2-40B4-BE49-F238E27FC236}">
                <a16:creationId xmlns:a16="http://schemas.microsoft.com/office/drawing/2014/main" id="{4C475234-42BD-0E4E-B870-BC98FAAC2FFA}"/>
              </a:ext>
            </a:extLst>
          </p:cNvPr>
          <p:cNvSpPr>
            <a:spLocks/>
          </p:cNvSpPr>
          <p:nvPr/>
        </p:nvSpPr>
        <p:spPr bwMode="auto">
          <a:xfrm>
            <a:off x="5935844" y="472698"/>
            <a:ext cx="6256156" cy="6385302"/>
          </a:xfrm>
          <a:custGeom>
            <a:avLst/>
            <a:gdLst>
              <a:gd name="T0" fmla="*/ 1295 w 1295"/>
              <a:gd name="T1" fmla="*/ 1062 h 1062"/>
              <a:gd name="T2" fmla="*/ 1295 w 1295"/>
              <a:gd name="T3" fmla="*/ 0 h 1062"/>
              <a:gd name="T4" fmla="*/ 1081 w 1295"/>
              <a:gd name="T5" fmla="*/ 163 h 1062"/>
              <a:gd name="T6" fmla="*/ 878 w 1295"/>
              <a:gd name="T7" fmla="*/ 281 h 1062"/>
              <a:gd name="T8" fmla="*/ 641 w 1295"/>
              <a:gd name="T9" fmla="*/ 438 h 1062"/>
              <a:gd name="T10" fmla="*/ 274 w 1295"/>
              <a:gd name="T11" fmla="*/ 590 h 1062"/>
              <a:gd name="T12" fmla="*/ 45 w 1295"/>
              <a:gd name="T13" fmla="*/ 979 h 1062"/>
              <a:gd name="T14" fmla="*/ 0 w 1295"/>
              <a:gd name="T15" fmla="*/ 1062 h 1062"/>
              <a:gd name="T16" fmla="*/ 1295 w 1295"/>
              <a:gd name="T17" fmla="*/ 1062 h 10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95" h="1062">
                <a:moveTo>
                  <a:pt x="1295" y="1062"/>
                </a:moveTo>
                <a:cubicBezTo>
                  <a:pt x="1295" y="0"/>
                  <a:pt x="1295" y="0"/>
                  <a:pt x="1295" y="0"/>
                </a:cubicBezTo>
                <a:cubicBezTo>
                  <a:pt x="1176" y="15"/>
                  <a:pt x="1104" y="111"/>
                  <a:pt x="1081" y="163"/>
                </a:cubicBezTo>
                <a:cubicBezTo>
                  <a:pt x="1045" y="243"/>
                  <a:pt x="985" y="294"/>
                  <a:pt x="878" y="281"/>
                </a:cubicBezTo>
                <a:cubicBezTo>
                  <a:pt x="771" y="268"/>
                  <a:pt x="707" y="299"/>
                  <a:pt x="641" y="438"/>
                </a:cubicBezTo>
                <a:cubicBezTo>
                  <a:pt x="582" y="560"/>
                  <a:pt x="520" y="531"/>
                  <a:pt x="274" y="590"/>
                </a:cubicBezTo>
                <a:cubicBezTo>
                  <a:pt x="28" y="649"/>
                  <a:pt x="96" y="812"/>
                  <a:pt x="45" y="979"/>
                </a:cubicBezTo>
                <a:cubicBezTo>
                  <a:pt x="35" y="1011"/>
                  <a:pt x="19" y="1038"/>
                  <a:pt x="0" y="1062"/>
                </a:cubicBezTo>
                <a:lnTo>
                  <a:pt x="1295" y="1062"/>
                </a:lnTo>
                <a:close/>
              </a:path>
            </a:pathLst>
          </a:cu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4" name="椭圆 5">
            <a:extLst>
              <a:ext uri="{FF2B5EF4-FFF2-40B4-BE49-F238E27FC236}">
                <a16:creationId xmlns:a16="http://schemas.microsoft.com/office/drawing/2014/main" id="{3EC1A62C-9250-2F4E-B5FD-D10FA4741824}"/>
              </a:ext>
            </a:extLst>
          </p:cNvPr>
          <p:cNvSpPr/>
          <p:nvPr/>
        </p:nvSpPr>
        <p:spPr>
          <a:xfrm>
            <a:off x="452451" y="426058"/>
            <a:ext cx="551745" cy="551745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0800000" scaled="1"/>
            <a:tileRect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defTabSz="914377"/>
            <a:endParaRPr lang="zh-CN" altLang="en-US" sz="1400" b="1">
              <a:latin typeface="思源黑体" panose="020B0500000000000000" pitchFamily="34" charset="-122"/>
              <a:ea typeface="思源黑体" panose="020B0500000000000000" pitchFamily="34" charset="-122"/>
              <a:cs typeface="Open Sans" charset="0"/>
              <a:sym typeface="思源黑体" panose="020B0500000000000000" pitchFamily="34" charset="-122"/>
            </a:endParaRPr>
          </a:p>
        </p:txBody>
      </p:sp>
      <p:sp>
        <p:nvSpPr>
          <p:cNvPr id="5" name="TextBox 7">
            <a:extLst>
              <a:ext uri="{FF2B5EF4-FFF2-40B4-BE49-F238E27FC236}">
                <a16:creationId xmlns:a16="http://schemas.microsoft.com/office/drawing/2014/main" id="{0556104D-50FE-5540-8AC4-40F2A244292F}"/>
              </a:ext>
            </a:extLst>
          </p:cNvPr>
          <p:cNvSpPr txBox="1"/>
          <p:nvPr/>
        </p:nvSpPr>
        <p:spPr>
          <a:xfrm>
            <a:off x="1357981" y="472698"/>
            <a:ext cx="80329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TW" altLang="en-US" sz="2800" b="1" spc="600" dirty="0">
                <a:solidFill>
                  <a:schemeClr val="accent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時空旅行社：線上策展平臺的探究與實作</a:t>
            </a:r>
          </a:p>
        </p:txBody>
      </p:sp>
      <p:pic>
        <p:nvPicPr>
          <p:cNvPr id="13" name="圖片 12">
            <a:extLst>
              <a:ext uri="{FF2B5EF4-FFF2-40B4-BE49-F238E27FC236}">
                <a16:creationId xmlns:a16="http://schemas.microsoft.com/office/drawing/2014/main" id="{DDD1F794-395C-4822-AE03-B7785D3405B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5817" b="5416"/>
          <a:stretch/>
        </p:blipFill>
        <p:spPr>
          <a:xfrm>
            <a:off x="0" y="1905257"/>
            <a:ext cx="12192000" cy="3755997"/>
          </a:xfrm>
          <a:prstGeom prst="rect">
            <a:avLst/>
          </a:prstGeom>
        </p:spPr>
      </p:pic>
      <p:sp>
        <p:nvSpPr>
          <p:cNvPr id="17" name="矩形 12">
            <a:extLst>
              <a:ext uri="{FF2B5EF4-FFF2-40B4-BE49-F238E27FC236}">
                <a16:creationId xmlns:a16="http://schemas.microsoft.com/office/drawing/2014/main" id="{61951DAE-FB7D-482E-BCFA-E4851A8CA113}"/>
              </a:ext>
            </a:extLst>
          </p:cNvPr>
          <p:cNvSpPr/>
          <p:nvPr/>
        </p:nvSpPr>
        <p:spPr>
          <a:xfrm>
            <a:off x="0" y="1905257"/>
            <a:ext cx="12192000" cy="3783496"/>
          </a:xfrm>
          <a:prstGeom prst="rect">
            <a:avLst/>
          </a:prstGeom>
          <a:solidFill>
            <a:schemeClr val="accent1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grpSp>
        <p:nvGrpSpPr>
          <p:cNvPr id="18" name="Group 11">
            <a:extLst>
              <a:ext uri="{FF2B5EF4-FFF2-40B4-BE49-F238E27FC236}">
                <a16:creationId xmlns:a16="http://schemas.microsoft.com/office/drawing/2014/main" id="{34256C4E-1FAE-4C4B-8657-8095205398B5}"/>
              </a:ext>
            </a:extLst>
          </p:cNvPr>
          <p:cNvGrpSpPr/>
          <p:nvPr/>
        </p:nvGrpSpPr>
        <p:grpSpPr>
          <a:xfrm>
            <a:off x="2318096" y="2611830"/>
            <a:ext cx="2381772" cy="2190932"/>
            <a:chOff x="1470701" y="1821913"/>
            <a:chExt cx="3820826" cy="3607097"/>
          </a:xfrm>
        </p:grpSpPr>
        <p:sp>
          <p:nvSpPr>
            <p:cNvPr id="19" name="矩形 1">
              <a:extLst>
                <a:ext uri="{FF2B5EF4-FFF2-40B4-BE49-F238E27FC236}">
                  <a16:creationId xmlns:a16="http://schemas.microsoft.com/office/drawing/2014/main" id="{109FCF0A-3EC1-42A3-A21B-6D5D33C8E8FD}"/>
                </a:ext>
              </a:extLst>
            </p:cNvPr>
            <p:cNvSpPr/>
            <p:nvPr/>
          </p:nvSpPr>
          <p:spPr>
            <a:xfrm>
              <a:off x="1470701" y="1821913"/>
              <a:ext cx="3820826" cy="360709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20" name="矩形 3">
              <a:extLst>
                <a:ext uri="{FF2B5EF4-FFF2-40B4-BE49-F238E27FC236}">
                  <a16:creationId xmlns:a16="http://schemas.microsoft.com/office/drawing/2014/main" id="{6BFA4ABA-4FA3-4245-8FC5-94C24EEBA92E}"/>
                </a:ext>
              </a:extLst>
            </p:cNvPr>
            <p:cNvSpPr/>
            <p:nvPr/>
          </p:nvSpPr>
          <p:spPr>
            <a:xfrm>
              <a:off x="1470701" y="4952492"/>
              <a:ext cx="1339401" cy="476518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21" name="矩形 4">
              <a:extLst>
                <a:ext uri="{FF2B5EF4-FFF2-40B4-BE49-F238E27FC236}">
                  <a16:creationId xmlns:a16="http://schemas.microsoft.com/office/drawing/2014/main" id="{E2D196B0-2ED7-417C-88F8-3A8F4DA71A8A}"/>
                </a:ext>
              </a:extLst>
            </p:cNvPr>
            <p:cNvSpPr/>
            <p:nvPr/>
          </p:nvSpPr>
          <p:spPr>
            <a:xfrm>
              <a:off x="2810101" y="4952492"/>
              <a:ext cx="1566931" cy="47651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22" name="文本框 15">
              <a:extLst>
                <a:ext uri="{FF2B5EF4-FFF2-40B4-BE49-F238E27FC236}">
                  <a16:creationId xmlns:a16="http://schemas.microsoft.com/office/drawing/2014/main" id="{31DF6257-7BC4-4B3B-AED9-CCA8451C8E62}"/>
                </a:ext>
              </a:extLst>
            </p:cNvPr>
            <p:cNvSpPr txBox="1"/>
            <p:nvPr/>
          </p:nvSpPr>
          <p:spPr>
            <a:xfrm>
              <a:off x="2019199" y="2721526"/>
              <a:ext cx="2723828" cy="18241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6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" panose="020B0500000000000000" pitchFamily="34" charset="-122"/>
                  <a:sym typeface="思源黑体" panose="020B0500000000000000" pitchFamily="34" charset="-122"/>
                </a:rPr>
                <a:t>03</a:t>
              </a:r>
              <a:endParaRPr kumimoji="0" lang="zh-CN" altLang="en-US" sz="7200" b="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</p:grpSp>
      <p:sp>
        <p:nvSpPr>
          <p:cNvPr id="23" name="文本框 17">
            <a:extLst>
              <a:ext uri="{FF2B5EF4-FFF2-40B4-BE49-F238E27FC236}">
                <a16:creationId xmlns:a16="http://schemas.microsoft.com/office/drawing/2014/main" id="{8CCD6577-124D-4606-825B-3F77989DD2E1}"/>
              </a:ext>
            </a:extLst>
          </p:cNvPr>
          <p:cNvSpPr txBox="1"/>
          <p:nvPr/>
        </p:nvSpPr>
        <p:spPr>
          <a:xfrm>
            <a:off x="5301839" y="2287629"/>
            <a:ext cx="53338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5400" b="1" dirty="0">
                <a:solidFill>
                  <a:schemeClr val="bg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3D</a:t>
            </a:r>
            <a:r>
              <a:rPr lang="zh-TW" altLang="en-US" sz="5400" b="1" dirty="0">
                <a:solidFill>
                  <a:schemeClr val="bg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環景導覽體驗</a:t>
            </a:r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id="{1B5EC0C0-7523-4E99-8ACD-F8F659E463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70255" y="3350151"/>
            <a:ext cx="3913752" cy="2107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1543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fill="hold" grpId="0" nodeType="withEffect" p14:presetBounceEnd="8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CORM_RATE_SLIDES" val="0"/>
  <p:tag name="ISPRING_SCORM_RATE_QUIZZES" val="0"/>
  <p:tag name="ISPRING_SCORM_PASSING_SCORE" val="0.000000"/>
  <p:tag name="ISPRING_ULTRA_SCORM_COURSE_ID" val="0E1D4189-C6CE-4E0A-8573-37DE6D2BCA26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内容列表"/>
  <p:tag name="ISPRINGCLOUDFOLDERID" val="0"/>
  <p:tag name="ISPRINGCLOUDFOLDERPATH" val="资源库"/>
  <p:tag name="ISPRING_OUTPUT_FOLDER" val="C:\Users\codi\Desktop"/>
  <p:tag name="ISPRING_PRESENTATION_TITLE" val="演示文稿2"/>
  <p:tag name="ISPRING_FIRST_PUBLISH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07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923</TotalTime>
  <Words>1079</Words>
  <Application>Microsoft Office PowerPoint</Application>
  <PresentationFormat>寬螢幕</PresentationFormat>
  <Paragraphs>236</Paragraphs>
  <Slides>63</Slides>
  <Notes>40</Notes>
  <HiddenSlides>0</HiddenSlides>
  <MMClips>0</MMClips>
  <ScaleCrop>false</ScaleCrop>
  <HeadingPairs>
    <vt:vector size="6" baseType="variant">
      <vt:variant>
        <vt:lpstr>使用字型</vt:lpstr>
      </vt:variant>
      <vt:variant>
        <vt:i4>7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63</vt:i4>
      </vt:variant>
    </vt:vector>
  </HeadingPairs>
  <TitlesOfParts>
    <vt:vector size="71" baseType="lpstr">
      <vt:lpstr>等线</vt:lpstr>
      <vt:lpstr>字魂35号-经典雅黑</vt:lpstr>
      <vt:lpstr>思源黑体</vt:lpstr>
      <vt:lpstr>微軟正黑體</vt:lpstr>
      <vt:lpstr>Arial</vt:lpstr>
      <vt:lpstr>Calibri</vt:lpstr>
      <vt:lpstr>Calibri Light</vt:lpstr>
      <vt:lpstr>Office Theme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User</cp:lastModifiedBy>
  <cp:revision>74</cp:revision>
  <dcterms:created xsi:type="dcterms:W3CDTF">2019-11-11T11:40:09Z</dcterms:created>
  <dcterms:modified xsi:type="dcterms:W3CDTF">2025-08-14T03:23:21Z</dcterms:modified>
</cp:coreProperties>
</file>