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4" r:id="rId2"/>
  </p:sldMasterIdLst>
  <p:notesMasterIdLst>
    <p:notesMasterId r:id="rId18"/>
  </p:notesMasterIdLst>
  <p:handoutMasterIdLst>
    <p:handoutMasterId r:id="rId19"/>
  </p:handoutMasterIdLst>
  <p:sldIdLst>
    <p:sldId id="256" r:id="rId3"/>
    <p:sldId id="288" r:id="rId4"/>
    <p:sldId id="289" r:id="rId5"/>
    <p:sldId id="335" r:id="rId6"/>
    <p:sldId id="334" r:id="rId7"/>
    <p:sldId id="336" r:id="rId8"/>
    <p:sldId id="337" r:id="rId9"/>
    <p:sldId id="338" r:id="rId10"/>
    <p:sldId id="339" r:id="rId11"/>
    <p:sldId id="340" r:id="rId12"/>
    <p:sldId id="341" r:id="rId13"/>
    <p:sldId id="344" r:id="rId14"/>
    <p:sldId id="345" r:id="rId15"/>
    <p:sldId id="346" r:id="rId16"/>
    <p:sldId id="285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1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AF"/>
    <a:srgbClr val="FED55C"/>
    <a:srgbClr val="FFD55C"/>
    <a:srgbClr val="AEE7FF"/>
    <a:srgbClr val="9051D4"/>
    <a:srgbClr val="D7EDF8"/>
    <a:srgbClr val="AFE9FF"/>
    <a:srgbClr val="5F4600"/>
    <a:srgbClr val="D9B653"/>
    <a:srgbClr val="B1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269D01E-BC32-4049-B463-5C60D7B0CCD2}" styleName="佈景主題樣式 2 - 輔色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樣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81" autoAdjust="0"/>
    <p:restoredTop sz="86712"/>
  </p:normalViewPr>
  <p:slideViewPr>
    <p:cSldViewPr snapToGrid="0">
      <p:cViewPr varScale="1">
        <p:scale>
          <a:sx n="97" d="100"/>
          <a:sy n="97" d="100"/>
        </p:scale>
        <p:origin x="21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03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59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8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57" Type="http://customschemas.google.com/relationships/presentationmetadata" Target="metadata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B9EA77-0259-4D77-908A-6E12176F98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448EA55-2051-44DF-B392-01F0C5783F7E}">
      <dgm:prSet phldrT="[文字]"/>
      <dgm:spPr/>
      <dgm:t>
        <a:bodyPr/>
        <a:lstStyle/>
        <a:p>
          <a:r>
            <a:rPr lang="zh-TW" altLang="en-US" dirty="0" smtClean="0"/>
            <a:t>如果你是</a:t>
          </a:r>
          <a:r>
            <a:rPr lang="en-US" altLang="zh-TW" dirty="0" smtClean="0"/>
            <a:t>13</a:t>
          </a:r>
          <a:r>
            <a:rPr lang="zh-TW" altLang="en-US" dirty="0" smtClean="0"/>
            <a:t>號</a:t>
          </a:r>
          <a:endParaRPr lang="zh-TW" altLang="en-US" dirty="0"/>
        </a:p>
      </dgm:t>
    </dgm:pt>
    <dgm:pt modelId="{9DA80F3D-74B4-4707-9323-DB002017125D}" type="parTrans" cxnId="{92B16567-AA70-4467-B3EE-BF0C201963EE}">
      <dgm:prSet/>
      <dgm:spPr/>
      <dgm:t>
        <a:bodyPr/>
        <a:lstStyle/>
        <a:p>
          <a:endParaRPr lang="zh-TW" altLang="en-US"/>
        </a:p>
      </dgm:t>
    </dgm:pt>
    <dgm:pt modelId="{A43A983F-3A6E-4186-9E19-9F33C9CB363A}" type="sibTrans" cxnId="{92B16567-AA70-4467-B3EE-BF0C201963EE}">
      <dgm:prSet/>
      <dgm:spPr/>
      <dgm:t>
        <a:bodyPr/>
        <a:lstStyle/>
        <a:p>
          <a:endParaRPr lang="zh-TW" altLang="en-US"/>
        </a:p>
      </dgm:t>
    </dgm:pt>
    <dgm:pt modelId="{3ED7BE8C-70A4-4322-80FE-187BB1E5B426}">
      <dgm:prSet phldrT="[文字]"/>
      <dgm:spPr/>
      <dgm:t>
        <a:bodyPr/>
        <a:lstStyle/>
        <a:p>
          <a:r>
            <a:rPr lang="en-US" altLang="zh-TW" b="1" dirty="0" smtClean="0">
              <a:solidFill>
                <a:schemeClr val="accent2"/>
              </a:solidFill>
            </a:rPr>
            <a:t>13</a:t>
          </a:r>
          <a:r>
            <a:rPr lang="en-US" altLang="zh-TW" b="0" i="0" dirty="0" smtClean="0"/>
            <a:t>÷ 5=2……</a:t>
          </a:r>
          <a:r>
            <a:rPr lang="en-US" altLang="zh-TW" b="1" i="0" dirty="0" smtClean="0">
              <a:solidFill>
                <a:srgbClr val="FF0000"/>
              </a:solidFill>
            </a:rPr>
            <a:t>3</a:t>
          </a:r>
          <a:r>
            <a:rPr lang="en-US" altLang="zh-TW" b="0" i="0" dirty="0" smtClean="0"/>
            <a:t> </a:t>
          </a:r>
          <a:r>
            <a:rPr lang="zh-TW" altLang="en-US" b="0" i="0" dirty="0" smtClean="0"/>
            <a:t>→</a:t>
          </a:r>
          <a:r>
            <a:rPr lang="en-US" altLang="zh-TW" b="0" i="0" dirty="0" smtClean="0"/>
            <a:t/>
          </a:r>
          <a:br>
            <a:rPr lang="en-US" altLang="zh-TW" b="0" i="0" dirty="0" smtClean="0"/>
          </a:br>
          <a:r>
            <a:rPr lang="en-US" altLang="zh-TW" b="0" i="0" dirty="0" smtClean="0"/>
            <a:t>		</a:t>
          </a:r>
          <a:r>
            <a:rPr lang="zh-TW" altLang="en-US" b="0" i="0" dirty="0" smtClean="0"/>
            <a:t>請搜尋</a:t>
          </a:r>
          <a:r>
            <a:rPr lang="en-US" altLang="zh-TW" b="1" i="0" dirty="0" smtClean="0">
              <a:solidFill>
                <a:srgbClr val="FF0000"/>
              </a:solidFill>
            </a:rPr>
            <a:t>3</a:t>
          </a:r>
          <a:r>
            <a:rPr lang="zh-TW" altLang="en-US" b="0" i="0" dirty="0" smtClean="0"/>
            <a:t>號「林氏好」</a:t>
          </a:r>
          <a:endParaRPr lang="zh-TW" altLang="en-US" dirty="0"/>
        </a:p>
      </dgm:t>
    </dgm:pt>
    <dgm:pt modelId="{542D010E-27AB-49BA-BD92-509B7941EDEC}" type="parTrans" cxnId="{E5CFFAB7-D741-407D-B573-D81C8C7C7D5C}">
      <dgm:prSet/>
      <dgm:spPr/>
      <dgm:t>
        <a:bodyPr/>
        <a:lstStyle/>
        <a:p>
          <a:endParaRPr lang="zh-TW" altLang="en-US"/>
        </a:p>
      </dgm:t>
    </dgm:pt>
    <dgm:pt modelId="{96AD7618-4933-4E66-8F26-639073E1277C}" type="sibTrans" cxnId="{E5CFFAB7-D741-407D-B573-D81C8C7C7D5C}">
      <dgm:prSet/>
      <dgm:spPr/>
      <dgm:t>
        <a:bodyPr/>
        <a:lstStyle/>
        <a:p>
          <a:endParaRPr lang="zh-TW" altLang="en-US"/>
        </a:p>
      </dgm:t>
    </dgm:pt>
    <dgm:pt modelId="{3B4F4678-833A-47F2-981A-51BFBC61CDCE}" type="pres">
      <dgm:prSet presAssocID="{F2B9EA77-0259-4D77-908A-6E12176F9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A237D77-E460-44D5-BADA-7C79021BED0A}" type="pres">
      <dgm:prSet presAssocID="{C448EA55-2051-44DF-B392-01F0C5783F7E}" presName="parentLin" presStyleCnt="0"/>
      <dgm:spPr/>
    </dgm:pt>
    <dgm:pt modelId="{B169C863-726F-4B5C-8FBE-15D6A1EF44D2}" type="pres">
      <dgm:prSet presAssocID="{C448EA55-2051-44DF-B392-01F0C5783F7E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DD7EED7D-15A3-4C00-86B5-DCF15C33BD99}" type="pres">
      <dgm:prSet presAssocID="{C448EA55-2051-44DF-B392-01F0C5783F7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3C86E5-E5FF-419A-8B1F-A500B6D6495D}" type="pres">
      <dgm:prSet presAssocID="{C448EA55-2051-44DF-B392-01F0C5783F7E}" presName="negativeSpace" presStyleCnt="0"/>
      <dgm:spPr/>
    </dgm:pt>
    <dgm:pt modelId="{4125531B-E538-455C-9E13-55415050FF66}" type="pres">
      <dgm:prSet presAssocID="{C448EA55-2051-44DF-B392-01F0C5783F7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CB9B2A9-52EB-411A-8FDA-3272A0417963}" type="presOf" srcId="{3ED7BE8C-70A4-4322-80FE-187BB1E5B426}" destId="{4125531B-E538-455C-9E13-55415050FF66}" srcOrd="0" destOrd="0" presId="urn:microsoft.com/office/officeart/2005/8/layout/list1"/>
    <dgm:cxn modelId="{92B40869-C5DC-4891-AD50-334A7CCBE153}" type="presOf" srcId="{F2B9EA77-0259-4D77-908A-6E12176F98F6}" destId="{3B4F4678-833A-47F2-981A-51BFBC61CDCE}" srcOrd="0" destOrd="0" presId="urn:microsoft.com/office/officeart/2005/8/layout/list1"/>
    <dgm:cxn modelId="{92B16567-AA70-4467-B3EE-BF0C201963EE}" srcId="{F2B9EA77-0259-4D77-908A-6E12176F98F6}" destId="{C448EA55-2051-44DF-B392-01F0C5783F7E}" srcOrd="0" destOrd="0" parTransId="{9DA80F3D-74B4-4707-9323-DB002017125D}" sibTransId="{A43A983F-3A6E-4186-9E19-9F33C9CB363A}"/>
    <dgm:cxn modelId="{03BCDEC0-35A0-49E1-A65C-B899C8EA58DF}" type="presOf" srcId="{C448EA55-2051-44DF-B392-01F0C5783F7E}" destId="{DD7EED7D-15A3-4C00-86B5-DCF15C33BD99}" srcOrd="1" destOrd="0" presId="urn:microsoft.com/office/officeart/2005/8/layout/list1"/>
    <dgm:cxn modelId="{E5CFFAB7-D741-407D-B573-D81C8C7C7D5C}" srcId="{C448EA55-2051-44DF-B392-01F0C5783F7E}" destId="{3ED7BE8C-70A4-4322-80FE-187BB1E5B426}" srcOrd="0" destOrd="0" parTransId="{542D010E-27AB-49BA-BD92-509B7941EDEC}" sibTransId="{96AD7618-4933-4E66-8F26-639073E1277C}"/>
    <dgm:cxn modelId="{3412C498-5A30-401A-9B67-DED1AD8627C6}" type="presOf" srcId="{C448EA55-2051-44DF-B392-01F0C5783F7E}" destId="{B169C863-726F-4B5C-8FBE-15D6A1EF44D2}" srcOrd="0" destOrd="0" presId="urn:microsoft.com/office/officeart/2005/8/layout/list1"/>
    <dgm:cxn modelId="{A65A5CF0-DC90-41E4-A889-B1C227A6B0BF}" type="presParOf" srcId="{3B4F4678-833A-47F2-981A-51BFBC61CDCE}" destId="{0A237D77-E460-44D5-BADA-7C79021BED0A}" srcOrd="0" destOrd="0" presId="urn:microsoft.com/office/officeart/2005/8/layout/list1"/>
    <dgm:cxn modelId="{215052C9-2A87-4F13-AF04-A30C5845A7D9}" type="presParOf" srcId="{0A237D77-E460-44D5-BADA-7C79021BED0A}" destId="{B169C863-726F-4B5C-8FBE-15D6A1EF44D2}" srcOrd="0" destOrd="0" presId="urn:microsoft.com/office/officeart/2005/8/layout/list1"/>
    <dgm:cxn modelId="{8A988788-9FE4-46E5-BEAD-78566C1A2122}" type="presParOf" srcId="{0A237D77-E460-44D5-BADA-7C79021BED0A}" destId="{DD7EED7D-15A3-4C00-86B5-DCF15C33BD99}" srcOrd="1" destOrd="0" presId="urn:microsoft.com/office/officeart/2005/8/layout/list1"/>
    <dgm:cxn modelId="{E738AD62-B983-4812-80DC-5423583CD8F8}" type="presParOf" srcId="{3B4F4678-833A-47F2-981A-51BFBC61CDCE}" destId="{793C86E5-E5FF-419A-8B1F-A500B6D6495D}" srcOrd="1" destOrd="0" presId="urn:microsoft.com/office/officeart/2005/8/layout/list1"/>
    <dgm:cxn modelId="{68F6731C-A585-4DFE-B760-7361A8B2B19A}" type="presParOf" srcId="{3B4F4678-833A-47F2-981A-51BFBC61CDCE}" destId="{4125531B-E538-455C-9E13-55415050FF6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6B4496-974A-4A41-BF23-0314F1A710D0}" type="doc">
      <dgm:prSet loTypeId="urn:microsoft.com/office/officeart/2005/8/layout/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zh-TW" altLang="en-US"/>
        </a:p>
      </dgm:t>
    </dgm:pt>
    <dgm:pt modelId="{86BD4C68-FE46-43E7-BEC9-6E905560F9F6}">
      <dgm:prSet phldrT="[文字]"/>
      <dgm:spPr/>
      <dgm:t>
        <a:bodyPr/>
        <a:lstStyle/>
        <a:p>
          <a:r>
            <a: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討論重點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3D15150-7C4F-4492-B7D1-41A53135C45B}" type="parTrans" cxnId="{9EE3C306-4391-47B5-976A-05383FACA18A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0592121-3CB9-4FA2-B353-619F0D9F5602}" type="sibTrans" cxnId="{9EE3C306-4391-47B5-976A-05383FACA18A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7951AAA-0688-4E92-BDDB-486466F2139F}">
      <dgm:prSet phldrT="[文字]"/>
      <dgm:spPr/>
      <dgm:t>
        <a:bodyPr/>
        <a:lstStyle/>
        <a:p>
          <a:r>
            <a: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這位人物是哪裡人？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15CB7D5-10D8-4D91-AAB3-B6566DEBB356}" type="parTrans" cxnId="{C53FA6BB-3BEF-4A22-881A-1A459F2A8A87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46895E8-8A4B-49AD-AADF-6FAA85C2B755}" type="sibTrans" cxnId="{C53FA6BB-3BEF-4A22-881A-1A459F2A8A87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5AC5BF5-0CAE-4F78-99EE-7EC261FB7641}">
      <dgm:prSet phldrT="[文字]"/>
      <dgm:spPr/>
      <dgm:t>
        <a:bodyPr/>
        <a:lstStyle/>
        <a:p>
          <a:r>
            <a: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她如何接觸音樂？  她的音樂專長是什麼？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4A3F5C9-D300-4E9B-94BA-E3EAE9F8FC81}" type="parTrans" cxnId="{8ACBB59D-6F10-4D49-942F-C0E32ADEB38F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BDB7547-5032-482F-9C73-5E9882998700}" type="sibTrans" cxnId="{8ACBB59D-6F10-4D49-942F-C0E32ADEB38F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E6FDE46-767A-421C-872D-08526E69D6FB}">
      <dgm:prSet phldrT="[文字]"/>
      <dgm:spPr/>
      <dgm:t>
        <a:bodyPr/>
        <a:lstStyle/>
        <a:p>
          <a:r>
            <a: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她在哪裡讀書？    她從事什麼工作？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6EAAEB0-EFFA-4A8D-AFE7-96B6644CB850}" type="parTrans" cxnId="{AFBB0170-0DF2-4219-93AE-D1D75D419513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777BA5F-F9A3-4135-8937-B6F38BB7E435}" type="sibTrans" cxnId="{AFBB0170-0DF2-4219-93AE-D1D75D419513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937EBD6-1A10-4A32-8FCE-718863F80A30}">
      <dgm:prSet phldrT="[文字]"/>
      <dgm:spPr/>
      <dgm:t>
        <a:bodyPr/>
        <a:lstStyle/>
        <a:p>
          <a:r>
            <a: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她跟鄧雨賢的差別？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110C1DE3-06C1-4A39-9565-31C0FD2B4FBB}" type="parTrans" cxnId="{E2AFD66C-36FA-454D-8DB8-0C12DCFC6331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0F2CA32-3666-4F0C-8D32-EAE09D736FD9}" type="sibTrans" cxnId="{E2AFD66C-36FA-454D-8DB8-0C12DCFC6331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47BFC33-6015-436B-A17F-CC1A4430B5F8}" type="pres">
      <dgm:prSet presAssocID="{C36B4496-974A-4A41-BF23-0314F1A710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D33DDABD-0719-4D66-9385-ECECA010BEA4}" type="pres">
      <dgm:prSet presAssocID="{86BD4C68-FE46-43E7-BEC9-6E905560F9F6}" presName="parentLin" presStyleCnt="0"/>
      <dgm:spPr/>
    </dgm:pt>
    <dgm:pt modelId="{32BADC9F-12B3-4586-B6ED-964171C213ED}" type="pres">
      <dgm:prSet presAssocID="{86BD4C68-FE46-43E7-BEC9-6E905560F9F6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A2D3CE8B-3309-4EE0-8C44-D63FADD5E753}" type="pres">
      <dgm:prSet presAssocID="{86BD4C68-FE46-43E7-BEC9-6E905560F9F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6669C21-3F7C-4DFD-A61B-428869E59954}" type="pres">
      <dgm:prSet presAssocID="{86BD4C68-FE46-43E7-BEC9-6E905560F9F6}" presName="negativeSpace" presStyleCnt="0"/>
      <dgm:spPr/>
    </dgm:pt>
    <dgm:pt modelId="{272BC23D-D13B-4599-ACEB-EC705EB5E492}" type="pres">
      <dgm:prSet presAssocID="{86BD4C68-FE46-43E7-BEC9-6E905560F9F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53FA6BB-3BEF-4A22-881A-1A459F2A8A87}" srcId="{86BD4C68-FE46-43E7-BEC9-6E905560F9F6}" destId="{57951AAA-0688-4E92-BDDB-486466F2139F}" srcOrd="0" destOrd="0" parTransId="{C15CB7D5-10D8-4D91-AAB3-B6566DEBB356}" sibTransId="{F46895E8-8A4B-49AD-AADF-6FAA85C2B755}"/>
    <dgm:cxn modelId="{6508A53D-711B-42CA-AB00-EA5984FCE7E6}" type="presOf" srcId="{E5AC5BF5-0CAE-4F78-99EE-7EC261FB7641}" destId="{272BC23D-D13B-4599-ACEB-EC705EB5E492}" srcOrd="0" destOrd="1" presId="urn:microsoft.com/office/officeart/2005/8/layout/list1"/>
    <dgm:cxn modelId="{8E4C382A-0761-4981-986E-A943AEBF022A}" type="presOf" srcId="{C36B4496-974A-4A41-BF23-0314F1A710D0}" destId="{B47BFC33-6015-436B-A17F-CC1A4430B5F8}" srcOrd="0" destOrd="0" presId="urn:microsoft.com/office/officeart/2005/8/layout/list1"/>
    <dgm:cxn modelId="{9EE3C306-4391-47B5-976A-05383FACA18A}" srcId="{C36B4496-974A-4A41-BF23-0314F1A710D0}" destId="{86BD4C68-FE46-43E7-BEC9-6E905560F9F6}" srcOrd="0" destOrd="0" parTransId="{53D15150-7C4F-4492-B7D1-41A53135C45B}" sibTransId="{F0592121-3CB9-4FA2-B353-619F0D9F5602}"/>
    <dgm:cxn modelId="{9B6FD0DD-E3D3-415A-8A82-FC3981C8C23F}" type="presOf" srcId="{8E6FDE46-767A-421C-872D-08526E69D6FB}" destId="{272BC23D-D13B-4599-ACEB-EC705EB5E492}" srcOrd="0" destOrd="2" presId="urn:microsoft.com/office/officeart/2005/8/layout/list1"/>
    <dgm:cxn modelId="{8ACBB59D-6F10-4D49-942F-C0E32ADEB38F}" srcId="{86BD4C68-FE46-43E7-BEC9-6E905560F9F6}" destId="{E5AC5BF5-0CAE-4F78-99EE-7EC261FB7641}" srcOrd="1" destOrd="0" parTransId="{34A3F5C9-D300-4E9B-94BA-E3EAE9F8FC81}" sibTransId="{FBDB7547-5032-482F-9C73-5E9882998700}"/>
    <dgm:cxn modelId="{1FEC52FD-6461-4C8F-A969-870E2E818D59}" type="presOf" srcId="{86BD4C68-FE46-43E7-BEC9-6E905560F9F6}" destId="{32BADC9F-12B3-4586-B6ED-964171C213ED}" srcOrd="0" destOrd="0" presId="urn:microsoft.com/office/officeart/2005/8/layout/list1"/>
    <dgm:cxn modelId="{92ED4D89-7700-4341-A846-7750B5735C51}" type="presOf" srcId="{57951AAA-0688-4E92-BDDB-486466F2139F}" destId="{272BC23D-D13B-4599-ACEB-EC705EB5E492}" srcOrd="0" destOrd="0" presId="urn:microsoft.com/office/officeart/2005/8/layout/list1"/>
    <dgm:cxn modelId="{E2AFD66C-36FA-454D-8DB8-0C12DCFC6331}" srcId="{86BD4C68-FE46-43E7-BEC9-6E905560F9F6}" destId="{E937EBD6-1A10-4A32-8FCE-718863F80A30}" srcOrd="3" destOrd="0" parTransId="{110C1DE3-06C1-4A39-9565-31C0FD2B4FBB}" sibTransId="{20F2CA32-3666-4F0C-8D32-EAE09D736FD9}"/>
    <dgm:cxn modelId="{AFBB0170-0DF2-4219-93AE-D1D75D419513}" srcId="{86BD4C68-FE46-43E7-BEC9-6E905560F9F6}" destId="{8E6FDE46-767A-421C-872D-08526E69D6FB}" srcOrd="2" destOrd="0" parTransId="{B6EAAEB0-EFFA-4A8D-AFE7-96B6644CB850}" sibTransId="{8777BA5F-F9A3-4135-8937-B6F38BB7E435}"/>
    <dgm:cxn modelId="{CE21B789-E4DC-4E98-939C-ACF217D0A514}" type="presOf" srcId="{86BD4C68-FE46-43E7-BEC9-6E905560F9F6}" destId="{A2D3CE8B-3309-4EE0-8C44-D63FADD5E753}" srcOrd="1" destOrd="0" presId="urn:microsoft.com/office/officeart/2005/8/layout/list1"/>
    <dgm:cxn modelId="{969455F9-DB34-416C-B539-AEC8E35CABF5}" type="presOf" srcId="{E937EBD6-1A10-4A32-8FCE-718863F80A30}" destId="{272BC23D-D13B-4599-ACEB-EC705EB5E492}" srcOrd="0" destOrd="3" presId="urn:microsoft.com/office/officeart/2005/8/layout/list1"/>
    <dgm:cxn modelId="{C4B3C7D5-9A64-4497-85BE-89D880FEEA2E}" type="presParOf" srcId="{B47BFC33-6015-436B-A17F-CC1A4430B5F8}" destId="{D33DDABD-0719-4D66-9385-ECECA010BEA4}" srcOrd="0" destOrd="0" presId="urn:microsoft.com/office/officeart/2005/8/layout/list1"/>
    <dgm:cxn modelId="{CBF91961-63EC-495C-A9E1-AAC568922AE7}" type="presParOf" srcId="{D33DDABD-0719-4D66-9385-ECECA010BEA4}" destId="{32BADC9F-12B3-4586-B6ED-964171C213ED}" srcOrd="0" destOrd="0" presId="urn:microsoft.com/office/officeart/2005/8/layout/list1"/>
    <dgm:cxn modelId="{E79FD885-4575-4C4D-98A6-91371386EBAA}" type="presParOf" srcId="{D33DDABD-0719-4D66-9385-ECECA010BEA4}" destId="{A2D3CE8B-3309-4EE0-8C44-D63FADD5E753}" srcOrd="1" destOrd="0" presId="urn:microsoft.com/office/officeart/2005/8/layout/list1"/>
    <dgm:cxn modelId="{79E18EB0-42BB-4B70-999C-A7423095C1CA}" type="presParOf" srcId="{B47BFC33-6015-436B-A17F-CC1A4430B5F8}" destId="{D6669C21-3F7C-4DFD-A61B-428869E59954}" srcOrd="1" destOrd="0" presId="urn:microsoft.com/office/officeart/2005/8/layout/list1"/>
    <dgm:cxn modelId="{B3CB124A-73D0-4DBE-A4A8-3F4377C7076F}" type="presParOf" srcId="{B47BFC33-6015-436B-A17F-CC1A4430B5F8}" destId="{272BC23D-D13B-4599-ACEB-EC705EB5E49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25531B-E538-455C-9E13-55415050FF66}">
      <dsp:nvSpPr>
        <dsp:cNvPr id="0" name=""/>
        <dsp:cNvSpPr/>
      </dsp:nvSpPr>
      <dsp:spPr>
        <a:xfrm>
          <a:off x="0" y="478176"/>
          <a:ext cx="8128000" cy="216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666496" rIns="630823" bIns="227584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3200" b="1" kern="1200" dirty="0" smtClean="0">
              <a:solidFill>
                <a:schemeClr val="accent2"/>
              </a:solidFill>
            </a:rPr>
            <a:t>13</a:t>
          </a:r>
          <a:r>
            <a:rPr lang="en-US" altLang="zh-TW" sz="3200" b="0" i="0" kern="1200" dirty="0" smtClean="0"/>
            <a:t>÷ 5=2……</a:t>
          </a:r>
          <a:r>
            <a:rPr lang="en-US" altLang="zh-TW" sz="3200" b="1" i="0" kern="1200" dirty="0" smtClean="0">
              <a:solidFill>
                <a:srgbClr val="FF0000"/>
              </a:solidFill>
            </a:rPr>
            <a:t>3</a:t>
          </a:r>
          <a:r>
            <a:rPr lang="en-US" altLang="zh-TW" sz="3200" b="0" i="0" kern="1200" dirty="0" smtClean="0"/>
            <a:t> </a:t>
          </a:r>
          <a:r>
            <a:rPr lang="zh-TW" altLang="en-US" sz="3200" b="0" i="0" kern="1200" dirty="0" smtClean="0"/>
            <a:t>→</a:t>
          </a:r>
          <a:r>
            <a:rPr lang="en-US" altLang="zh-TW" sz="3200" b="0" i="0" kern="1200" dirty="0" smtClean="0"/>
            <a:t/>
          </a:r>
          <a:br>
            <a:rPr lang="en-US" altLang="zh-TW" sz="3200" b="0" i="0" kern="1200" dirty="0" smtClean="0"/>
          </a:br>
          <a:r>
            <a:rPr lang="en-US" altLang="zh-TW" sz="3200" b="0" i="0" kern="1200" dirty="0" smtClean="0"/>
            <a:t>		</a:t>
          </a:r>
          <a:r>
            <a:rPr lang="zh-TW" altLang="en-US" sz="3200" b="0" i="0" kern="1200" dirty="0" smtClean="0"/>
            <a:t>請搜尋</a:t>
          </a:r>
          <a:r>
            <a:rPr lang="en-US" altLang="zh-TW" sz="3200" b="1" i="0" kern="1200" dirty="0" smtClean="0">
              <a:solidFill>
                <a:srgbClr val="FF0000"/>
              </a:solidFill>
            </a:rPr>
            <a:t>3</a:t>
          </a:r>
          <a:r>
            <a:rPr lang="zh-TW" altLang="en-US" sz="3200" b="0" i="0" kern="1200" dirty="0" smtClean="0"/>
            <a:t>號「林氏好」</a:t>
          </a:r>
          <a:endParaRPr lang="zh-TW" altLang="en-US" sz="3200" kern="1200" dirty="0"/>
        </a:p>
      </dsp:txBody>
      <dsp:txXfrm>
        <a:off x="0" y="478176"/>
        <a:ext cx="8128000" cy="2167200"/>
      </dsp:txXfrm>
    </dsp:sp>
    <dsp:sp modelId="{DD7EED7D-15A3-4C00-86B5-DCF15C33BD99}">
      <dsp:nvSpPr>
        <dsp:cNvPr id="0" name=""/>
        <dsp:cNvSpPr/>
      </dsp:nvSpPr>
      <dsp:spPr>
        <a:xfrm>
          <a:off x="406400" y="5856"/>
          <a:ext cx="5689600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/>
            <a:t>如果你是</a:t>
          </a:r>
          <a:r>
            <a:rPr lang="en-US" altLang="zh-TW" sz="3200" kern="1200" dirty="0" smtClean="0"/>
            <a:t>13</a:t>
          </a:r>
          <a:r>
            <a:rPr lang="zh-TW" altLang="en-US" sz="3200" kern="1200" dirty="0" smtClean="0"/>
            <a:t>號</a:t>
          </a:r>
          <a:endParaRPr lang="zh-TW" altLang="en-US" sz="3200" kern="1200" dirty="0"/>
        </a:p>
      </dsp:txBody>
      <dsp:txXfrm>
        <a:off x="452514" y="51970"/>
        <a:ext cx="5597372" cy="852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BC23D-D13B-4599-ACEB-EC705EB5E492}">
      <dsp:nvSpPr>
        <dsp:cNvPr id="0" name=""/>
        <dsp:cNvSpPr/>
      </dsp:nvSpPr>
      <dsp:spPr>
        <a:xfrm>
          <a:off x="0" y="395506"/>
          <a:ext cx="10417175" cy="2753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8489" tIns="479044" rIns="808489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這位人物是哪裡人？</a:t>
          </a:r>
          <a:endParaRPr lang="zh-TW" altLang="en-US" sz="2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她如何接觸音樂？  她的音樂專長是什麼？</a:t>
          </a:r>
          <a:endParaRPr lang="zh-TW" altLang="en-US" sz="2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她在哪裡讀書？    她從事什麼工作？</a:t>
          </a:r>
          <a:endParaRPr lang="zh-TW" altLang="en-US" sz="2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她跟鄧雨賢的差別？</a:t>
          </a:r>
          <a:endParaRPr lang="zh-TW" altLang="en-US" sz="2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0" y="395506"/>
        <a:ext cx="10417175" cy="2753100"/>
      </dsp:txXfrm>
    </dsp:sp>
    <dsp:sp modelId="{A2D3CE8B-3309-4EE0-8C44-D63FADD5E753}">
      <dsp:nvSpPr>
        <dsp:cNvPr id="0" name=""/>
        <dsp:cNvSpPr/>
      </dsp:nvSpPr>
      <dsp:spPr>
        <a:xfrm>
          <a:off x="520858" y="56026"/>
          <a:ext cx="7292022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621" tIns="0" rIns="275621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討論重點</a:t>
          </a:r>
          <a:endParaRPr lang="zh-TW" altLang="en-US" sz="2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54002" y="89170"/>
        <a:ext cx="7225734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="" xmlns:a16="http://schemas.microsoft.com/office/drawing/2014/main" id="{0D828AE5-7CDC-0ED6-5E06-99F41048F2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="" xmlns:a16="http://schemas.microsoft.com/office/drawing/2014/main" id="{149CE95F-79E0-8C97-E69B-2F00C1E153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2E5A2-4DC6-4C45-983B-FB9517E27FD2}" type="datetimeFigureOut">
              <a:rPr kumimoji="1" lang="zh-TW" altLang="en-US" smtClean="0"/>
              <a:t>2025/10/7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="" xmlns:a16="http://schemas.microsoft.com/office/drawing/2014/main" id="{DE77BE63-0985-AA5C-F037-A04B8FF4A8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="" xmlns:a16="http://schemas.microsoft.com/office/drawing/2014/main" id="{451CD4EF-B9B9-991B-7A0D-0F5563FEF6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849A7-3266-7C40-8344-EE670FD2C456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53898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51206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課前準備：學生課前先分成四組，依組別就座，每一組至少兩人共用一部平板或一支手機，或是每人一部平板或手機。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2412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>
          <a:extLst>
            <a:ext uri="{FF2B5EF4-FFF2-40B4-BE49-F238E27FC236}">
              <a16:creationId xmlns="" xmlns:a16="http://schemas.microsoft.com/office/drawing/2014/main" id="{5BFAF587-9580-A92F-B73A-7D4F737AE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>
            <a:extLst>
              <a:ext uri="{FF2B5EF4-FFF2-40B4-BE49-F238E27FC236}">
                <a16:creationId xmlns="" xmlns:a16="http://schemas.microsoft.com/office/drawing/2014/main" id="{01B02186-F574-5BC3-DE00-6024D15DC8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歷史課堂或我們的生活中，常見使用圖畫或照片作為輔助說明；如何解讀這些圖片成為歷史課或生活中的重要課題。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8:notes">
            <a:extLst>
              <a:ext uri="{FF2B5EF4-FFF2-40B4-BE49-F238E27FC236}">
                <a16:creationId xmlns="" xmlns:a16="http://schemas.microsoft.com/office/drawing/2014/main" id="{ECE11E25-3B7A-A826-D126-AAD3BF5637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6494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>
          <a:extLst>
            <a:ext uri="{FF2B5EF4-FFF2-40B4-BE49-F238E27FC236}">
              <a16:creationId xmlns="" xmlns:a16="http://schemas.microsoft.com/office/drawing/2014/main" id="{C142D41C-DD73-2A25-6801-CD008DF46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>
            <a:extLst>
              <a:ext uri="{FF2B5EF4-FFF2-40B4-BE49-F238E27FC236}">
                <a16:creationId xmlns="" xmlns:a16="http://schemas.microsoft.com/office/drawing/2014/main" id="{0AA1E397-34E3-3E81-6DDC-83BF82FA85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8:notes">
            <a:extLst>
              <a:ext uri="{FF2B5EF4-FFF2-40B4-BE49-F238E27FC236}">
                <a16:creationId xmlns="" xmlns:a16="http://schemas.microsoft.com/office/drawing/2014/main" id="{F822A250-1CB7-03B1-4110-E3329D25AB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45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DFEDD437-98CC-2A66-6A72-657D72E74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6B41C70B-2F39-2004-C0E6-0C9A0CAE2E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C9273E8A-F02E-AA80-C9E0-983F9DF800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674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標題封面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=""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紫色, 設計 的圖片&#10;&#10;AI 產生的內容可能不正確。">
            <a:extLst>
              <a:ext uri="{FF2B5EF4-FFF2-40B4-BE49-F238E27FC236}">
                <a16:creationId xmlns="" xmlns:a16="http://schemas.microsoft.com/office/drawing/2014/main" id="{B3437EA4-FD90-1AB7-6379-CCB9B88C19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67388" y="-1596135"/>
            <a:ext cx="6017898" cy="641696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669603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71609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紫色, 設計 的圖片&#10;&#10;AI 產生的內容可能不正確。">
            <a:extLst>
              <a:ext uri="{FF2B5EF4-FFF2-40B4-BE49-F238E27FC236}">
                <a16:creationId xmlns="" xmlns:a16="http://schemas.microsoft.com/office/drawing/2014/main" id="{13707BD3-FFE0-490C-89B1-4EF89F652E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67388" y="-1596135"/>
            <a:ext cx="6017898" cy="641696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6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AD045041-E93B-3D70-CA8D-9C5E450B65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19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紫色, 設計 的圖片&#10;&#10;AI 產生的內容可能不正確。">
            <a:extLst>
              <a:ext uri="{FF2B5EF4-FFF2-40B4-BE49-F238E27FC236}">
                <a16:creationId xmlns="" xmlns:a16="http://schemas.microsoft.com/office/drawing/2014/main" id="{B71CFF19-744A-8898-4878-A01AEED3BF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67388" y="-1596135"/>
            <a:ext cx="6017898" cy="641696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12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5338F739-A821-F970-71A5-650DAC9FD2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943" y="187118"/>
            <a:ext cx="6478904" cy="1843996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=""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=""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=""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=""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=""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=""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=""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=""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=""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=""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=""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992441FB-0C70-404F-3AA4-9F719A77A6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943" y="187118"/>
            <a:ext cx="6539741" cy="1861311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486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作業系統, Rectangle, 多媒體 的圖片&#10;&#10;AI 產生的內容可能不正確。">
            <a:extLst>
              <a:ext uri="{FF2B5EF4-FFF2-40B4-BE49-F238E27FC236}">
                <a16:creationId xmlns="" xmlns:a16="http://schemas.microsoft.com/office/drawing/2014/main" id="{887936BD-F433-4DD4-A211-D57974323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0475" y="837622"/>
            <a:ext cx="10662800" cy="582528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C5F4CE6-C14C-A802-C398-19D2A3C35C0F}"/>
              </a:ext>
            </a:extLst>
          </p:cNvPr>
          <p:cNvSpPr/>
          <p:nvPr userDrawn="1"/>
        </p:nvSpPr>
        <p:spPr>
          <a:xfrm>
            <a:off x="1222829" y="1120061"/>
            <a:ext cx="3298371" cy="462579"/>
          </a:xfrm>
          <a:prstGeom prst="rect">
            <a:avLst/>
          </a:prstGeom>
          <a:solidFill>
            <a:srgbClr val="B1E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電腦, 作業系統, 多媒體 的圖片&#10;&#10;AI 產生的內容可能不正確。">
            <a:extLst>
              <a:ext uri="{FF2B5EF4-FFF2-40B4-BE49-F238E27FC236}">
                <a16:creationId xmlns="" xmlns:a16="http://schemas.microsoft.com/office/drawing/2014/main" id="{99B578FA-4512-AD73-A04A-47AE7536BA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1369" y="673768"/>
            <a:ext cx="10726467" cy="5942362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70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, 作業系統 的圖片&#10;&#10;AI 產生的內容可能不正確。">
            <a:extLst>
              <a:ext uri="{FF2B5EF4-FFF2-40B4-BE49-F238E27FC236}">
                <a16:creationId xmlns="" xmlns:a16="http://schemas.microsoft.com/office/drawing/2014/main" id="{CC761880-6CE3-3D09-7983-33F2FEA194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1825" y="682482"/>
            <a:ext cx="8964978" cy="599329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AD045041-E93B-3D70-CA8D-9C5E450B65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062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42F6F5EC-8C4F-A6D4-AA87-51C51B3BB9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87073" y="849323"/>
            <a:ext cx="8896047" cy="580451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AD045041-E93B-3D70-CA8D-9C5E450B65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4AB8F6B-8E33-02D0-C4F5-C344CE5A82D1}"/>
              </a:ext>
            </a:extLst>
          </p:cNvPr>
          <p:cNvSpPr/>
          <p:nvPr userDrawn="1"/>
        </p:nvSpPr>
        <p:spPr>
          <a:xfrm>
            <a:off x="3559629" y="1065007"/>
            <a:ext cx="3298371" cy="462579"/>
          </a:xfrm>
          <a:prstGeom prst="rect">
            <a:avLst/>
          </a:prstGeom>
          <a:solidFill>
            <a:srgbClr val="B1E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9406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A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A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14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5" r:id="rId2"/>
    <p:sldLayoutId id="2147483670" r:id="rId3"/>
    <p:sldLayoutId id="2147483673" r:id="rId4"/>
    <p:sldLayoutId id="2147483671" r:id="rId5"/>
    <p:sldLayoutId id="2147483672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11" Type="http://schemas.microsoft.com/office/2007/relationships/hdphoto" Target="../media/hdphoto1.wdp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6.pn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image" Target="../media/image2.emf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g"/><Relationship Id="rId4" Type="http://schemas.openxmlformats.org/officeDocument/2006/relationships/hyperlink" Target="https://youtu.be/K-57XH5tJjw?feature=shar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uLdXUtmyas?si=LbItuqzzWkTHl2Ep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ABCB805B-ECE4-31BE-6A0C-B35AB1704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26" y="1428590"/>
            <a:ext cx="8133616" cy="3569079"/>
          </a:xfrm>
          <a:prstGeom prst="rect">
            <a:avLst/>
          </a:prstGeom>
        </p:spPr>
      </p:pic>
      <p:pic>
        <p:nvPicPr>
          <p:cNvPr id="17" name="圖片 16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1EE9F399-33C0-44C7-547F-801F55954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2259" y="1550215"/>
            <a:ext cx="2846606" cy="4281770"/>
          </a:xfrm>
          <a:prstGeom prst="rect">
            <a:avLst/>
          </a:prstGeom>
        </p:spPr>
      </p:pic>
      <p:pic>
        <p:nvPicPr>
          <p:cNvPr id="9" name="圖片 8" descr="一張含有 圓形, 設計, 卡通 的圖片&#10;&#10;AI 產生的內容可能不正確。">
            <a:extLst>
              <a:ext uri="{FF2B5EF4-FFF2-40B4-BE49-F238E27FC236}">
                <a16:creationId xmlns="" xmlns:a16="http://schemas.microsoft.com/office/drawing/2014/main" id="{85A5ECF0-59AB-FAA4-AF86-71EA42DA1A9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020" b="58415"/>
          <a:stretch>
            <a:fillRect/>
          </a:stretch>
        </p:blipFill>
        <p:spPr>
          <a:xfrm>
            <a:off x="8125455" y="2380482"/>
            <a:ext cx="2917612" cy="173396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3992A441-9C9B-9AD5-38EE-9AAE53E1AE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="" xmlns:a16="http://schemas.microsoft.com/office/drawing/2014/main" id="{7033B291-95CC-7A6A-5601-9EEBD4365A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4"/>
            <a:ext cx="3564286" cy="860345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="" xmlns:a16="http://schemas.microsoft.com/office/drawing/2014/main" id="{CAAA0AAE-A8DA-5903-C5A8-093A46B186EB}"/>
              </a:ext>
            </a:extLst>
          </p:cNvPr>
          <p:cNvSpPr txBox="1"/>
          <p:nvPr/>
        </p:nvSpPr>
        <p:spPr>
          <a:xfrm>
            <a:off x="924357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</a:t>
            </a:r>
            <a:r>
              <a:rPr kumimoji="1" lang="zh-TW" altLang="en-US" sz="1600" b="1" dirty="0" smtClean="0">
                <a:solidFill>
                  <a:srgbClr val="7030A0"/>
                </a:solidFill>
              </a:rPr>
              <a:t>澎湖縣立合橫國小 許毓恩</a:t>
            </a:r>
            <a:endParaRPr kumimoji="1" lang="zh-TW" altLang="en-US" sz="1600" b="1" dirty="0">
              <a:solidFill>
                <a:srgbClr val="7030A0"/>
              </a:solidFill>
            </a:endParaRPr>
          </a:p>
        </p:txBody>
      </p:sp>
      <p:pic>
        <p:nvPicPr>
          <p:cNvPr id="33" name="圖片 32">
            <a:extLst>
              <a:ext uri="{FF2B5EF4-FFF2-40B4-BE49-F238E27FC236}">
                <a16:creationId xmlns="" xmlns:a16="http://schemas.microsoft.com/office/drawing/2014/main" id="{9E38FE21-506F-CCF3-CEF1-72B8D3CF5F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CD1FB459-FE61-AEA0-935D-06007BA32C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7716948" y="1228331"/>
            <a:ext cx="6731000" cy="3581400"/>
          </a:xfrm>
          <a:prstGeom prst="rect">
            <a:avLst/>
          </a:prstGeom>
        </p:spPr>
      </p:pic>
      <p:grpSp>
        <p:nvGrpSpPr>
          <p:cNvPr id="10" name="群組 9">
            <a:extLst>
              <a:ext uri="{FF2B5EF4-FFF2-40B4-BE49-F238E27FC236}">
                <a16:creationId xmlns="" xmlns:a16="http://schemas.microsoft.com/office/drawing/2014/main" id="{DB60593B-4EFE-C029-3E7F-5753FB1934B1}"/>
              </a:ext>
            </a:extLst>
          </p:cNvPr>
          <p:cNvGrpSpPr/>
          <p:nvPr/>
        </p:nvGrpSpPr>
        <p:grpSpPr>
          <a:xfrm rot="2567266">
            <a:off x="-6842835" y="2277799"/>
            <a:ext cx="7522543" cy="2083037"/>
            <a:chOff x="1073125" y="-2869627"/>
            <a:chExt cx="5962695" cy="2083037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11" name="文字方塊 10">
              <a:extLst>
                <a:ext uri="{FF2B5EF4-FFF2-40B4-BE49-F238E27FC236}">
                  <a16:creationId xmlns="" xmlns:a16="http://schemas.microsoft.com/office/drawing/2014/main" id="{01565C99-F652-8A2B-66AC-5C5262B22F7E}"/>
                </a:ext>
              </a:extLst>
            </p:cNvPr>
            <p:cNvSpPr txBox="1"/>
            <p:nvPr/>
          </p:nvSpPr>
          <p:spPr>
            <a:xfrm>
              <a:off x="1073129" y="-2869627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 smtClean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鄧雨賢</a:t>
              </a:r>
              <a:endParaRPr kumimoji="1" lang="zh-TW" altLang="en-US" sz="7200" b="1" dirty="0">
                <a:ln w="13462">
                  <a:noFill/>
                  <a:prstDash val="solid"/>
                </a:ln>
                <a:solidFill>
                  <a:srgbClr val="8B92E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="" xmlns:a16="http://schemas.microsoft.com/office/drawing/2014/main" id="{AFF057B2-6DCA-D16B-9E2E-5BA87F7B3D99}"/>
                </a:ext>
              </a:extLst>
            </p:cNvPr>
            <p:cNvSpPr txBox="1"/>
            <p:nvPr/>
          </p:nvSpPr>
          <p:spPr>
            <a:xfrm>
              <a:off x="1073125" y="-1556031"/>
              <a:ext cx="59626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400" b="1" dirty="0" smtClean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與同時代的女性音樂家</a:t>
              </a:r>
              <a:endParaRPr kumimoji="1" lang="zh-TW" altLang="en-US" sz="4400" b="1" dirty="0">
                <a:ln w="13462">
                  <a:noFill/>
                  <a:prstDash val="solid"/>
                </a:ln>
                <a:solidFill>
                  <a:srgbClr val="8B92E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CD1FB459-FE61-AEA0-935D-06007BA32C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7768948" y="1228332"/>
            <a:ext cx="6731000" cy="3581400"/>
          </a:xfrm>
          <a:prstGeom prst="rect">
            <a:avLst/>
          </a:prstGeom>
        </p:spPr>
      </p:pic>
      <p:grpSp>
        <p:nvGrpSpPr>
          <p:cNvPr id="18" name="群組 17">
            <a:extLst>
              <a:ext uri="{FF2B5EF4-FFF2-40B4-BE49-F238E27FC236}">
                <a16:creationId xmlns="" xmlns:a16="http://schemas.microsoft.com/office/drawing/2014/main" id="{DB60593B-4EFE-C029-3E7F-5753FB1934B1}"/>
              </a:ext>
            </a:extLst>
          </p:cNvPr>
          <p:cNvGrpSpPr/>
          <p:nvPr/>
        </p:nvGrpSpPr>
        <p:grpSpPr>
          <a:xfrm rot="2567266">
            <a:off x="-6894835" y="2277800"/>
            <a:ext cx="7522543" cy="2083037"/>
            <a:chOff x="1073125" y="-2869627"/>
            <a:chExt cx="5962695" cy="2083037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19" name="文字方塊 18">
              <a:extLst>
                <a:ext uri="{FF2B5EF4-FFF2-40B4-BE49-F238E27FC236}">
                  <a16:creationId xmlns="" xmlns:a16="http://schemas.microsoft.com/office/drawing/2014/main" id="{01565C99-F652-8A2B-66AC-5C5262B22F7E}"/>
                </a:ext>
              </a:extLst>
            </p:cNvPr>
            <p:cNvSpPr txBox="1"/>
            <p:nvPr/>
          </p:nvSpPr>
          <p:spPr>
            <a:xfrm>
              <a:off x="1073129" y="-2869627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 smtClean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鄧雨賢</a:t>
              </a:r>
              <a:endParaRPr kumimoji="1" lang="zh-TW" altLang="en-US" sz="7200" b="1" dirty="0">
                <a:ln w="13462">
                  <a:noFill/>
                  <a:prstDash val="solid"/>
                </a:ln>
                <a:solidFill>
                  <a:srgbClr val="8B92E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0" name="文字方塊 19">
              <a:extLst>
                <a:ext uri="{FF2B5EF4-FFF2-40B4-BE49-F238E27FC236}">
                  <a16:creationId xmlns="" xmlns:a16="http://schemas.microsoft.com/office/drawing/2014/main" id="{AFF057B2-6DCA-D16B-9E2E-5BA87F7B3D99}"/>
                </a:ext>
              </a:extLst>
            </p:cNvPr>
            <p:cNvSpPr txBox="1"/>
            <p:nvPr/>
          </p:nvSpPr>
          <p:spPr>
            <a:xfrm>
              <a:off x="1073125" y="-1556031"/>
              <a:ext cx="59626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400" b="1" dirty="0" smtClean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與同時代的女性音樂家</a:t>
              </a:r>
              <a:endParaRPr kumimoji="1" lang="zh-TW" altLang="en-US" sz="4400" b="1" dirty="0">
                <a:ln w="13462">
                  <a:noFill/>
                  <a:prstDash val="solid"/>
                </a:ln>
                <a:solidFill>
                  <a:srgbClr val="8B92E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026" name="Picture 2" descr="https://blogger.googleusercontent.com/img/b/R29vZ2xl/AVvXsEjBi30ZBC63HlnZvbHLpyhlsZR4_OT9AbXoc88jC8MD9PZxksHi1z8tF958io57K6ZRXMpndVr55EhcUT9VflITvB5Q6xKXVqdoKkFCfHp3ARN0L_hLuxDz25FjCrr_e7z4x3LG-dLSmZB4/s800/piano_upright.png"/>
          <p:cNvPicPr>
            <a:picLocks noChangeAspect="1" noChangeArrowheads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936" y="4347848"/>
            <a:ext cx="2601740" cy="238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/>
          <p:cNvSpPr txBox="1">
            <a:spLocks/>
          </p:cNvSpPr>
          <p:nvPr/>
        </p:nvSpPr>
        <p:spPr>
          <a:xfrm>
            <a:off x="200797" y="953777"/>
            <a:ext cx="2811463" cy="181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buFont typeface="Microsoft JhengHei"/>
              <a:buNone/>
            </a:pPr>
            <a:r>
              <a:rPr lang="zh-TW" altLang="en-US" sz="4000" dirty="0" smtClean="0"/>
              <a:t>女性音樂家</a:t>
            </a:r>
            <a:endParaRPr lang="en-US" altLang="zh-TW" sz="4000" dirty="0" smtClean="0"/>
          </a:p>
          <a:p>
            <a:pPr>
              <a:lnSpc>
                <a:spcPct val="150000"/>
              </a:lnSpc>
              <a:buFont typeface="Microsoft JhengHei"/>
              <a:buNone/>
            </a:pPr>
            <a:r>
              <a:rPr lang="en-US" altLang="zh-TW" sz="4000" dirty="0" smtClean="0"/>
              <a:t>VS</a:t>
            </a:r>
            <a:r>
              <a:rPr lang="zh-TW" altLang="en-US" sz="4000" dirty="0" smtClean="0"/>
              <a:t>  鄧雨賢</a:t>
            </a:r>
            <a:endParaRPr lang="zh-TW" altLang="en-US" sz="4000" dirty="0"/>
          </a:p>
        </p:txBody>
      </p:sp>
      <p:sp>
        <p:nvSpPr>
          <p:cNvPr id="3" name="副標題 9">
            <a:extLst>
              <a:ext uri="{FF2B5EF4-FFF2-40B4-BE49-F238E27FC236}">
                <a16:creationId xmlns="" xmlns:a16="http://schemas.microsoft.com/office/drawing/2014/main" id="{88F94241-C814-9081-D537-237EF21F6DD6}"/>
              </a:ext>
            </a:extLst>
          </p:cNvPr>
          <p:cNvSpPr txBox="1">
            <a:spLocks/>
          </p:cNvSpPr>
          <p:nvPr/>
        </p:nvSpPr>
        <p:spPr>
          <a:xfrm>
            <a:off x="200797" y="2725004"/>
            <a:ext cx="3525525" cy="16317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大家想想看</a:t>
            </a:r>
            <a:endParaRPr lang="en-US" altLang="zh-TW" sz="2000" b="1" dirty="0" smtClean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       她與他哪裡一樣？</a:t>
            </a:r>
            <a:r>
              <a:rPr lang="en-US" altLang="zh-TW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                      哪裡不一樣？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12613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學習單一</a:t>
            </a:r>
            <a:endParaRPr lang="zh-TW" altLang="en-US" sz="900" b="1" dirty="0"/>
          </a:p>
        </p:txBody>
      </p:sp>
      <p:pic>
        <p:nvPicPr>
          <p:cNvPr id="4" name="圖片 3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91" y="1863879"/>
            <a:ext cx="8406259" cy="2956598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>
          <a:xfrm>
            <a:off x="5429250" y="5010150"/>
            <a:ext cx="4305300" cy="9334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/>
              <a:t>請仔細想</a:t>
            </a:r>
            <a:r>
              <a:rPr lang="zh-TW" altLang="en-US" sz="3200" dirty="0" smtClean="0"/>
              <a:t>想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703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9" y="378373"/>
            <a:ext cx="3256210" cy="43512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384569" y="1008993"/>
          <a:ext cx="8454469" cy="5423339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742263"/>
                <a:gridCol w="7712206"/>
              </a:tblGrid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/>
                        <a:t>年份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/>
                        <a:t>生平大事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1906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生於</a:t>
                      </a:r>
                      <a:r>
                        <a:rPr lang="en-US" altLang="zh-TW" sz="1800" kern="1200" dirty="0" smtClean="0">
                          <a:effectLst/>
                        </a:rPr>
                        <a:t>7</a:t>
                      </a:r>
                      <a:r>
                        <a:rPr lang="zh-TW" altLang="en-US" sz="1800" kern="1200" dirty="0" smtClean="0">
                          <a:effectLst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</a:rPr>
                        <a:t>21</a:t>
                      </a:r>
                      <a:r>
                        <a:rPr lang="zh-TW" altLang="en-US" sz="1800" kern="1200" dirty="0" smtClean="0">
                          <a:effectLst/>
                        </a:rPr>
                        <a:t>日，次男，出生於今日的桃園龍潭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 smtClean="0"/>
                        <a:t>1925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</a:rPr>
                        <a:t>臺北師範學校（今臺北市立教育大學之前身）</a:t>
                      </a:r>
                      <a:r>
                        <a:rPr lang="zh-TW" altLang="en-US" sz="1800" b="1" u="sng" kern="1200" dirty="0" smtClean="0">
                          <a:effectLst/>
                        </a:rPr>
                        <a:t>本科畢業</a:t>
                      </a:r>
                      <a:r>
                        <a:rPr lang="zh-TW" altLang="en-US" sz="1800" b="1" kern="1200" dirty="0" smtClean="0">
                          <a:effectLst/>
                        </a:rPr>
                        <a:t>，分發至臺北日新公學校任教職。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kern="1200" dirty="0" smtClean="0">
                          <a:effectLst/>
                        </a:rPr>
                        <a:t>1929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</a:rPr>
                        <a:t>辭去教職，赴日進修音樂，返國後礙於當時生活環境不佳，無法在音樂創作領域發展，經友人推薦到臺中地方法院任通譯。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1932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於文聲唱片發表「大稻埕行進曲」唱片作品嶄露頭角。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1933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進入古倫美亞唱片，專職創作。以望春風、月夜愁、老青春、跳舞時代、橋上美人等創作歌曲聞名流行歌壇。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1934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創作滿面春風、碎心花等作品；並贏得流行歌壇四大金剛的美名。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1939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因受唱片業嚴重衰退之影響，再次至日本尋求發展機會。遽聞女兒富美惠痢疾病逝即刻返臺。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1940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</a:rPr>
                        <a:t>辭古倫美亞唱片職，並自臺北遷居新竹芎林，並於當地公學校擔任教職。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</a:rPr>
                        <a:t>1944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800" kern="1200" dirty="0" smtClean="0">
                          <a:effectLst/>
                        </a:rPr>
                        <a:t>6</a:t>
                      </a:r>
                      <a:r>
                        <a:rPr lang="zh-TW" altLang="en-US" sz="1800" kern="1200" dirty="0" smtClean="0">
                          <a:effectLst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</a:rPr>
                        <a:t>11</a:t>
                      </a:r>
                      <a:r>
                        <a:rPr lang="zh-TW" altLang="en-US" sz="1800" kern="1200" dirty="0" smtClean="0">
                          <a:effectLst/>
                        </a:rPr>
                        <a:t>日因病逝世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8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529535" y="547395"/>
            <a:ext cx="5899840" cy="127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6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小組討論時間：</a:t>
            </a:r>
            <a:endParaRPr lang="zh-TW" altLang="en-US" sz="6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圓角矩形 2"/>
          <p:cNvSpPr/>
          <p:nvPr/>
        </p:nvSpPr>
        <p:spPr>
          <a:xfrm>
            <a:off x="2576513" y="2266950"/>
            <a:ext cx="6791324" cy="6000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分組原則：選到同樣人物的同學為同一組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資料庫圖表 3"/>
          <p:cNvGraphicFramePr/>
          <p:nvPr>
            <p:extLst>
              <p:ext uri="{D42A27DB-BD31-4B8C-83A1-F6EECF244321}">
                <p14:modId xmlns:p14="http://schemas.microsoft.com/office/powerpoint/2010/main" val="2615882733"/>
              </p:ext>
            </p:extLst>
          </p:nvPr>
        </p:nvGraphicFramePr>
        <p:xfrm>
          <a:off x="993774" y="3162299"/>
          <a:ext cx="10417175" cy="3204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橢圓形圖說文字 4"/>
          <p:cNvSpPr/>
          <p:nvPr/>
        </p:nvSpPr>
        <p:spPr>
          <a:xfrm>
            <a:off x="7658100" y="3552825"/>
            <a:ext cx="3609975" cy="1343025"/>
          </a:xfrm>
          <a:prstGeom prst="wedgeEllipseCallout">
            <a:avLst>
              <a:gd name="adj1" fmla="val -68275"/>
              <a:gd name="adj2" fmla="val -3679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要仔細聽同學報告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等下作業才會寫唷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0840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472385" y="674177"/>
            <a:ext cx="5896884" cy="99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學習單二：</a:t>
            </a:r>
            <a:endParaRPr lang="en-US" altLang="zh-TW" sz="2800" b="1" dirty="0" smtClean="0"/>
          </a:p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en-US" altLang="zh-TW" sz="2800" b="1" dirty="0"/>
              <a:t>	</a:t>
            </a:r>
            <a:r>
              <a:rPr lang="zh-TW" altLang="en-US" sz="2800" b="1" dirty="0" smtClean="0"/>
              <a:t>          都是教育的功勞嗎？</a:t>
            </a:r>
            <a:endParaRPr lang="en-US" altLang="zh-TW" sz="2800" b="1" dirty="0" smtClean="0"/>
          </a:p>
        </p:txBody>
      </p:sp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22" y="2052447"/>
            <a:ext cx="10988625" cy="460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6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472385" y="674177"/>
            <a:ext cx="5896884" cy="99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學習單二：</a:t>
            </a:r>
            <a:endParaRPr lang="en-US" altLang="zh-TW" sz="2800" b="1" dirty="0" smtClean="0"/>
          </a:p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en-US" altLang="zh-TW" sz="2800" b="1" dirty="0"/>
              <a:t>	</a:t>
            </a:r>
            <a:r>
              <a:rPr lang="zh-TW" altLang="en-US" sz="2800" b="1" dirty="0" smtClean="0"/>
              <a:t>          都是教育的功勞嗎？</a:t>
            </a:r>
            <a:endParaRPr lang="en-US" altLang="zh-TW" sz="2800" b="1" dirty="0" smtClean="0"/>
          </a:p>
        </p:txBody>
      </p:sp>
      <p:pic>
        <p:nvPicPr>
          <p:cNvPr id="4" name="圖片 3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560" y="2032953"/>
            <a:ext cx="6275418" cy="4710747"/>
          </a:xfrm>
          <a:prstGeom prst="rect">
            <a:avLst/>
          </a:prstGeom>
        </p:spPr>
      </p:pic>
      <p:sp>
        <p:nvSpPr>
          <p:cNvPr id="5" name="向右箭號 4"/>
          <p:cNvSpPr/>
          <p:nvPr/>
        </p:nvSpPr>
        <p:spPr>
          <a:xfrm>
            <a:off x="903595" y="4991100"/>
            <a:ext cx="2327965" cy="124777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可以從課本找找看唷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8857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D40F9B1E-947F-A1CD-3C05-6172504EC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45BEC725-CC42-45D0-4F79-7BDF3AF08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453" y="1550215"/>
            <a:ext cx="2846606" cy="4281770"/>
          </a:xfrm>
          <a:prstGeom prst="rect">
            <a:avLst/>
          </a:prstGeom>
        </p:spPr>
      </p:pic>
      <p:pic>
        <p:nvPicPr>
          <p:cNvPr id="3" name="圖片 2" descr="一張含有 圓形, 設計, 卡通 的圖片&#10;&#10;AI 產生的內容可能不正確。">
            <a:extLst>
              <a:ext uri="{FF2B5EF4-FFF2-40B4-BE49-F238E27FC236}">
                <a16:creationId xmlns="" xmlns:a16="http://schemas.microsoft.com/office/drawing/2014/main" id="{5B907CBC-3876-121F-CCF1-A2FD5165B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3141" y="3166899"/>
            <a:ext cx="3694127" cy="4169719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F018A4FA-3E68-9408-B6D8-C54927F545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64185">
            <a:off x="1731653" y="569361"/>
            <a:ext cx="4816102" cy="5195074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FABC5500-DBE5-AD37-B15A-7F2AE5498D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162" y="5385884"/>
            <a:ext cx="3564286" cy="860345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="" xmlns:a16="http://schemas.microsoft.com/office/drawing/2014/main" id="{EED3E056-D188-926F-1189-04EC365F54A8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493991" y="2155650"/>
            <a:ext cx="5237179" cy="165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6600"/>
            </a:pP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教育是百年大業」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en-US" altLang="zh-TW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但只是其中一種</a:t>
            </a:r>
            <a:r>
              <a:rPr lang="en-US" altLang="zh-TW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/>
            </a:r>
            <a:br>
              <a:rPr lang="en-US" altLang="zh-TW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32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改變人類社會文化的管道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5EEC21B2-F892-1D8E-250F-09CE39C981EE}"/>
              </a:ext>
            </a:extLst>
          </p:cNvPr>
          <p:cNvSpPr txBox="1"/>
          <p:nvPr/>
        </p:nvSpPr>
        <p:spPr>
          <a:xfrm>
            <a:off x="10756900" y="5943600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>
                <a:latin typeface="Microsoft JhengHei"/>
                <a:ea typeface="Microsoft JhengHei"/>
                <a:cs typeface="Microsoft JhengHei"/>
                <a:sym typeface="Microsoft JhengHei"/>
              </a:rPr>
              <a:t>52</a:t>
            </a:r>
            <a:endParaRPr kumimoji="1"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16DF4722-9D91-B002-8EF8-D32BF468A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824C8FAF-B876-95FA-B30C-28A0D4A5F4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="" xmlns:a16="http://schemas.microsoft.com/office/drawing/2014/main" id="{9DA8C8AC-8473-C825-A887-817E1744C34F}"/>
              </a:ext>
            </a:extLst>
          </p:cNvPr>
          <p:cNvSpPr txBox="1"/>
          <p:nvPr/>
        </p:nvSpPr>
        <p:spPr>
          <a:xfrm>
            <a:off x="919908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</a:t>
            </a:r>
            <a:r>
              <a:rPr kumimoji="1" lang="zh-TW" altLang="en-US" sz="1600" b="1" dirty="0" smtClean="0">
                <a:solidFill>
                  <a:srgbClr val="7030A0"/>
                </a:solidFill>
              </a:rPr>
              <a:t>澎湖縣立合橫國小 許毓恩</a:t>
            </a:r>
            <a:endParaRPr kumimoji="1" lang="zh-TW" altLang="en-US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140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>
          <a:extLst>
            <a:ext uri="{FF2B5EF4-FFF2-40B4-BE49-F238E27FC236}">
              <a16:creationId xmlns="" xmlns:a16="http://schemas.microsoft.com/office/drawing/2014/main" id="{636EC109-E1A3-351A-FD60-9D24A4CC1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圖形, 美工圖案, 創造力, 藝術 的圖片&#10;&#10;AI 產生的內容可能不正確。">
            <a:extLst>
              <a:ext uri="{FF2B5EF4-FFF2-40B4-BE49-F238E27FC236}">
                <a16:creationId xmlns="" xmlns:a16="http://schemas.microsoft.com/office/drawing/2014/main" id="{16322705-50B9-FDF7-C438-E74F6ACE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11130">
            <a:off x="9882885" y="4595609"/>
            <a:ext cx="1782032" cy="1851461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1A910EB3-7EA6-BBDA-FD64-510C9E741F14}"/>
              </a:ext>
            </a:extLst>
          </p:cNvPr>
          <p:cNvSpPr txBox="1">
            <a:spLocks/>
          </p:cNvSpPr>
          <p:nvPr/>
        </p:nvSpPr>
        <p:spPr>
          <a:xfrm>
            <a:off x="1862647" y="1062522"/>
            <a:ext cx="7060636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音樂劇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四月望雨</a:t>
            </a:r>
            <a:r>
              <a:rPr lang="en-US" altLang="zh-TW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》-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大稻埕進行曲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endParaRPr lang="zh-TW" altLang="en-US" sz="2800" dirty="0"/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D09F4B02-B5C7-BDB1-339D-2A769060D73E}"/>
              </a:ext>
            </a:extLst>
          </p:cNvPr>
          <p:cNvSpPr txBox="1"/>
          <p:nvPr/>
        </p:nvSpPr>
        <p:spPr>
          <a:xfrm>
            <a:off x="766707" y="5646212"/>
            <a:ext cx="10110593" cy="819807"/>
          </a:xfrm>
          <a:custGeom>
            <a:avLst/>
            <a:gdLst>
              <a:gd name="connsiteX0" fmla="*/ 0 w 10110593"/>
              <a:gd name="connsiteY0" fmla="*/ 0 h 4267200"/>
              <a:gd name="connsiteX1" fmla="*/ 493635 w 10110593"/>
              <a:gd name="connsiteY1" fmla="*/ 0 h 4267200"/>
              <a:gd name="connsiteX2" fmla="*/ 785058 w 10110593"/>
              <a:gd name="connsiteY2" fmla="*/ 0 h 4267200"/>
              <a:gd name="connsiteX3" fmla="*/ 1582010 w 10110593"/>
              <a:gd name="connsiteY3" fmla="*/ 0 h 4267200"/>
              <a:gd name="connsiteX4" fmla="*/ 2075645 w 10110593"/>
              <a:gd name="connsiteY4" fmla="*/ 0 h 4267200"/>
              <a:gd name="connsiteX5" fmla="*/ 2569280 w 10110593"/>
              <a:gd name="connsiteY5" fmla="*/ 0 h 4267200"/>
              <a:gd name="connsiteX6" fmla="*/ 3366233 w 10110593"/>
              <a:gd name="connsiteY6" fmla="*/ 0 h 4267200"/>
              <a:gd name="connsiteX7" fmla="*/ 3758762 w 10110593"/>
              <a:gd name="connsiteY7" fmla="*/ 0 h 4267200"/>
              <a:gd name="connsiteX8" fmla="*/ 4555714 w 10110593"/>
              <a:gd name="connsiteY8" fmla="*/ 0 h 4267200"/>
              <a:gd name="connsiteX9" fmla="*/ 5352667 w 10110593"/>
              <a:gd name="connsiteY9" fmla="*/ 0 h 4267200"/>
              <a:gd name="connsiteX10" fmla="*/ 5947408 w 10110593"/>
              <a:gd name="connsiteY10" fmla="*/ 0 h 4267200"/>
              <a:gd name="connsiteX11" fmla="*/ 6744360 w 10110593"/>
              <a:gd name="connsiteY11" fmla="*/ 0 h 4267200"/>
              <a:gd name="connsiteX12" fmla="*/ 7237995 w 10110593"/>
              <a:gd name="connsiteY12" fmla="*/ 0 h 4267200"/>
              <a:gd name="connsiteX13" fmla="*/ 7731630 w 10110593"/>
              <a:gd name="connsiteY13" fmla="*/ 0 h 4267200"/>
              <a:gd name="connsiteX14" fmla="*/ 8427477 w 10110593"/>
              <a:gd name="connsiteY14" fmla="*/ 0 h 4267200"/>
              <a:gd name="connsiteX15" fmla="*/ 8921111 w 10110593"/>
              <a:gd name="connsiteY15" fmla="*/ 0 h 4267200"/>
              <a:gd name="connsiteX16" fmla="*/ 10110593 w 10110593"/>
              <a:gd name="connsiteY16" fmla="*/ 0 h 4267200"/>
              <a:gd name="connsiteX17" fmla="*/ 10110593 w 10110593"/>
              <a:gd name="connsiteY17" fmla="*/ 618744 h 4267200"/>
              <a:gd name="connsiteX18" fmla="*/ 10110593 w 10110593"/>
              <a:gd name="connsiteY18" fmla="*/ 1194816 h 4267200"/>
              <a:gd name="connsiteX19" fmla="*/ 10110593 w 10110593"/>
              <a:gd name="connsiteY19" fmla="*/ 1770888 h 4267200"/>
              <a:gd name="connsiteX20" fmla="*/ 10110593 w 10110593"/>
              <a:gd name="connsiteY20" fmla="*/ 2176272 h 4267200"/>
              <a:gd name="connsiteX21" fmla="*/ 10110593 w 10110593"/>
              <a:gd name="connsiteY21" fmla="*/ 2624328 h 4267200"/>
              <a:gd name="connsiteX22" fmla="*/ 10110593 w 10110593"/>
              <a:gd name="connsiteY22" fmla="*/ 3200400 h 4267200"/>
              <a:gd name="connsiteX23" fmla="*/ 10110593 w 10110593"/>
              <a:gd name="connsiteY23" fmla="*/ 3691128 h 4267200"/>
              <a:gd name="connsiteX24" fmla="*/ 10110593 w 10110593"/>
              <a:gd name="connsiteY24" fmla="*/ 4267200 h 4267200"/>
              <a:gd name="connsiteX25" fmla="*/ 9414746 w 10110593"/>
              <a:gd name="connsiteY25" fmla="*/ 4267200 h 4267200"/>
              <a:gd name="connsiteX26" fmla="*/ 9123323 w 10110593"/>
              <a:gd name="connsiteY26" fmla="*/ 4267200 h 4267200"/>
              <a:gd name="connsiteX27" fmla="*/ 8528583 w 10110593"/>
              <a:gd name="connsiteY27" fmla="*/ 4267200 h 4267200"/>
              <a:gd name="connsiteX28" fmla="*/ 8136054 w 10110593"/>
              <a:gd name="connsiteY28" fmla="*/ 4267200 h 4267200"/>
              <a:gd name="connsiteX29" fmla="*/ 7440207 w 10110593"/>
              <a:gd name="connsiteY29" fmla="*/ 4267200 h 4267200"/>
              <a:gd name="connsiteX30" fmla="*/ 7047678 w 10110593"/>
              <a:gd name="connsiteY30" fmla="*/ 4267200 h 4267200"/>
              <a:gd name="connsiteX31" fmla="*/ 6351831 w 10110593"/>
              <a:gd name="connsiteY31" fmla="*/ 4267200 h 4267200"/>
              <a:gd name="connsiteX32" fmla="*/ 6060408 w 10110593"/>
              <a:gd name="connsiteY32" fmla="*/ 4267200 h 4267200"/>
              <a:gd name="connsiteX33" fmla="*/ 5364562 w 10110593"/>
              <a:gd name="connsiteY33" fmla="*/ 4267200 h 4267200"/>
              <a:gd name="connsiteX34" fmla="*/ 4972033 w 10110593"/>
              <a:gd name="connsiteY34" fmla="*/ 4267200 h 4267200"/>
              <a:gd name="connsiteX35" fmla="*/ 4680610 w 10110593"/>
              <a:gd name="connsiteY35" fmla="*/ 4267200 h 4267200"/>
              <a:gd name="connsiteX36" fmla="*/ 4288081 w 10110593"/>
              <a:gd name="connsiteY36" fmla="*/ 4267200 h 4267200"/>
              <a:gd name="connsiteX37" fmla="*/ 3592234 w 10110593"/>
              <a:gd name="connsiteY37" fmla="*/ 4267200 h 4267200"/>
              <a:gd name="connsiteX38" fmla="*/ 3199705 w 10110593"/>
              <a:gd name="connsiteY38" fmla="*/ 4267200 h 4267200"/>
              <a:gd name="connsiteX39" fmla="*/ 2908282 w 10110593"/>
              <a:gd name="connsiteY39" fmla="*/ 4267200 h 4267200"/>
              <a:gd name="connsiteX40" fmla="*/ 2515753 w 10110593"/>
              <a:gd name="connsiteY40" fmla="*/ 4267200 h 4267200"/>
              <a:gd name="connsiteX41" fmla="*/ 2022119 w 10110593"/>
              <a:gd name="connsiteY41" fmla="*/ 4267200 h 4267200"/>
              <a:gd name="connsiteX42" fmla="*/ 1427378 w 10110593"/>
              <a:gd name="connsiteY42" fmla="*/ 4267200 h 4267200"/>
              <a:gd name="connsiteX43" fmla="*/ 1034849 w 10110593"/>
              <a:gd name="connsiteY43" fmla="*/ 4267200 h 4267200"/>
              <a:gd name="connsiteX44" fmla="*/ 0 w 10110593"/>
              <a:gd name="connsiteY44" fmla="*/ 4267200 h 4267200"/>
              <a:gd name="connsiteX45" fmla="*/ 0 w 10110593"/>
              <a:gd name="connsiteY45" fmla="*/ 3733800 h 4267200"/>
              <a:gd name="connsiteX46" fmla="*/ 0 w 10110593"/>
              <a:gd name="connsiteY46" fmla="*/ 3200400 h 4267200"/>
              <a:gd name="connsiteX47" fmla="*/ 0 w 10110593"/>
              <a:gd name="connsiteY47" fmla="*/ 2667000 h 4267200"/>
              <a:gd name="connsiteX48" fmla="*/ 0 w 10110593"/>
              <a:gd name="connsiteY48" fmla="*/ 2133600 h 4267200"/>
              <a:gd name="connsiteX49" fmla="*/ 0 w 10110593"/>
              <a:gd name="connsiteY49" fmla="*/ 1642872 h 4267200"/>
              <a:gd name="connsiteX50" fmla="*/ 0 w 10110593"/>
              <a:gd name="connsiteY50" fmla="*/ 1066800 h 4267200"/>
              <a:gd name="connsiteX51" fmla="*/ 0 w 10110593"/>
              <a:gd name="connsiteY51" fmla="*/ 533400 h 4267200"/>
              <a:gd name="connsiteX52" fmla="*/ 0 w 10110593"/>
              <a:gd name="connsiteY52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110593" h="4267200" extrusionOk="0">
                <a:moveTo>
                  <a:pt x="0" y="0"/>
                </a:moveTo>
                <a:cubicBezTo>
                  <a:pt x="176485" y="-21782"/>
                  <a:pt x="248918" y="547"/>
                  <a:pt x="493635" y="0"/>
                </a:cubicBezTo>
                <a:cubicBezTo>
                  <a:pt x="738353" y="-547"/>
                  <a:pt x="680043" y="29864"/>
                  <a:pt x="785058" y="0"/>
                </a:cubicBezTo>
                <a:cubicBezTo>
                  <a:pt x="890073" y="-29864"/>
                  <a:pt x="1266521" y="40535"/>
                  <a:pt x="1582010" y="0"/>
                </a:cubicBezTo>
                <a:cubicBezTo>
                  <a:pt x="1897499" y="-40535"/>
                  <a:pt x="1912828" y="27297"/>
                  <a:pt x="2075645" y="0"/>
                </a:cubicBezTo>
                <a:cubicBezTo>
                  <a:pt x="2238463" y="-27297"/>
                  <a:pt x="2460999" y="48641"/>
                  <a:pt x="2569280" y="0"/>
                </a:cubicBezTo>
                <a:cubicBezTo>
                  <a:pt x="2677562" y="-48641"/>
                  <a:pt x="3171540" y="91797"/>
                  <a:pt x="3366233" y="0"/>
                </a:cubicBezTo>
                <a:cubicBezTo>
                  <a:pt x="3560926" y="-91797"/>
                  <a:pt x="3637707" y="18647"/>
                  <a:pt x="3758762" y="0"/>
                </a:cubicBezTo>
                <a:cubicBezTo>
                  <a:pt x="3879817" y="-18647"/>
                  <a:pt x="4161164" y="76512"/>
                  <a:pt x="4555714" y="0"/>
                </a:cubicBezTo>
                <a:cubicBezTo>
                  <a:pt x="4950264" y="-76512"/>
                  <a:pt x="5043612" y="2008"/>
                  <a:pt x="5352667" y="0"/>
                </a:cubicBezTo>
                <a:cubicBezTo>
                  <a:pt x="5661722" y="-2008"/>
                  <a:pt x="5827819" y="8758"/>
                  <a:pt x="5947408" y="0"/>
                </a:cubicBezTo>
                <a:cubicBezTo>
                  <a:pt x="6066997" y="-8758"/>
                  <a:pt x="6445430" y="69802"/>
                  <a:pt x="6744360" y="0"/>
                </a:cubicBezTo>
                <a:cubicBezTo>
                  <a:pt x="7043290" y="-69802"/>
                  <a:pt x="6998515" y="48511"/>
                  <a:pt x="7237995" y="0"/>
                </a:cubicBezTo>
                <a:cubicBezTo>
                  <a:pt x="7477475" y="-48511"/>
                  <a:pt x="7584288" y="934"/>
                  <a:pt x="7731630" y="0"/>
                </a:cubicBezTo>
                <a:cubicBezTo>
                  <a:pt x="7878973" y="-934"/>
                  <a:pt x="8283450" y="11765"/>
                  <a:pt x="8427477" y="0"/>
                </a:cubicBezTo>
                <a:cubicBezTo>
                  <a:pt x="8571504" y="-11765"/>
                  <a:pt x="8733856" y="10175"/>
                  <a:pt x="8921111" y="0"/>
                </a:cubicBezTo>
                <a:cubicBezTo>
                  <a:pt x="9108366" y="-10175"/>
                  <a:pt x="9834337" y="116643"/>
                  <a:pt x="10110593" y="0"/>
                </a:cubicBezTo>
                <a:cubicBezTo>
                  <a:pt x="10149505" y="299110"/>
                  <a:pt x="10109159" y="411586"/>
                  <a:pt x="10110593" y="618744"/>
                </a:cubicBezTo>
                <a:cubicBezTo>
                  <a:pt x="10112027" y="825902"/>
                  <a:pt x="10057037" y="1051563"/>
                  <a:pt x="10110593" y="1194816"/>
                </a:cubicBezTo>
                <a:cubicBezTo>
                  <a:pt x="10164149" y="1338069"/>
                  <a:pt x="10083942" y="1650880"/>
                  <a:pt x="10110593" y="1770888"/>
                </a:cubicBezTo>
                <a:cubicBezTo>
                  <a:pt x="10137244" y="1890896"/>
                  <a:pt x="10095071" y="2088388"/>
                  <a:pt x="10110593" y="2176272"/>
                </a:cubicBezTo>
                <a:cubicBezTo>
                  <a:pt x="10126115" y="2264156"/>
                  <a:pt x="10072310" y="2416974"/>
                  <a:pt x="10110593" y="2624328"/>
                </a:cubicBezTo>
                <a:cubicBezTo>
                  <a:pt x="10148876" y="2831682"/>
                  <a:pt x="10052744" y="2986029"/>
                  <a:pt x="10110593" y="3200400"/>
                </a:cubicBezTo>
                <a:cubicBezTo>
                  <a:pt x="10168442" y="3414771"/>
                  <a:pt x="10104058" y="3454201"/>
                  <a:pt x="10110593" y="3691128"/>
                </a:cubicBezTo>
                <a:cubicBezTo>
                  <a:pt x="10117128" y="3928055"/>
                  <a:pt x="10045527" y="4002424"/>
                  <a:pt x="10110593" y="4267200"/>
                </a:cubicBezTo>
                <a:cubicBezTo>
                  <a:pt x="9924205" y="4312478"/>
                  <a:pt x="9559105" y="4192296"/>
                  <a:pt x="9414746" y="4267200"/>
                </a:cubicBezTo>
                <a:cubicBezTo>
                  <a:pt x="9270387" y="4342104"/>
                  <a:pt x="9265567" y="4239823"/>
                  <a:pt x="9123323" y="4267200"/>
                </a:cubicBezTo>
                <a:cubicBezTo>
                  <a:pt x="8981079" y="4294577"/>
                  <a:pt x="8758191" y="4222640"/>
                  <a:pt x="8528583" y="4267200"/>
                </a:cubicBezTo>
                <a:cubicBezTo>
                  <a:pt x="8298975" y="4311760"/>
                  <a:pt x="8265676" y="4239570"/>
                  <a:pt x="8136054" y="4267200"/>
                </a:cubicBezTo>
                <a:cubicBezTo>
                  <a:pt x="8006432" y="4294830"/>
                  <a:pt x="7595172" y="4239378"/>
                  <a:pt x="7440207" y="4267200"/>
                </a:cubicBezTo>
                <a:cubicBezTo>
                  <a:pt x="7285242" y="4295022"/>
                  <a:pt x="7209401" y="4265762"/>
                  <a:pt x="7047678" y="4267200"/>
                </a:cubicBezTo>
                <a:cubicBezTo>
                  <a:pt x="6885955" y="4268638"/>
                  <a:pt x="6628176" y="4245142"/>
                  <a:pt x="6351831" y="4267200"/>
                </a:cubicBezTo>
                <a:cubicBezTo>
                  <a:pt x="6075486" y="4289258"/>
                  <a:pt x="6162135" y="4252658"/>
                  <a:pt x="6060408" y="4267200"/>
                </a:cubicBezTo>
                <a:cubicBezTo>
                  <a:pt x="5958681" y="4281742"/>
                  <a:pt x="5621290" y="4207412"/>
                  <a:pt x="5364562" y="4267200"/>
                </a:cubicBezTo>
                <a:cubicBezTo>
                  <a:pt x="5107834" y="4326988"/>
                  <a:pt x="5072095" y="4256644"/>
                  <a:pt x="4972033" y="4267200"/>
                </a:cubicBezTo>
                <a:cubicBezTo>
                  <a:pt x="4871971" y="4277756"/>
                  <a:pt x="4824558" y="4265453"/>
                  <a:pt x="4680610" y="4267200"/>
                </a:cubicBezTo>
                <a:cubicBezTo>
                  <a:pt x="4536662" y="4268947"/>
                  <a:pt x="4372533" y="4234735"/>
                  <a:pt x="4288081" y="4267200"/>
                </a:cubicBezTo>
                <a:cubicBezTo>
                  <a:pt x="4203629" y="4299665"/>
                  <a:pt x="3904727" y="4237262"/>
                  <a:pt x="3592234" y="4267200"/>
                </a:cubicBezTo>
                <a:cubicBezTo>
                  <a:pt x="3279741" y="4297138"/>
                  <a:pt x="3318555" y="4251170"/>
                  <a:pt x="3199705" y="4267200"/>
                </a:cubicBezTo>
                <a:cubicBezTo>
                  <a:pt x="3080855" y="4283230"/>
                  <a:pt x="3008426" y="4239702"/>
                  <a:pt x="2908282" y="4267200"/>
                </a:cubicBezTo>
                <a:cubicBezTo>
                  <a:pt x="2808138" y="4294698"/>
                  <a:pt x="2665239" y="4226166"/>
                  <a:pt x="2515753" y="4267200"/>
                </a:cubicBezTo>
                <a:cubicBezTo>
                  <a:pt x="2366267" y="4308234"/>
                  <a:pt x="2188494" y="4257619"/>
                  <a:pt x="2022119" y="4267200"/>
                </a:cubicBezTo>
                <a:cubicBezTo>
                  <a:pt x="1855744" y="4276781"/>
                  <a:pt x="1716523" y="4244286"/>
                  <a:pt x="1427378" y="4267200"/>
                </a:cubicBezTo>
                <a:cubicBezTo>
                  <a:pt x="1138233" y="4290114"/>
                  <a:pt x="1124884" y="4266676"/>
                  <a:pt x="1034849" y="4267200"/>
                </a:cubicBezTo>
                <a:cubicBezTo>
                  <a:pt x="944814" y="4267724"/>
                  <a:pt x="426123" y="4148243"/>
                  <a:pt x="0" y="4267200"/>
                </a:cubicBezTo>
                <a:cubicBezTo>
                  <a:pt x="-60255" y="4093798"/>
                  <a:pt x="51588" y="3857897"/>
                  <a:pt x="0" y="3733800"/>
                </a:cubicBezTo>
                <a:cubicBezTo>
                  <a:pt x="-51588" y="3609703"/>
                  <a:pt x="55557" y="3426651"/>
                  <a:pt x="0" y="3200400"/>
                </a:cubicBezTo>
                <a:cubicBezTo>
                  <a:pt x="-55557" y="2974149"/>
                  <a:pt x="37019" y="2913762"/>
                  <a:pt x="0" y="2667000"/>
                </a:cubicBezTo>
                <a:cubicBezTo>
                  <a:pt x="-37019" y="2420238"/>
                  <a:pt x="36218" y="2366858"/>
                  <a:pt x="0" y="2133600"/>
                </a:cubicBezTo>
                <a:cubicBezTo>
                  <a:pt x="-36218" y="1900342"/>
                  <a:pt x="4291" y="1799882"/>
                  <a:pt x="0" y="1642872"/>
                </a:cubicBezTo>
                <a:cubicBezTo>
                  <a:pt x="-4291" y="1485862"/>
                  <a:pt x="51786" y="1276952"/>
                  <a:pt x="0" y="1066800"/>
                </a:cubicBezTo>
                <a:cubicBezTo>
                  <a:pt x="-51786" y="856648"/>
                  <a:pt x="51202" y="692584"/>
                  <a:pt x="0" y="533400"/>
                </a:cubicBezTo>
                <a:cubicBezTo>
                  <a:pt x="-51202" y="374216"/>
                  <a:pt x="47632" y="164280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70000" lnSpcReduction="20000"/>
          </a:bodyPr>
          <a:lstStyle/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影片連結：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https://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youtu.be/K-57XH5tJjw?feature=shared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758" y="2145772"/>
            <a:ext cx="6492077" cy="365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045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>
          <a:extLst>
            <a:ext uri="{FF2B5EF4-FFF2-40B4-BE49-F238E27FC236}">
              <a16:creationId xmlns="" xmlns:a16="http://schemas.microsoft.com/office/drawing/2014/main" id="{34C2A5EC-AF7D-511D-4204-323A9344C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CFBA9701-CC84-FA11-E864-DCDD69A433B0}"/>
              </a:ext>
            </a:extLst>
          </p:cNvPr>
          <p:cNvSpPr txBox="1"/>
          <p:nvPr/>
        </p:nvSpPr>
        <p:spPr>
          <a:xfrm>
            <a:off x="1174212" y="2081985"/>
            <a:ext cx="9338433" cy="3472070"/>
          </a:xfrm>
          <a:custGeom>
            <a:avLst/>
            <a:gdLst>
              <a:gd name="connsiteX0" fmla="*/ 0 w 9338433"/>
              <a:gd name="connsiteY0" fmla="*/ 0 h 3472070"/>
              <a:gd name="connsiteX1" fmla="*/ 490268 w 9338433"/>
              <a:gd name="connsiteY1" fmla="*/ 0 h 3472070"/>
              <a:gd name="connsiteX2" fmla="*/ 793767 w 9338433"/>
              <a:gd name="connsiteY2" fmla="*/ 0 h 3472070"/>
              <a:gd name="connsiteX3" fmla="*/ 1564188 w 9338433"/>
              <a:gd name="connsiteY3" fmla="*/ 0 h 3472070"/>
              <a:gd name="connsiteX4" fmla="*/ 2054455 w 9338433"/>
              <a:gd name="connsiteY4" fmla="*/ 0 h 3472070"/>
              <a:gd name="connsiteX5" fmla="*/ 2544723 w 9338433"/>
              <a:gd name="connsiteY5" fmla="*/ 0 h 3472070"/>
              <a:gd name="connsiteX6" fmla="*/ 3315144 w 9338433"/>
              <a:gd name="connsiteY6" fmla="*/ 0 h 3472070"/>
              <a:gd name="connsiteX7" fmla="*/ 3712027 w 9338433"/>
              <a:gd name="connsiteY7" fmla="*/ 0 h 3472070"/>
              <a:gd name="connsiteX8" fmla="*/ 4482448 w 9338433"/>
              <a:gd name="connsiteY8" fmla="*/ 0 h 3472070"/>
              <a:gd name="connsiteX9" fmla="*/ 5252869 w 9338433"/>
              <a:gd name="connsiteY9" fmla="*/ 0 h 3472070"/>
              <a:gd name="connsiteX10" fmla="*/ 5836521 w 9338433"/>
              <a:gd name="connsiteY10" fmla="*/ 0 h 3472070"/>
              <a:gd name="connsiteX11" fmla="*/ 6606941 w 9338433"/>
              <a:gd name="connsiteY11" fmla="*/ 0 h 3472070"/>
              <a:gd name="connsiteX12" fmla="*/ 7097209 w 9338433"/>
              <a:gd name="connsiteY12" fmla="*/ 0 h 3472070"/>
              <a:gd name="connsiteX13" fmla="*/ 7587477 w 9338433"/>
              <a:gd name="connsiteY13" fmla="*/ 0 h 3472070"/>
              <a:gd name="connsiteX14" fmla="*/ 8264513 w 9338433"/>
              <a:gd name="connsiteY14" fmla="*/ 0 h 3472070"/>
              <a:gd name="connsiteX15" fmla="*/ 8754781 w 9338433"/>
              <a:gd name="connsiteY15" fmla="*/ 0 h 3472070"/>
              <a:gd name="connsiteX16" fmla="*/ 9338433 w 9338433"/>
              <a:gd name="connsiteY16" fmla="*/ 0 h 3472070"/>
              <a:gd name="connsiteX17" fmla="*/ 9338433 w 9338433"/>
              <a:gd name="connsiteY17" fmla="*/ 648120 h 3472070"/>
              <a:gd name="connsiteX18" fmla="*/ 9338433 w 9338433"/>
              <a:gd name="connsiteY18" fmla="*/ 1261519 h 3472070"/>
              <a:gd name="connsiteX19" fmla="*/ 9338433 w 9338433"/>
              <a:gd name="connsiteY19" fmla="*/ 1874918 h 3472070"/>
              <a:gd name="connsiteX20" fmla="*/ 9338433 w 9338433"/>
              <a:gd name="connsiteY20" fmla="*/ 2349434 h 3472070"/>
              <a:gd name="connsiteX21" fmla="*/ 9338433 w 9338433"/>
              <a:gd name="connsiteY21" fmla="*/ 2858671 h 3472070"/>
              <a:gd name="connsiteX22" fmla="*/ 9338433 w 9338433"/>
              <a:gd name="connsiteY22" fmla="*/ 3472070 h 3472070"/>
              <a:gd name="connsiteX23" fmla="*/ 8848165 w 9338433"/>
              <a:gd name="connsiteY23" fmla="*/ 3472070 h 3472070"/>
              <a:gd name="connsiteX24" fmla="*/ 8264513 w 9338433"/>
              <a:gd name="connsiteY24" fmla="*/ 3472070 h 3472070"/>
              <a:gd name="connsiteX25" fmla="*/ 7961014 w 9338433"/>
              <a:gd name="connsiteY25" fmla="*/ 3472070 h 3472070"/>
              <a:gd name="connsiteX26" fmla="*/ 7657515 w 9338433"/>
              <a:gd name="connsiteY26" fmla="*/ 3472070 h 3472070"/>
              <a:gd name="connsiteX27" fmla="*/ 7073863 w 9338433"/>
              <a:gd name="connsiteY27" fmla="*/ 3472070 h 3472070"/>
              <a:gd name="connsiteX28" fmla="*/ 6676980 w 9338433"/>
              <a:gd name="connsiteY28" fmla="*/ 3472070 h 3472070"/>
              <a:gd name="connsiteX29" fmla="*/ 5999943 w 9338433"/>
              <a:gd name="connsiteY29" fmla="*/ 3472070 h 3472070"/>
              <a:gd name="connsiteX30" fmla="*/ 5603060 w 9338433"/>
              <a:gd name="connsiteY30" fmla="*/ 3472070 h 3472070"/>
              <a:gd name="connsiteX31" fmla="*/ 4926023 w 9338433"/>
              <a:gd name="connsiteY31" fmla="*/ 3472070 h 3472070"/>
              <a:gd name="connsiteX32" fmla="*/ 4622524 w 9338433"/>
              <a:gd name="connsiteY32" fmla="*/ 3472070 h 3472070"/>
              <a:gd name="connsiteX33" fmla="*/ 3945488 w 9338433"/>
              <a:gd name="connsiteY33" fmla="*/ 3472070 h 3472070"/>
              <a:gd name="connsiteX34" fmla="*/ 3548605 w 9338433"/>
              <a:gd name="connsiteY34" fmla="*/ 3472070 h 3472070"/>
              <a:gd name="connsiteX35" fmla="*/ 3245105 w 9338433"/>
              <a:gd name="connsiteY35" fmla="*/ 3472070 h 3472070"/>
              <a:gd name="connsiteX36" fmla="*/ 2848222 w 9338433"/>
              <a:gd name="connsiteY36" fmla="*/ 3472070 h 3472070"/>
              <a:gd name="connsiteX37" fmla="*/ 2171186 w 9338433"/>
              <a:gd name="connsiteY37" fmla="*/ 3472070 h 3472070"/>
              <a:gd name="connsiteX38" fmla="*/ 1774302 w 9338433"/>
              <a:gd name="connsiteY38" fmla="*/ 3472070 h 3472070"/>
              <a:gd name="connsiteX39" fmla="*/ 1470803 w 9338433"/>
              <a:gd name="connsiteY39" fmla="*/ 3472070 h 3472070"/>
              <a:gd name="connsiteX40" fmla="*/ 1073920 w 9338433"/>
              <a:gd name="connsiteY40" fmla="*/ 3472070 h 3472070"/>
              <a:gd name="connsiteX41" fmla="*/ 583652 w 9338433"/>
              <a:gd name="connsiteY41" fmla="*/ 3472070 h 3472070"/>
              <a:gd name="connsiteX42" fmla="*/ 0 w 9338433"/>
              <a:gd name="connsiteY42" fmla="*/ 3472070 h 3472070"/>
              <a:gd name="connsiteX43" fmla="*/ 0 w 9338433"/>
              <a:gd name="connsiteY43" fmla="*/ 2962833 h 3472070"/>
              <a:gd name="connsiteX44" fmla="*/ 0 w 9338433"/>
              <a:gd name="connsiteY44" fmla="*/ 2453596 h 3472070"/>
              <a:gd name="connsiteX45" fmla="*/ 0 w 9338433"/>
              <a:gd name="connsiteY45" fmla="*/ 1874918 h 3472070"/>
              <a:gd name="connsiteX46" fmla="*/ 0 w 9338433"/>
              <a:gd name="connsiteY46" fmla="*/ 1296239 h 3472070"/>
              <a:gd name="connsiteX47" fmla="*/ 0 w 9338433"/>
              <a:gd name="connsiteY47" fmla="*/ 717561 h 3472070"/>
              <a:gd name="connsiteX48" fmla="*/ 0 w 9338433"/>
              <a:gd name="connsiteY48" fmla="*/ 0 h 34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338433" h="3472070" extrusionOk="0">
                <a:moveTo>
                  <a:pt x="0" y="0"/>
                </a:moveTo>
                <a:cubicBezTo>
                  <a:pt x="155182" y="-53651"/>
                  <a:pt x="254502" y="11694"/>
                  <a:pt x="490268" y="0"/>
                </a:cubicBezTo>
                <a:cubicBezTo>
                  <a:pt x="726034" y="-11694"/>
                  <a:pt x="709253" y="13564"/>
                  <a:pt x="793767" y="0"/>
                </a:cubicBezTo>
                <a:cubicBezTo>
                  <a:pt x="878281" y="-13564"/>
                  <a:pt x="1369397" y="84876"/>
                  <a:pt x="1564188" y="0"/>
                </a:cubicBezTo>
                <a:cubicBezTo>
                  <a:pt x="1758979" y="-84876"/>
                  <a:pt x="1833705" y="41214"/>
                  <a:pt x="2054455" y="0"/>
                </a:cubicBezTo>
                <a:cubicBezTo>
                  <a:pt x="2275205" y="-41214"/>
                  <a:pt x="2343867" y="4681"/>
                  <a:pt x="2544723" y="0"/>
                </a:cubicBezTo>
                <a:cubicBezTo>
                  <a:pt x="2745579" y="-4681"/>
                  <a:pt x="3102576" y="17025"/>
                  <a:pt x="3315144" y="0"/>
                </a:cubicBezTo>
                <a:cubicBezTo>
                  <a:pt x="3527712" y="-17025"/>
                  <a:pt x="3583379" y="16850"/>
                  <a:pt x="3712027" y="0"/>
                </a:cubicBezTo>
                <a:cubicBezTo>
                  <a:pt x="3840675" y="-16850"/>
                  <a:pt x="4158727" y="20671"/>
                  <a:pt x="4482448" y="0"/>
                </a:cubicBezTo>
                <a:cubicBezTo>
                  <a:pt x="4806169" y="-20671"/>
                  <a:pt x="5067739" y="46332"/>
                  <a:pt x="5252869" y="0"/>
                </a:cubicBezTo>
                <a:cubicBezTo>
                  <a:pt x="5437999" y="-46332"/>
                  <a:pt x="5705166" y="9275"/>
                  <a:pt x="5836521" y="0"/>
                </a:cubicBezTo>
                <a:cubicBezTo>
                  <a:pt x="5967876" y="-9275"/>
                  <a:pt x="6306310" y="48105"/>
                  <a:pt x="6606941" y="0"/>
                </a:cubicBezTo>
                <a:cubicBezTo>
                  <a:pt x="6907572" y="-48105"/>
                  <a:pt x="6912297" y="10029"/>
                  <a:pt x="7097209" y="0"/>
                </a:cubicBezTo>
                <a:cubicBezTo>
                  <a:pt x="7282121" y="-10029"/>
                  <a:pt x="7451920" y="39851"/>
                  <a:pt x="7587477" y="0"/>
                </a:cubicBezTo>
                <a:cubicBezTo>
                  <a:pt x="7723034" y="-39851"/>
                  <a:pt x="7954096" y="80517"/>
                  <a:pt x="8264513" y="0"/>
                </a:cubicBezTo>
                <a:cubicBezTo>
                  <a:pt x="8574930" y="-80517"/>
                  <a:pt x="8583135" y="29072"/>
                  <a:pt x="8754781" y="0"/>
                </a:cubicBezTo>
                <a:cubicBezTo>
                  <a:pt x="8926427" y="-29072"/>
                  <a:pt x="9138687" y="60387"/>
                  <a:pt x="9338433" y="0"/>
                </a:cubicBezTo>
                <a:cubicBezTo>
                  <a:pt x="9355140" y="159925"/>
                  <a:pt x="9280686" y="416879"/>
                  <a:pt x="9338433" y="648120"/>
                </a:cubicBezTo>
                <a:cubicBezTo>
                  <a:pt x="9396180" y="879361"/>
                  <a:pt x="9331770" y="1065332"/>
                  <a:pt x="9338433" y="1261519"/>
                </a:cubicBezTo>
                <a:cubicBezTo>
                  <a:pt x="9345096" y="1457706"/>
                  <a:pt x="9330159" y="1672996"/>
                  <a:pt x="9338433" y="1874918"/>
                </a:cubicBezTo>
                <a:cubicBezTo>
                  <a:pt x="9346707" y="2076840"/>
                  <a:pt x="9304999" y="2225984"/>
                  <a:pt x="9338433" y="2349434"/>
                </a:cubicBezTo>
                <a:cubicBezTo>
                  <a:pt x="9371867" y="2472884"/>
                  <a:pt x="9314636" y="2640067"/>
                  <a:pt x="9338433" y="2858671"/>
                </a:cubicBezTo>
                <a:cubicBezTo>
                  <a:pt x="9362230" y="3077275"/>
                  <a:pt x="9267706" y="3317744"/>
                  <a:pt x="9338433" y="3472070"/>
                </a:cubicBezTo>
                <a:cubicBezTo>
                  <a:pt x="9137498" y="3522832"/>
                  <a:pt x="8948451" y="3434006"/>
                  <a:pt x="8848165" y="3472070"/>
                </a:cubicBezTo>
                <a:cubicBezTo>
                  <a:pt x="8747879" y="3510134"/>
                  <a:pt x="8417967" y="3434645"/>
                  <a:pt x="8264513" y="3472070"/>
                </a:cubicBezTo>
                <a:cubicBezTo>
                  <a:pt x="8111059" y="3509495"/>
                  <a:pt x="8078650" y="3453470"/>
                  <a:pt x="7961014" y="3472070"/>
                </a:cubicBezTo>
                <a:cubicBezTo>
                  <a:pt x="7843378" y="3490670"/>
                  <a:pt x="7747547" y="3455687"/>
                  <a:pt x="7657515" y="3472070"/>
                </a:cubicBezTo>
                <a:cubicBezTo>
                  <a:pt x="7567483" y="3488453"/>
                  <a:pt x="7191050" y="3435586"/>
                  <a:pt x="7073863" y="3472070"/>
                </a:cubicBezTo>
                <a:cubicBezTo>
                  <a:pt x="6956676" y="3508554"/>
                  <a:pt x="6839675" y="3426847"/>
                  <a:pt x="6676980" y="3472070"/>
                </a:cubicBezTo>
                <a:cubicBezTo>
                  <a:pt x="6514285" y="3517293"/>
                  <a:pt x="6244708" y="3456116"/>
                  <a:pt x="5999943" y="3472070"/>
                </a:cubicBezTo>
                <a:cubicBezTo>
                  <a:pt x="5755178" y="3488024"/>
                  <a:pt x="5695973" y="3441232"/>
                  <a:pt x="5603060" y="3472070"/>
                </a:cubicBezTo>
                <a:cubicBezTo>
                  <a:pt x="5510147" y="3502908"/>
                  <a:pt x="5106739" y="3426726"/>
                  <a:pt x="4926023" y="3472070"/>
                </a:cubicBezTo>
                <a:cubicBezTo>
                  <a:pt x="4745307" y="3517414"/>
                  <a:pt x="4715966" y="3456922"/>
                  <a:pt x="4622524" y="3472070"/>
                </a:cubicBezTo>
                <a:cubicBezTo>
                  <a:pt x="4529082" y="3487218"/>
                  <a:pt x="4166727" y="3455632"/>
                  <a:pt x="3945488" y="3472070"/>
                </a:cubicBezTo>
                <a:cubicBezTo>
                  <a:pt x="3724249" y="3488508"/>
                  <a:pt x="3714510" y="3469966"/>
                  <a:pt x="3548605" y="3472070"/>
                </a:cubicBezTo>
                <a:cubicBezTo>
                  <a:pt x="3382700" y="3474174"/>
                  <a:pt x="3354104" y="3448725"/>
                  <a:pt x="3245105" y="3472070"/>
                </a:cubicBezTo>
                <a:cubicBezTo>
                  <a:pt x="3136106" y="3495415"/>
                  <a:pt x="3012846" y="3459924"/>
                  <a:pt x="2848222" y="3472070"/>
                </a:cubicBezTo>
                <a:cubicBezTo>
                  <a:pt x="2683598" y="3484216"/>
                  <a:pt x="2405002" y="3414861"/>
                  <a:pt x="2171186" y="3472070"/>
                </a:cubicBezTo>
                <a:cubicBezTo>
                  <a:pt x="1937370" y="3529279"/>
                  <a:pt x="1948449" y="3440682"/>
                  <a:pt x="1774302" y="3472070"/>
                </a:cubicBezTo>
                <a:cubicBezTo>
                  <a:pt x="1600155" y="3503458"/>
                  <a:pt x="1583418" y="3457247"/>
                  <a:pt x="1470803" y="3472070"/>
                </a:cubicBezTo>
                <a:cubicBezTo>
                  <a:pt x="1358188" y="3486893"/>
                  <a:pt x="1240890" y="3453552"/>
                  <a:pt x="1073920" y="3472070"/>
                </a:cubicBezTo>
                <a:cubicBezTo>
                  <a:pt x="906950" y="3490588"/>
                  <a:pt x="805879" y="3467014"/>
                  <a:pt x="583652" y="3472070"/>
                </a:cubicBezTo>
                <a:cubicBezTo>
                  <a:pt x="361425" y="3477126"/>
                  <a:pt x="167630" y="3420302"/>
                  <a:pt x="0" y="3472070"/>
                </a:cubicBezTo>
                <a:cubicBezTo>
                  <a:pt x="-24807" y="3338027"/>
                  <a:pt x="27253" y="3105044"/>
                  <a:pt x="0" y="2962833"/>
                </a:cubicBezTo>
                <a:cubicBezTo>
                  <a:pt x="-27253" y="2820622"/>
                  <a:pt x="59524" y="2570550"/>
                  <a:pt x="0" y="2453596"/>
                </a:cubicBezTo>
                <a:cubicBezTo>
                  <a:pt x="-59524" y="2336642"/>
                  <a:pt x="66515" y="2147176"/>
                  <a:pt x="0" y="1874918"/>
                </a:cubicBezTo>
                <a:cubicBezTo>
                  <a:pt x="-66515" y="1602660"/>
                  <a:pt x="60867" y="1540697"/>
                  <a:pt x="0" y="1296239"/>
                </a:cubicBezTo>
                <a:cubicBezTo>
                  <a:pt x="-60867" y="1051781"/>
                  <a:pt x="8738" y="935976"/>
                  <a:pt x="0" y="717561"/>
                </a:cubicBezTo>
                <a:cubicBezTo>
                  <a:pt x="-8738" y="499146"/>
                  <a:pt x="48108" y="178360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0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□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清代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？ 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    □日治時期？            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□戰後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？</a:t>
            </a:r>
            <a:endParaRPr lang="en-US" altLang="zh-TW" sz="2400" b="1" dirty="0" smtClean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0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0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en-US" altLang="zh-TW" sz="2400" b="1" dirty="0" smtClean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342900">
              <a:lnSpc>
                <a:spcPts val="30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Arial" panose="020B0604020202020204" pitchFamily="34" charset="0"/>
              <a:buChar char="•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你怎麼看出來的？影片有哪些線索會讓你覺得是那個時代？</a:t>
            </a: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 descr="一張含有 圖形, 平面設計, 鮮豔, 螢幕擷取畫面 的圖片&#10;&#10;AI 產生的內容可能不正確。">
            <a:extLst>
              <a:ext uri="{FF2B5EF4-FFF2-40B4-BE49-F238E27FC236}">
                <a16:creationId xmlns="" xmlns:a16="http://schemas.microsoft.com/office/drawing/2014/main" id="{B15DC743-C4AF-60D0-6C46-D8A946CB5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90935">
            <a:off x="9612713" y="4197168"/>
            <a:ext cx="2394769" cy="2288334"/>
          </a:xfrm>
          <a:prstGeom prst="rect">
            <a:avLst/>
          </a:prstGeom>
        </p:spPr>
      </p:pic>
      <p:sp>
        <p:nvSpPr>
          <p:cNvPr id="9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1843985" y="1099845"/>
            <a:ext cx="6495974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猜一猜，主角是生活在哪一個時代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324995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DE0132F7-780B-405C-BB29-BA0456EB7D7A}"/>
              </a:ext>
            </a:extLst>
          </p:cNvPr>
          <p:cNvSpPr txBox="1">
            <a:spLocks/>
          </p:cNvSpPr>
          <p:nvPr/>
        </p:nvSpPr>
        <p:spPr>
          <a:xfrm>
            <a:off x="472385" y="674177"/>
            <a:ext cx="5896884" cy="99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什麼是</a:t>
            </a:r>
            <a:endParaRPr lang="en-US" altLang="zh-TW" sz="2800" b="1" dirty="0" smtClean="0"/>
          </a:p>
          <a:p>
            <a:pPr lvl="0">
              <a:lnSpc>
                <a:spcPct val="100000"/>
              </a:lnSpc>
              <a:buClr>
                <a:srgbClr val="000000"/>
              </a:buClr>
              <a:buSzPts val="1100"/>
              <a:defRPr/>
            </a:pPr>
            <a:r>
              <a:rPr lang="zh-TW" altLang="en-US" sz="2800" b="1" dirty="0" smtClean="0"/>
              <a:t> 「四」、「月」、「望」、「雨」？</a:t>
            </a:r>
            <a:endParaRPr lang="zh-TW" altLang="en-US" sz="2800" b="1" dirty="0"/>
          </a:p>
        </p:txBody>
      </p:sp>
      <p:sp>
        <p:nvSpPr>
          <p:cNvPr id="3" name="圓角矩形 2"/>
          <p:cNvSpPr/>
          <p:nvPr/>
        </p:nvSpPr>
        <p:spPr>
          <a:xfrm>
            <a:off x="882869" y="2506717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四季紅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4067504" y="2865382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月夜愁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6921063" y="2506716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望春風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9932277" y="2865381"/>
            <a:ext cx="1797269" cy="7173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雨夜花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99090" y="3527532"/>
            <a:ext cx="2412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春天花正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清香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人心頭齊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震動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783724" y="3779781"/>
            <a:ext cx="2312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月色照在　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三線路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…..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692463" y="3410449"/>
            <a:ext cx="2412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獨夜無伴守燈下春風對面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吹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9924394" y="3779781"/>
            <a:ext cx="2412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雨夜花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夜花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風雨吹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落地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701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9" y="378373"/>
            <a:ext cx="3256210" cy="43512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D09F4B02-B5C7-BDB1-339D-2A769060D73E}"/>
              </a:ext>
            </a:extLst>
          </p:cNvPr>
          <p:cNvSpPr txBox="1"/>
          <p:nvPr/>
        </p:nvSpPr>
        <p:spPr>
          <a:xfrm>
            <a:off x="3588734" y="5583150"/>
            <a:ext cx="10110593" cy="819807"/>
          </a:xfrm>
          <a:custGeom>
            <a:avLst/>
            <a:gdLst>
              <a:gd name="connsiteX0" fmla="*/ 0 w 10110593"/>
              <a:gd name="connsiteY0" fmla="*/ 0 h 4267200"/>
              <a:gd name="connsiteX1" fmla="*/ 493635 w 10110593"/>
              <a:gd name="connsiteY1" fmla="*/ 0 h 4267200"/>
              <a:gd name="connsiteX2" fmla="*/ 785058 w 10110593"/>
              <a:gd name="connsiteY2" fmla="*/ 0 h 4267200"/>
              <a:gd name="connsiteX3" fmla="*/ 1582010 w 10110593"/>
              <a:gd name="connsiteY3" fmla="*/ 0 h 4267200"/>
              <a:gd name="connsiteX4" fmla="*/ 2075645 w 10110593"/>
              <a:gd name="connsiteY4" fmla="*/ 0 h 4267200"/>
              <a:gd name="connsiteX5" fmla="*/ 2569280 w 10110593"/>
              <a:gd name="connsiteY5" fmla="*/ 0 h 4267200"/>
              <a:gd name="connsiteX6" fmla="*/ 3366233 w 10110593"/>
              <a:gd name="connsiteY6" fmla="*/ 0 h 4267200"/>
              <a:gd name="connsiteX7" fmla="*/ 3758762 w 10110593"/>
              <a:gd name="connsiteY7" fmla="*/ 0 h 4267200"/>
              <a:gd name="connsiteX8" fmla="*/ 4555714 w 10110593"/>
              <a:gd name="connsiteY8" fmla="*/ 0 h 4267200"/>
              <a:gd name="connsiteX9" fmla="*/ 5352667 w 10110593"/>
              <a:gd name="connsiteY9" fmla="*/ 0 h 4267200"/>
              <a:gd name="connsiteX10" fmla="*/ 5947408 w 10110593"/>
              <a:gd name="connsiteY10" fmla="*/ 0 h 4267200"/>
              <a:gd name="connsiteX11" fmla="*/ 6744360 w 10110593"/>
              <a:gd name="connsiteY11" fmla="*/ 0 h 4267200"/>
              <a:gd name="connsiteX12" fmla="*/ 7237995 w 10110593"/>
              <a:gd name="connsiteY12" fmla="*/ 0 h 4267200"/>
              <a:gd name="connsiteX13" fmla="*/ 7731630 w 10110593"/>
              <a:gd name="connsiteY13" fmla="*/ 0 h 4267200"/>
              <a:gd name="connsiteX14" fmla="*/ 8427477 w 10110593"/>
              <a:gd name="connsiteY14" fmla="*/ 0 h 4267200"/>
              <a:gd name="connsiteX15" fmla="*/ 8921111 w 10110593"/>
              <a:gd name="connsiteY15" fmla="*/ 0 h 4267200"/>
              <a:gd name="connsiteX16" fmla="*/ 10110593 w 10110593"/>
              <a:gd name="connsiteY16" fmla="*/ 0 h 4267200"/>
              <a:gd name="connsiteX17" fmla="*/ 10110593 w 10110593"/>
              <a:gd name="connsiteY17" fmla="*/ 618744 h 4267200"/>
              <a:gd name="connsiteX18" fmla="*/ 10110593 w 10110593"/>
              <a:gd name="connsiteY18" fmla="*/ 1194816 h 4267200"/>
              <a:gd name="connsiteX19" fmla="*/ 10110593 w 10110593"/>
              <a:gd name="connsiteY19" fmla="*/ 1770888 h 4267200"/>
              <a:gd name="connsiteX20" fmla="*/ 10110593 w 10110593"/>
              <a:gd name="connsiteY20" fmla="*/ 2176272 h 4267200"/>
              <a:gd name="connsiteX21" fmla="*/ 10110593 w 10110593"/>
              <a:gd name="connsiteY21" fmla="*/ 2624328 h 4267200"/>
              <a:gd name="connsiteX22" fmla="*/ 10110593 w 10110593"/>
              <a:gd name="connsiteY22" fmla="*/ 3200400 h 4267200"/>
              <a:gd name="connsiteX23" fmla="*/ 10110593 w 10110593"/>
              <a:gd name="connsiteY23" fmla="*/ 3691128 h 4267200"/>
              <a:gd name="connsiteX24" fmla="*/ 10110593 w 10110593"/>
              <a:gd name="connsiteY24" fmla="*/ 4267200 h 4267200"/>
              <a:gd name="connsiteX25" fmla="*/ 9414746 w 10110593"/>
              <a:gd name="connsiteY25" fmla="*/ 4267200 h 4267200"/>
              <a:gd name="connsiteX26" fmla="*/ 9123323 w 10110593"/>
              <a:gd name="connsiteY26" fmla="*/ 4267200 h 4267200"/>
              <a:gd name="connsiteX27" fmla="*/ 8528583 w 10110593"/>
              <a:gd name="connsiteY27" fmla="*/ 4267200 h 4267200"/>
              <a:gd name="connsiteX28" fmla="*/ 8136054 w 10110593"/>
              <a:gd name="connsiteY28" fmla="*/ 4267200 h 4267200"/>
              <a:gd name="connsiteX29" fmla="*/ 7440207 w 10110593"/>
              <a:gd name="connsiteY29" fmla="*/ 4267200 h 4267200"/>
              <a:gd name="connsiteX30" fmla="*/ 7047678 w 10110593"/>
              <a:gd name="connsiteY30" fmla="*/ 4267200 h 4267200"/>
              <a:gd name="connsiteX31" fmla="*/ 6351831 w 10110593"/>
              <a:gd name="connsiteY31" fmla="*/ 4267200 h 4267200"/>
              <a:gd name="connsiteX32" fmla="*/ 6060408 w 10110593"/>
              <a:gd name="connsiteY32" fmla="*/ 4267200 h 4267200"/>
              <a:gd name="connsiteX33" fmla="*/ 5364562 w 10110593"/>
              <a:gd name="connsiteY33" fmla="*/ 4267200 h 4267200"/>
              <a:gd name="connsiteX34" fmla="*/ 4972033 w 10110593"/>
              <a:gd name="connsiteY34" fmla="*/ 4267200 h 4267200"/>
              <a:gd name="connsiteX35" fmla="*/ 4680610 w 10110593"/>
              <a:gd name="connsiteY35" fmla="*/ 4267200 h 4267200"/>
              <a:gd name="connsiteX36" fmla="*/ 4288081 w 10110593"/>
              <a:gd name="connsiteY36" fmla="*/ 4267200 h 4267200"/>
              <a:gd name="connsiteX37" fmla="*/ 3592234 w 10110593"/>
              <a:gd name="connsiteY37" fmla="*/ 4267200 h 4267200"/>
              <a:gd name="connsiteX38" fmla="*/ 3199705 w 10110593"/>
              <a:gd name="connsiteY38" fmla="*/ 4267200 h 4267200"/>
              <a:gd name="connsiteX39" fmla="*/ 2908282 w 10110593"/>
              <a:gd name="connsiteY39" fmla="*/ 4267200 h 4267200"/>
              <a:gd name="connsiteX40" fmla="*/ 2515753 w 10110593"/>
              <a:gd name="connsiteY40" fmla="*/ 4267200 h 4267200"/>
              <a:gd name="connsiteX41" fmla="*/ 2022119 w 10110593"/>
              <a:gd name="connsiteY41" fmla="*/ 4267200 h 4267200"/>
              <a:gd name="connsiteX42" fmla="*/ 1427378 w 10110593"/>
              <a:gd name="connsiteY42" fmla="*/ 4267200 h 4267200"/>
              <a:gd name="connsiteX43" fmla="*/ 1034849 w 10110593"/>
              <a:gd name="connsiteY43" fmla="*/ 4267200 h 4267200"/>
              <a:gd name="connsiteX44" fmla="*/ 0 w 10110593"/>
              <a:gd name="connsiteY44" fmla="*/ 4267200 h 4267200"/>
              <a:gd name="connsiteX45" fmla="*/ 0 w 10110593"/>
              <a:gd name="connsiteY45" fmla="*/ 3733800 h 4267200"/>
              <a:gd name="connsiteX46" fmla="*/ 0 w 10110593"/>
              <a:gd name="connsiteY46" fmla="*/ 3200400 h 4267200"/>
              <a:gd name="connsiteX47" fmla="*/ 0 w 10110593"/>
              <a:gd name="connsiteY47" fmla="*/ 2667000 h 4267200"/>
              <a:gd name="connsiteX48" fmla="*/ 0 w 10110593"/>
              <a:gd name="connsiteY48" fmla="*/ 2133600 h 4267200"/>
              <a:gd name="connsiteX49" fmla="*/ 0 w 10110593"/>
              <a:gd name="connsiteY49" fmla="*/ 1642872 h 4267200"/>
              <a:gd name="connsiteX50" fmla="*/ 0 w 10110593"/>
              <a:gd name="connsiteY50" fmla="*/ 1066800 h 4267200"/>
              <a:gd name="connsiteX51" fmla="*/ 0 w 10110593"/>
              <a:gd name="connsiteY51" fmla="*/ 533400 h 4267200"/>
              <a:gd name="connsiteX52" fmla="*/ 0 w 10110593"/>
              <a:gd name="connsiteY52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110593" h="4267200" extrusionOk="0">
                <a:moveTo>
                  <a:pt x="0" y="0"/>
                </a:moveTo>
                <a:cubicBezTo>
                  <a:pt x="176485" y="-21782"/>
                  <a:pt x="248918" y="547"/>
                  <a:pt x="493635" y="0"/>
                </a:cubicBezTo>
                <a:cubicBezTo>
                  <a:pt x="738353" y="-547"/>
                  <a:pt x="680043" y="29864"/>
                  <a:pt x="785058" y="0"/>
                </a:cubicBezTo>
                <a:cubicBezTo>
                  <a:pt x="890073" y="-29864"/>
                  <a:pt x="1266521" y="40535"/>
                  <a:pt x="1582010" y="0"/>
                </a:cubicBezTo>
                <a:cubicBezTo>
                  <a:pt x="1897499" y="-40535"/>
                  <a:pt x="1912828" y="27297"/>
                  <a:pt x="2075645" y="0"/>
                </a:cubicBezTo>
                <a:cubicBezTo>
                  <a:pt x="2238463" y="-27297"/>
                  <a:pt x="2460999" y="48641"/>
                  <a:pt x="2569280" y="0"/>
                </a:cubicBezTo>
                <a:cubicBezTo>
                  <a:pt x="2677562" y="-48641"/>
                  <a:pt x="3171540" y="91797"/>
                  <a:pt x="3366233" y="0"/>
                </a:cubicBezTo>
                <a:cubicBezTo>
                  <a:pt x="3560926" y="-91797"/>
                  <a:pt x="3637707" y="18647"/>
                  <a:pt x="3758762" y="0"/>
                </a:cubicBezTo>
                <a:cubicBezTo>
                  <a:pt x="3879817" y="-18647"/>
                  <a:pt x="4161164" y="76512"/>
                  <a:pt x="4555714" y="0"/>
                </a:cubicBezTo>
                <a:cubicBezTo>
                  <a:pt x="4950264" y="-76512"/>
                  <a:pt x="5043612" y="2008"/>
                  <a:pt x="5352667" y="0"/>
                </a:cubicBezTo>
                <a:cubicBezTo>
                  <a:pt x="5661722" y="-2008"/>
                  <a:pt x="5827819" y="8758"/>
                  <a:pt x="5947408" y="0"/>
                </a:cubicBezTo>
                <a:cubicBezTo>
                  <a:pt x="6066997" y="-8758"/>
                  <a:pt x="6445430" y="69802"/>
                  <a:pt x="6744360" y="0"/>
                </a:cubicBezTo>
                <a:cubicBezTo>
                  <a:pt x="7043290" y="-69802"/>
                  <a:pt x="6998515" y="48511"/>
                  <a:pt x="7237995" y="0"/>
                </a:cubicBezTo>
                <a:cubicBezTo>
                  <a:pt x="7477475" y="-48511"/>
                  <a:pt x="7584288" y="934"/>
                  <a:pt x="7731630" y="0"/>
                </a:cubicBezTo>
                <a:cubicBezTo>
                  <a:pt x="7878973" y="-934"/>
                  <a:pt x="8283450" y="11765"/>
                  <a:pt x="8427477" y="0"/>
                </a:cubicBezTo>
                <a:cubicBezTo>
                  <a:pt x="8571504" y="-11765"/>
                  <a:pt x="8733856" y="10175"/>
                  <a:pt x="8921111" y="0"/>
                </a:cubicBezTo>
                <a:cubicBezTo>
                  <a:pt x="9108366" y="-10175"/>
                  <a:pt x="9834337" y="116643"/>
                  <a:pt x="10110593" y="0"/>
                </a:cubicBezTo>
                <a:cubicBezTo>
                  <a:pt x="10149505" y="299110"/>
                  <a:pt x="10109159" y="411586"/>
                  <a:pt x="10110593" y="618744"/>
                </a:cubicBezTo>
                <a:cubicBezTo>
                  <a:pt x="10112027" y="825902"/>
                  <a:pt x="10057037" y="1051563"/>
                  <a:pt x="10110593" y="1194816"/>
                </a:cubicBezTo>
                <a:cubicBezTo>
                  <a:pt x="10164149" y="1338069"/>
                  <a:pt x="10083942" y="1650880"/>
                  <a:pt x="10110593" y="1770888"/>
                </a:cubicBezTo>
                <a:cubicBezTo>
                  <a:pt x="10137244" y="1890896"/>
                  <a:pt x="10095071" y="2088388"/>
                  <a:pt x="10110593" y="2176272"/>
                </a:cubicBezTo>
                <a:cubicBezTo>
                  <a:pt x="10126115" y="2264156"/>
                  <a:pt x="10072310" y="2416974"/>
                  <a:pt x="10110593" y="2624328"/>
                </a:cubicBezTo>
                <a:cubicBezTo>
                  <a:pt x="10148876" y="2831682"/>
                  <a:pt x="10052744" y="2986029"/>
                  <a:pt x="10110593" y="3200400"/>
                </a:cubicBezTo>
                <a:cubicBezTo>
                  <a:pt x="10168442" y="3414771"/>
                  <a:pt x="10104058" y="3454201"/>
                  <a:pt x="10110593" y="3691128"/>
                </a:cubicBezTo>
                <a:cubicBezTo>
                  <a:pt x="10117128" y="3928055"/>
                  <a:pt x="10045527" y="4002424"/>
                  <a:pt x="10110593" y="4267200"/>
                </a:cubicBezTo>
                <a:cubicBezTo>
                  <a:pt x="9924205" y="4312478"/>
                  <a:pt x="9559105" y="4192296"/>
                  <a:pt x="9414746" y="4267200"/>
                </a:cubicBezTo>
                <a:cubicBezTo>
                  <a:pt x="9270387" y="4342104"/>
                  <a:pt x="9265567" y="4239823"/>
                  <a:pt x="9123323" y="4267200"/>
                </a:cubicBezTo>
                <a:cubicBezTo>
                  <a:pt x="8981079" y="4294577"/>
                  <a:pt x="8758191" y="4222640"/>
                  <a:pt x="8528583" y="4267200"/>
                </a:cubicBezTo>
                <a:cubicBezTo>
                  <a:pt x="8298975" y="4311760"/>
                  <a:pt x="8265676" y="4239570"/>
                  <a:pt x="8136054" y="4267200"/>
                </a:cubicBezTo>
                <a:cubicBezTo>
                  <a:pt x="8006432" y="4294830"/>
                  <a:pt x="7595172" y="4239378"/>
                  <a:pt x="7440207" y="4267200"/>
                </a:cubicBezTo>
                <a:cubicBezTo>
                  <a:pt x="7285242" y="4295022"/>
                  <a:pt x="7209401" y="4265762"/>
                  <a:pt x="7047678" y="4267200"/>
                </a:cubicBezTo>
                <a:cubicBezTo>
                  <a:pt x="6885955" y="4268638"/>
                  <a:pt x="6628176" y="4245142"/>
                  <a:pt x="6351831" y="4267200"/>
                </a:cubicBezTo>
                <a:cubicBezTo>
                  <a:pt x="6075486" y="4289258"/>
                  <a:pt x="6162135" y="4252658"/>
                  <a:pt x="6060408" y="4267200"/>
                </a:cubicBezTo>
                <a:cubicBezTo>
                  <a:pt x="5958681" y="4281742"/>
                  <a:pt x="5621290" y="4207412"/>
                  <a:pt x="5364562" y="4267200"/>
                </a:cubicBezTo>
                <a:cubicBezTo>
                  <a:pt x="5107834" y="4326988"/>
                  <a:pt x="5072095" y="4256644"/>
                  <a:pt x="4972033" y="4267200"/>
                </a:cubicBezTo>
                <a:cubicBezTo>
                  <a:pt x="4871971" y="4277756"/>
                  <a:pt x="4824558" y="4265453"/>
                  <a:pt x="4680610" y="4267200"/>
                </a:cubicBezTo>
                <a:cubicBezTo>
                  <a:pt x="4536662" y="4268947"/>
                  <a:pt x="4372533" y="4234735"/>
                  <a:pt x="4288081" y="4267200"/>
                </a:cubicBezTo>
                <a:cubicBezTo>
                  <a:pt x="4203629" y="4299665"/>
                  <a:pt x="3904727" y="4237262"/>
                  <a:pt x="3592234" y="4267200"/>
                </a:cubicBezTo>
                <a:cubicBezTo>
                  <a:pt x="3279741" y="4297138"/>
                  <a:pt x="3318555" y="4251170"/>
                  <a:pt x="3199705" y="4267200"/>
                </a:cubicBezTo>
                <a:cubicBezTo>
                  <a:pt x="3080855" y="4283230"/>
                  <a:pt x="3008426" y="4239702"/>
                  <a:pt x="2908282" y="4267200"/>
                </a:cubicBezTo>
                <a:cubicBezTo>
                  <a:pt x="2808138" y="4294698"/>
                  <a:pt x="2665239" y="4226166"/>
                  <a:pt x="2515753" y="4267200"/>
                </a:cubicBezTo>
                <a:cubicBezTo>
                  <a:pt x="2366267" y="4308234"/>
                  <a:pt x="2188494" y="4257619"/>
                  <a:pt x="2022119" y="4267200"/>
                </a:cubicBezTo>
                <a:cubicBezTo>
                  <a:pt x="1855744" y="4276781"/>
                  <a:pt x="1716523" y="4244286"/>
                  <a:pt x="1427378" y="4267200"/>
                </a:cubicBezTo>
                <a:cubicBezTo>
                  <a:pt x="1138233" y="4290114"/>
                  <a:pt x="1124884" y="4266676"/>
                  <a:pt x="1034849" y="4267200"/>
                </a:cubicBezTo>
                <a:cubicBezTo>
                  <a:pt x="944814" y="4267724"/>
                  <a:pt x="426123" y="4148243"/>
                  <a:pt x="0" y="4267200"/>
                </a:cubicBezTo>
                <a:cubicBezTo>
                  <a:pt x="-60255" y="4093798"/>
                  <a:pt x="51588" y="3857897"/>
                  <a:pt x="0" y="3733800"/>
                </a:cubicBezTo>
                <a:cubicBezTo>
                  <a:pt x="-51588" y="3609703"/>
                  <a:pt x="55557" y="3426651"/>
                  <a:pt x="0" y="3200400"/>
                </a:cubicBezTo>
                <a:cubicBezTo>
                  <a:pt x="-55557" y="2974149"/>
                  <a:pt x="37019" y="2913762"/>
                  <a:pt x="0" y="2667000"/>
                </a:cubicBezTo>
                <a:cubicBezTo>
                  <a:pt x="-37019" y="2420238"/>
                  <a:pt x="36218" y="2366858"/>
                  <a:pt x="0" y="2133600"/>
                </a:cubicBezTo>
                <a:cubicBezTo>
                  <a:pt x="-36218" y="1900342"/>
                  <a:pt x="4291" y="1799882"/>
                  <a:pt x="0" y="1642872"/>
                </a:cubicBezTo>
                <a:cubicBezTo>
                  <a:pt x="-4291" y="1485862"/>
                  <a:pt x="51786" y="1276952"/>
                  <a:pt x="0" y="1066800"/>
                </a:cubicBezTo>
                <a:cubicBezTo>
                  <a:pt x="-51786" y="856648"/>
                  <a:pt x="51202" y="692584"/>
                  <a:pt x="0" y="533400"/>
                </a:cubicBezTo>
                <a:cubicBezTo>
                  <a:pt x="-51202" y="374216"/>
                  <a:pt x="47632" y="164280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70000" lnSpcReduction="20000"/>
          </a:bodyPr>
          <a:lstStyle/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影片連結：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/>
              </a:rPr>
              <a:t>https://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/>
              </a:rPr>
              <a:t>youtu.be/BuLdXUtmyas?si=LbItuqzzWkTHl2Ep</a:t>
            </a:r>
            <a:r>
              <a:rPr lang="en-US" altLang="zh-TW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102" y="1933432"/>
            <a:ext cx="5422431" cy="380521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6374777" y="898924"/>
            <a:ext cx="5422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3200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3200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鄧雨賢的生平</a:t>
            </a:r>
            <a:endParaRPr lang="zh-TW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6794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9" y="378373"/>
            <a:ext cx="3256210" cy="43512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753423"/>
              </p:ext>
            </p:extLst>
          </p:nvPr>
        </p:nvGraphicFramePr>
        <p:xfrm>
          <a:off x="3384569" y="1008993"/>
          <a:ext cx="8454469" cy="5423339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742263"/>
                <a:gridCol w="7712206"/>
              </a:tblGrid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年份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生平大事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1906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生於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日，次男，出生於今日的桃園龍潭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1925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臺北師範學校（今臺北市立教育大學之前身）</a:t>
                      </a:r>
                      <a:r>
                        <a:rPr lang="zh-TW" altLang="en-US" sz="1800" b="1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本科畢業</a:t>
                      </a:r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，分發至臺北日新公學校任教職。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1929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辭去教職，赴日進修音樂，返國後礙於當時生活環境不佳，無法在音樂創作領域發展，經友人推薦到臺中地方法院任通譯。</a:t>
                      </a:r>
                      <a:endParaRPr lang="zh-TW" altLang="en-US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1932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於文聲唱片發表「大稻埕行進曲」唱片作品嶄露頭角。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1933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進入古倫美亞唱片，專職創作。以望春風、月夜愁、老青春、跳舞時代、橋上美人等創作歌曲聞名流行歌壇。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創作滿面春風、碎心花等作品；並贏得流行歌壇四大金剛的美名。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6904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1939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因受唱片業嚴重衰退之影響，再次至日本尋求發展機會。遽聞女兒富美惠痢疾病逝即刻返臺。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1940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辭古倫美亞唱片職，並自臺北遷居新竹芎林，並於當地公學校擔任教職。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  <a:tr h="40004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1944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18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日因病逝世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46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雲朵形圖說文字 1"/>
          <p:cNvSpPr/>
          <p:nvPr/>
        </p:nvSpPr>
        <p:spPr>
          <a:xfrm>
            <a:off x="2343807" y="215078"/>
            <a:ext cx="3294993" cy="1560786"/>
          </a:xfrm>
          <a:prstGeom prst="cloudCallout">
            <a:avLst>
              <a:gd name="adj1" fmla="val 44239"/>
              <a:gd name="adj2" fmla="val 5947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想看看</a:t>
            </a:r>
            <a:r>
              <a:rPr lang="en-US" altLang="zh-TW" sz="4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Google Shape;95;p2">
            <a:extLst>
              <a:ext uri="{FF2B5EF4-FFF2-40B4-BE49-F238E27FC236}">
                <a16:creationId xmlns="" xmlns:a16="http://schemas.microsoft.com/office/drawing/2014/main" id="{D1255B48-A780-564D-C6D2-601AB51C021E}"/>
              </a:ext>
            </a:extLst>
          </p:cNvPr>
          <p:cNvSpPr/>
          <p:nvPr/>
        </p:nvSpPr>
        <p:spPr>
          <a:xfrm>
            <a:off x="6085450" y="2041138"/>
            <a:ext cx="5535030" cy="578837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noFill/>
          <a:ln w="19050">
            <a:solidFill>
              <a:schemeClr val="tx1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3834810"/>
                      <a:gd name="connsiteY0" fmla="*/ 96475 h 578837"/>
                      <a:gd name="connsiteX1" fmla="*/ 96475 w 3834810"/>
                      <a:gd name="connsiteY1" fmla="*/ 0 h 578837"/>
                      <a:gd name="connsiteX2" fmla="*/ 674409 w 3834810"/>
                      <a:gd name="connsiteY2" fmla="*/ 0 h 578837"/>
                      <a:gd name="connsiteX3" fmla="*/ 1188129 w 3834810"/>
                      <a:gd name="connsiteY3" fmla="*/ 0 h 578837"/>
                      <a:gd name="connsiteX4" fmla="*/ 1680444 w 3834810"/>
                      <a:gd name="connsiteY4" fmla="*/ 0 h 578837"/>
                      <a:gd name="connsiteX5" fmla="*/ 2236973 w 3834810"/>
                      <a:gd name="connsiteY5" fmla="*/ 0 h 578837"/>
                      <a:gd name="connsiteX6" fmla="*/ 2236973 w 3834810"/>
                      <a:gd name="connsiteY6" fmla="*/ 0 h 578837"/>
                      <a:gd name="connsiteX7" fmla="*/ 2706737 w 3834810"/>
                      <a:gd name="connsiteY7" fmla="*/ 0 h 578837"/>
                      <a:gd name="connsiteX8" fmla="*/ 3195675 w 3834810"/>
                      <a:gd name="connsiteY8" fmla="*/ 0 h 578837"/>
                      <a:gd name="connsiteX9" fmla="*/ 3738335 w 3834810"/>
                      <a:gd name="connsiteY9" fmla="*/ 0 h 578837"/>
                      <a:gd name="connsiteX10" fmla="*/ 3834810 w 3834810"/>
                      <a:gd name="connsiteY10" fmla="*/ 96475 h 578837"/>
                      <a:gd name="connsiteX11" fmla="*/ 3834810 w 3834810"/>
                      <a:gd name="connsiteY11" fmla="*/ 337655 h 578837"/>
                      <a:gd name="connsiteX12" fmla="*/ 3834810 w 3834810"/>
                      <a:gd name="connsiteY12" fmla="*/ 337655 h 578837"/>
                      <a:gd name="connsiteX13" fmla="*/ 3834810 w 3834810"/>
                      <a:gd name="connsiteY13" fmla="*/ 482364 h 578837"/>
                      <a:gd name="connsiteX14" fmla="*/ 3834810 w 3834810"/>
                      <a:gd name="connsiteY14" fmla="*/ 482362 h 578837"/>
                      <a:gd name="connsiteX15" fmla="*/ 3738335 w 3834810"/>
                      <a:gd name="connsiteY15" fmla="*/ 578837 h 578837"/>
                      <a:gd name="connsiteX16" fmla="*/ 3195675 w 3834810"/>
                      <a:gd name="connsiteY16" fmla="*/ 578837 h 578837"/>
                      <a:gd name="connsiteX17" fmla="*/ 3484414 w 3834810"/>
                      <a:gd name="connsiteY17" fmla="*/ 730674 h 578837"/>
                      <a:gd name="connsiteX18" fmla="*/ 3750943 w 3834810"/>
                      <a:gd name="connsiteY18" fmla="*/ 870831 h 578837"/>
                      <a:gd name="connsiteX19" fmla="*/ 3276566 w 3834810"/>
                      <a:gd name="connsiteY19" fmla="*/ 779340 h 578837"/>
                      <a:gd name="connsiteX20" fmla="*/ 2756769 w 3834810"/>
                      <a:gd name="connsiteY20" fmla="*/ 679088 h 578837"/>
                      <a:gd name="connsiteX21" fmla="*/ 2236973 w 3834810"/>
                      <a:gd name="connsiteY21" fmla="*/ 578837 h 578837"/>
                      <a:gd name="connsiteX22" fmla="*/ 1744658 w 3834810"/>
                      <a:gd name="connsiteY22" fmla="*/ 578837 h 578837"/>
                      <a:gd name="connsiteX23" fmla="*/ 1273749 w 3834810"/>
                      <a:gd name="connsiteY23" fmla="*/ 578837 h 578837"/>
                      <a:gd name="connsiteX24" fmla="*/ 802839 w 3834810"/>
                      <a:gd name="connsiteY24" fmla="*/ 578837 h 578837"/>
                      <a:gd name="connsiteX25" fmla="*/ 96475 w 3834810"/>
                      <a:gd name="connsiteY25" fmla="*/ 578837 h 578837"/>
                      <a:gd name="connsiteX26" fmla="*/ 0 w 3834810"/>
                      <a:gd name="connsiteY26" fmla="*/ 482362 h 578837"/>
                      <a:gd name="connsiteX27" fmla="*/ 0 w 3834810"/>
                      <a:gd name="connsiteY27" fmla="*/ 482364 h 578837"/>
                      <a:gd name="connsiteX28" fmla="*/ 0 w 3834810"/>
                      <a:gd name="connsiteY28" fmla="*/ 337655 h 578837"/>
                      <a:gd name="connsiteX29" fmla="*/ 0 w 3834810"/>
                      <a:gd name="connsiteY29" fmla="*/ 337655 h 578837"/>
                      <a:gd name="connsiteX30" fmla="*/ 0 w 3834810"/>
                      <a:gd name="connsiteY30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3834810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8732" y="-12357"/>
                          <a:pt x="408198" y="7267"/>
                          <a:pt x="674409" y="0"/>
                        </a:cubicBezTo>
                        <a:cubicBezTo>
                          <a:pt x="940620" y="-7267"/>
                          <a:pt x="1002414" y="59670"/>
                          <a:pt x="1188129" y="0"/>
                        </a:cubicBezTo>
                        <a:cubicBezTo>
                          <a:pt x="1373844" y="-59670"/>
                          <a:pt x="1490024" y="3012"/>
                          <a:pt x="1680444" y="0"/>
                        </a:cubicBezTo>
                        <a:cubicBezTo>
                          <a:pt x="1870865" y="-3012"/>
                          <a:pt x="2024383" y="35725"/>
                          <a:pt x="2236973" y="0"/>
                        </a:cubicBezTo>
                        <a:lnTo>
                          <a:pt x="2236973" y="0"/>
                        </a:lnTo>
                        <a:cubicBezTo>
                          <a:pt x="2343072" y="-10639"/>
                          <a:pt x="2585281" y="24007"/>
                          <a:pt x="2706737" y="0"/>
                        </a:cubicBezTo>
                        <a:cubicBezTo>
                          <a:pt x="2828193" y="-24007"/>
                          <a:pt x="2982760" y="21155"/>
                          <a:pt x="3195675" y="0"/>
                        </a:cubicBezTo>
                        <a:cubicBezTo>
                          <a:pt x="3433832" y="-48952"/>
                          <a:pt x="3570208" y="34934"/>
                          <a:pt x="3738335" y="0"/>
                        </a:cubicBezTo>
                        <a:cubicBezTo>
                          <a:pt x="3793561" y="13454"/>
                          <a:pt x="3821108" y="42409"/>
                          <a:pt x="3834810" y="96475"/>
                        </a:cubicBezTo>
                        <a:cubicBezTo>
                          <a:pt x="3849399" y="206502"/>
                          <a:pt x="3833690" y="220674"/>
                          <a:pt x="3834810" y="337655"/>
                        </a:cubicBezTo>
                        <a:lnTo>
                          <a:pt x="3834810" y="337655"/>
                        </a:lnTo>
                        <a:cubicBezTo>
                          <a:pt x="3848308" y="390395"/>
                          <a:pt x="3825249" y="417792"/>
                          <a:pt x="3834810" y="482364"/>
                        </a:cubicBezTo>
                        <a:lnTo>
                          <a:pt x="3834810" y="482362"/>
                        </a:lnTo>
                        <a:cubicBezTo>
                          <a:pt x="3842561" y="526022"/>
                          <a:pt x="3789383" y="577974"/>
                          <a:pt x="3738335" y="578837"/>
                        </a:cubicBezTo>
                        <a:cubicBezTo>
                          <a:pt x="3477777" y="628516"/>
                          <a:pt x="3446487" y="563863"/>
                          <a:pt x="3195675" y="578837"/>
                        </a:cubicBezTo>
                        <a:cubicBezTo>
                          <a:pt x="3262167" y="607077"/>
                          <a:pt x="3393919" y="723763"/>
                          <a:pt x="3484414" y="730674"/>
                        </a:cubicBezTo>
                        <a:cubicBezTo>
                          <a:pt x="3574909" y="737585"/>
                          <a:pt x="3654458" y="850080"/>
                          <a:pt x="3750943" y="870831"/>
                        </a:cubicBezTo>
                        <a:cubicBezTo>
                          <a:pt x="3586249" y="844424"/>
                          <a:pt x="3459446" y="781729"/>
                          <a:pt x="3276566" y="779340"/>
                        </a:cubicBezTo>
                        <a:cubicBezTo>
                          <a:pt x="3093686" y="776951"/>
                          <a:pt x="2947093" y="690000"/>
                          <a:pt x="2756769" y="679088"/>
                        </a:cubicBezTo>
                        <a:cubicBezTo>
                          <a:pt x="2566445" y="668177"/>
                          <a:pt x="2433448" y="562593"/>
                          <a:pt x="2236973" y="578837"/>
                        </a:cubicBezTo>
                        <a:cubicBezTo>
                          <a:pt x="2037729" y="596671"/>
                          <a:pt x="1891300" y="537302"/>
                          <a:pt x="1744658" y="578837"/>
                        </a:cubicBezTo>
                        <a:cubicBezTo>
                          <a:pt x="1598017" y="620372"/>
                          <a:pt x="1499424" y="558085"/>
                          <a:pt x="1273749" y="578837"/>
                        </a:cubicBezTo>
                        <a:cubicBezTo>
                          <a:pt x="1048074" y="599589"/>
                          <a:pt x="938239" y="573913"/>
                          <a:pt x="802839" y="578837"/>
                        </a:cubicBezTo>
                        <a:cubicBezTo>
                          <a:pt x="667439" y="583761"/>
                          <a:pt x="254619" y="507898"/>
                          <a:pt x="96475" y="578837"/>
                        </a:cubicBezTo>
                        <a:cubicBezTo>
                          <a:pt x="45023" y="579477"/>
                          <a:pt x="4509" y="55083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248" y="442863"/>
                          <a:pt x="11761" y="391034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3028" y="264406"/>
                          <a:pt x="25370" y="203498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4800"/>
            </a:pPr>
            <a:r>
              <a:rPr lang="zh-TW" altLang="en-US" sz="2800" b="1" dirty="0" smtClean="0"/>
              <a:t>日治時期的音樂家只有鄧雨賢嗎？</a:t>
            </a:r>
            <a:endParaRPr lang="zh-TW" altLang="en-US" sz="2800" b="1" dirty="0"/>
          </a:p>
        </p:txBody>
      </p:sp>
      <p:sp>
        <p:nvSpPr>
          <p:cNvPr id="4" name="Google Shape;96;p2">
            <a:extLst>
              <a:ext uri="{FF2B5EF4-FFF2-40B4-BE49-F238E27FC236}">
                <a16:creationId xmlns="" xmlns:a16="http://schemas.microsoft.com/office/drawing/2014/main" id="{D11FCBAA-4D10-3466-2B43-DA8DA1C8E629}"/>
              </a:ext>
            </a:extLst>
          </p:cNvPr>
          <p:cNvSpPr/>
          <p:nvPr/>
        </p:nvSpPr>
        <p:spPr>
          <a:xfrm>
            <a:off x="6085450" y="3104501"/>
            <a:ext cx="5088380" cy="648997"/>
          </a:xfrm>
          <a:custGeom>
            <a:avLst/>
            <a:gdLst>
              <a:gd name="connsiteX0" fmla="*/ 0 w 5088380"/>
              <a:gd name="connsiteY0" fmla="*/ 119676 h 718039"/>
              <a:gd name="connsiteX1" fmla="*/ 119676 w 5088380"/>
              <a:gd name="connsiteY1" fmla="*/ 0 h 718039"/>
              <a:gd name="connsiteX2" fmla="*/ 462018 w 5088380"/>
              <a:gd name="connsiteY2" fmla="*/ 0 h 718039"/>
              <a:gd name="connsiteX3" fmla="*/ 848063 w 5088380"/>
              <a:gd name="connsiteY3" fmla="*/ 0 h 718039"/>
              <a:gd name="connsiteX4" fmla="*/ 848063 w 5088380"/>
              <a:gd name="connsiteY4" fmla="*/ 0 h 718039"/>
              <a:gd name="connsiteX5" fmla="*/ 1284816 w 5088380"/>
              <a:gd name="connsiteY5" fmla="*/ 0 h 718039"/>
              <a:gd name="connsiteX6" fmla="*/ 1670684 w 5088380"/>
              <a:gd name="connsiteY6" fmla="*/ 0 h 718039"/>
              <a:gd name="connsiteX7" fmla="*/ 2120158 w 5088380"/>
              <a:gd name="connsiteY7" fmla="*/ 0 h 718039"/>
              <a:gd name="connsiteX8" fmla="*/ 2689867 w 5088380"/>
              <a:gd name="connsiteY8" fmla="*/ 0 h 718039"/>
              <a:gd name="connsiteX9" fmla="*/ 3288062 w 5088380"/>
              <a:gd name="connsiteY9" fmla="*/ 0 h 718039"/>
              <a:gd name="connsiteX10" fmla="*/ 3829286 w 5088380"/>
              <a:gd name="connsiteY10" fmla="*/ 0 h 718039"/>
              <a:gd name="connsiteX11" fmla="*/ 4427480 w 5088380"/>
              <a:gd name="connsiteY11" fmla="*/ 0 h 718039"/>
              <a:gd name="connsiteX12" fmla="*/ 4968704 w 5088380"/>
              <a:gd name="connsiteY12" fmla="*/ 0 h 718039"/>
              <a:gd name="connsiteX13" fmla="*/ 5088380 w 5088380"/>
              <a:gd name="connsiteY13" fmla="*/ 119676 h 718039"/>
              <a:gd name="connsiteX14" fmla="*/ 5088380 w 5088380"/>
              <a:gd name="connsiteY14" fmla="*/ 418856 h 718039"/>
              <a:gd name="connsiteX15" fmla="*/ 5088380 w 5088380"/>
              <a:gd name="connsiteY15" fmla="*/ 418856 h 718039"/>
              <a:gd name="connsiteX16" fmla="*/ 5088380 w 5088380"/>
              <a:gd name="connsiteY16" fmla="*/ 598366 h 718039"/>
              <a:gd name="connsiteX17" fmla="*/ 5088380 w 5088380"/>
              <a:gd name="connsiteY17" fmla="*/ 598363 h 718039"/>
              <a:gd name="connsiteX18" fmla="*/ 4968704 w 5088380"/>
              <a:gd name="connsiteY18" fmla="*/ 718039 h 718039"/>
              <a:gd name="connsiteX19" fmla="*/ 4455966 w 5088380"/>
              <a:gd name="connsiteY19" fmla="*/ 718039 h 718039"/>
              <a:gd name="connsiteX20" fmla="*/ 3829286 w 5088380"/>
              <a:gd name="connsiteY20" fmla="*/ 718039 h 718039"/>
              <a:gd name="connsiteX21" fmla="*/ 3259576 w 5088380"/>
              <a:gd name="connsiteY21" fmla="*/ 718039 h 718039"/>
              <a:gd name="connsiteX22" fmla="*/ 2775324 w 5088380"/>
              <a:gd name="connsiteY22" fmla="*/ 718039 h 718039"/>
              <a:gd name="connsiteX23" fmla="*/ 2120158 w 5088380"/>
              <a:gd name="connsiteY23" fmla="*/ 718039 h 718039"/>
              <a:gd name="connsiteX24" fmla="*/ 1708847 w 5088380"/>
              <a:gd name="connsiteY24" fmla="*/ 718039 h 718039"/>
              <a:gd name="connsiteX25" fmla="*/ 1284816 w 5088380"/>
              <a:gd name="connsiteY25" fmla="*/ 718039 h 718039"/>
              <a:gd name="connsiteX26" fmla="*/ 848063 w 5088380"/>
              <a:gd name="connsiteY26" fmla="*/ 718039 h 718039"/>
              <a:gd name="connsiteX27" fmla="*/ 848063 w 5088380"/>
              <a:gd name="connsiteY27" fmla="*/ 718039 h 718039"/>
              <a:gd name="connsiteX28" fmla="*/ 469302 w 5088380"/>
              <a:gd name="connsiteY28" fmla="*/ 718039 h 718039"/>
              <a:gd name="connsiteX29" fmla="*/ 119676 w 5088380"/>
              <a:gd name="connsiteY29" fmla="*/ 718039 h 718039"/>
              <a:gd name="connsiteX30" fmla="*/ 0 w 5088380"/>
              <a:gd name="connsiteY30" fmla="*/ 598363 h 718039"/>
              <a:gd name="connsiteX31" fmla="*/ 0 w 5088380"/>
              <a:gd name="connsiteY31" fmla="*/ 598366 h 718039"/>
              <a:gd name="connsiteX32" fmla="*/ -571374 w 5088380"/>
              <a:gd name="connsiteY32" fmla="*/ 725600 h 718039"/>
              <a:gd name="connsiteX33" fmla="*/ -285687 w 5088380"/>
              <a:gd name="connsiteY33" fmla="*/ 572228 h 718039"/>
              <a:gd name="connsiteX34" fmla="*/ 0 w 5088380"/>
              <a:gd name="connsiteY34" fmla="*/ 418856 h 718039"/>
              <a:gd name="connsiteX35" fmla="*/ 0 w 5088380"/>
              <a:gd name="connsiteY35" fmla="*/ 119676 h 71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88380" h="718039" fill="none" extrusionOk="0">
                <a:moveTo>
                  <a:pt x="0" y="119676"/>
                </a:moveTo>
                <a:cubicBezTo>
                  <a:pt x="16707" y="58373"/>
                  <a:pt x="49090" y="-14641"/>
                  <a:pt x="119676" y="0"/>
                </a:cubicBezTo>
                <a:cubicBezTo>
                  <a:pt x="248531" y="-20363"/>
                  <a:pt x="385050" y="30624"/>
                  <a:pt x="462018" y="0"/>
                </a:cubicBezTo>
                <a:cubicBezTo>
                  <a:pt x="538986" y="-30624"/>
                  <a:pt x="742994" y="1415"/>
                  <a:pt x="848063" y="0"/>
                </a:cubicBezTo>
                <a:lnTo>
                  <a:pt x="848063" y="0"/>
                </a:lnTo>
                <a:cubicBezTo>
                  <a:pt x="988297" y="-11875"/>
                  <a:pt x="1140747" y="15337"/>
                  <a:pt x="1284816" y="0"/>
                </a:cubicBezTo>
                <a:cubicBezTo>
                  <a:pt x="1428885" y="-15337"/>
                  <a:pt x="1585836" y="32816"/>
                  <a:pt x="1670684" y="0"/>
                </a:cubicBezTo>
                <a:cubicBezTo>
                  <a:pt x="1755532" y="-32816"/>
                  <a:pt x="1918761" y="52054"/>
                  <a:pt x="2120158" y="0"/>
                </a:cubicBezTo>
                <a:cubicBezTo>
                  <a:pt x="2298820" y="-60216"/>
                  <a:pt x="2481994" y="11732"/>
                  <a:pt x="2689867" y="0"/>
                </a:cubicBezTo>
                <a:cubicBezTo>
                  <a:pt x="2897740" y="-11732"/>
                  <a:pt x="3109562" y="21502"/>
                  <a:pt x="3288062" y="0"/>
                </a:cubicBezTo>
                <a:cubicBezTo>
                  <a:pt x="3466562" y="-21502"/>
                  <a:pt x="3559537" y="8717"/>
                  <a:pt x="3829286" y="0"/>
                </a:cubicBezTo>
                <a:cubicBezTo>
                  <a:pt x="4099035" y="-8717"/>
                  <a:pt x="4298571" y="20446"/>
                  <a:pt x="4427480" y="0"/>
                </a:cubicBezTo>
                <a:cubicBezTo>
                  <a:pt x="4556389" y="-20446"/>
                  <a:pt x="4726702" y="27378"/>
                  <a:pt x="4968704" y="0"/>
                </a:cubicBezTo>
                <a:cubicBezTo>
                  <a:pt x="5035623" y="-8325"/>
                  <a:pt x="5091395" y="44669"/>
                  <a:pt x="5088380" y="119676"/>
                </a:cubicBezTo>
                <a:cubicBezTo>
                  <a:pt x="5120355" y="199483"/>
                  <a:pt x="5087611" y="281939"/>
                  <a:pt x="5088380" y="418856"/>
                </a:cubicBezTo>
                <a:lnTo>
                  <a:pt x="5088380" y="418856"/>
                </a:lnTo>
                <a:cubicBezTo>
                  <a:pt x="5095766" y="493112"/>
                  <a:pt x="5071988" y="527568"/>
                  <a:pt x="5088380" y="598366"/>
                </a:cubicBezTo>
                <a:lnTo>
                  <a:pt x="5088380" y="598363"/>
                </a:lnTo>
                <a:cubicBezTo>
                  <a:pt x="5091035" y="654486"/>
                  <a:pt x="5034187" y="721078"/>
                  <a:pt x="4968704" y="718039"/>
                </a:cubicBezTo>
                <a:cubicBezTo>
                  <a:pt x="4748613" y="730653"/>
                  <a:pt x="4683512" y="664145"/>
                  <a:pt x="4455966" y="718039"/>
                </a:cubicBezTo>
                <a:cubicBezTo>
                  <a:pt x="4228420" y="771933"/>
                  <a:pt x="4136472" y="688198"/>
                  <a:pt x="3829286" y="718039"/>
                </a:cubicBezTo>
                <a:cubicBezTo>
                  <a:pt x="3522100" y="747880"/>
                  <a:pt x="3479874" y="695625"/>
                  <a:pt x="3259576" y="718039"/>
                </a:cubicBezTo>
                <a:cubicBezTo>
                  <a:pt x="3039278" y="740453"/>
                  <a:pt x="2979625" y="685256"/>
                  <a:pt x="2775324" y="718039"/>
                </a:cubicBezTo>
                <a:cubicBezTo>
                  <a:pt x="2571023" y="750822"/>
                  <a:pt x="2284062" y="639599"/>
                  <a:pt x="2120158" y="718039"/>
                </a:cubicBezTo>
                <a:cubicBezTo>
                  <a:pt x="1959505" y="745258"/>
                  <a:pt x="1802630" y="670834"/>
                  <a:pt x="1708847" y="718039"/>
                </a:cubicBezTo>
                <a:cubicBezTo>
                  <a:pt x="1615064" y="765244"/>
                  <a:pt x="1436327" y="679551"/>
                  <a:pt x="1284816" y="718039"/>
                </a:cubicBezTo>
                <a:cubicBezTo>
                  <a:pt x="1133305" y="756527"/>
                  <a:pt x="1036939" y="715797"/>
                  <a:pt x="848063" y="718039"/>
                </a:cubicBezTo>
                <a:lnTo>
                  <a:pt x="848063" y="718039"/>
                </a:lnTo>
                <a:cubicBezTo>
                  <a:pt x="755776" y="741054"/>
                  <a:pt x="586225" y="689687"/>
                  <a:pt x="469302" y="718039"/>
                </a:cubicBezTo>
                <a:cubicBezTo>
                  <a:pt x="352379" y="746391"/>
                  <a:pt x="236475" y="710496"/>
                  <a:pt x="119676" y="718039"/>
                </a:cubicBezTo>
                <a:cubicBezTo>
                  <a:pt x="53121" y="706119"/>
                  <a:pt x="659" y="663197"/>
                  <a:pt x="0" y="598363"/>
                </a:cubicBezTo>
                <a:lnTo>
                  <a:pt x="0" y="598366"/>
                </a:lnTo>
                <a:cubicBezTo>
                  <a:pt x="-117357" y="666945"/>
                  <a:pt x="-450679" y="694090"/>
                  <a:pt x="-571374" y="725600"/>
                </a:cubicBezTo>
                <a:cubicBezTo>
                  <a:pt x="-467447" y="625893"/>
                  <a:pt x="-382393" y="643936"/>
                  <a:pt x="-285687" y="572228"/>
                </a:cubicBezTo>
                <a:cubicBezTo>
                  <a:pt x="-188981" y="500520"/>
                  <a:pt x="-138170" y="493603"/>
                  <a:pt x="0" y="418856"/>
                </a:cubicBezTo>
                <a:cubicBezTo>
                  <a:pt x="-13944" y="358332"/>
                  <a:pt x="29403" y="199157"/>
                  <a:pt x="0" y="119676"/>
                </a:cubicBezTo>
                <a:close/>
              </a:path>
              <a:path w="5088380" h="718039" stroke="0" extrusionOk="0">
                <a:moveTo>
                  <a:pt x="0" y="119676"/>
                </a:moveTo>
                <a:cubicBezTo>
                  <a:pt x="-3745" y="51271"/>
                  <a:pt x="39519" y="5278"/>
                  <a:pt x="119676" y="0"/>
                </a:cubicBezTo>
                <a:cubicBezTo>
                  <a:pt x="232468" y="-217"/>
                  <a:pt x="418387" y="10228"/>
                  <a:pt x="498437" y="0"/>
                </a:cubicBezTo>
                <a:cubicBezTo>
                  <a:pt x="578487" y="-10228"/>
                  <a:pt x="697881" y="23351"/>
                  <a:pt x="848063" y="0"/>
                </a:cubicBezTo>
                <a:lnTo>
                  <a:pt x="848063" y="0"/>
                </a:lnTo>
                <a:cubicBezTo>
                  <a:pt x="975152" y="-19026"/>
                  <a:pt x="1109180" y="8027"/>
                  <a:pt x="1246653" y="0"/>
                </a:cubicBezTo>
                <a:cubicBezTo>
                  <a:pt x="1384126" y="-8027"/>
                  <a:pt x="1513754" y="29668"/>
                  <a:pt x="1696126" y="0"/>
                </a:cubicBezTo>
                <a:cubicBezTo>
                  <a:pt x="1878498" y="-29668"/>
                  <a:pt x="1908477" y="11299"/>
                  <a:pt x="2120158" y="0"/>
                </a:cubicBezTo>
                <a:cubicBezTo>
                  <a:pt x="2257683" y="-21763"/>
                  <a:pt x="2586098" y="43956"/>
                  <a:pt x="2746838" y="0"/>
                </a:cubicBezTo>
                <a:cubicBezTo>
                  <a:pt x="2907578" y="-43956"/>
                  <a:pt x="3039445" y="56294"/>
                  <a:pt x="3259576" y="0"/>
                </a:cubicBezTo>
                <a:cubicBezTo>
                  <a:pt x="3479707" y="-56294"/>
                  <a:pt x="3585181" y="37642"/>
                  <a:pt x="3772315" y="0"/>
                </a:cubicBezTo>
                <a:cubicBezTo>
                  <a:pt x="3959449" y="-37642"/>
                  <a:pt x="4146119" y="49138"/>
                  <a:pt x="4342024" y="0"/>
                </a:cubicBezTo>
                <a:cubicBezTo>
                  <a:pt x="4537929" y="-49138"/>
                  <a:pt x="4747983" y="5980"/>
                  <a:pt x="4968704" y="0"/>
                </a:cubicBezTo>
                <a:cubicBezTo>
                  <a:pt x="5043308" y="13107"/>
                  <a:pt x="5090393" y="56047"/>
                  <a:pt x="5088380" y="119676"/>
                </a:cubicBezTo>
                <a:cubicBezTo>
                  <a:pt x="5122697" y="216651"/>
                  <a:pt x="5059170" y="325842"/>
                  <a:pt x="5088380" y="418856"/>
                </a:cubicBezTo>
                <a:lnTo>
                  <a:pt x="5088380" y="418856"/>
                </a:lnTo>
                <a:cubicBezTo>
                  <a:pt x="5098279" y="466233"/>
                  <a:pt x="5070279" y="515133"/>
                  <a:pt x="5088380" y="598366"/>
                </a:cubicBezTo>
                <a:lnTo>
                  <a:pt x="5088380" y="598363"/>
                </a:lnTo>
                <a:cubicBezTo>
                  <a:pt x="5085154" y="657883"/>
                  <a:pt x="5035986" y="701983"/>
                  <a:pt x="4968704" y="718039"/>
                </a:cubicBezTo>
                <a:cubicBezTo>
                  <a:pt x="4785634" y="766323"/>
                  <a:pt x="4493047" y="715557"/>
                  <a:pt x="4370509" y="718039"/>
                </a:cubicBezTo>
                <a:cubicBezTo>
                  <a:pt x="4247972" y="720521"/>
                  <a:pt x="4050837" y="710261"/>
                  <a:pt x="3857771" y="718039"/>
                </a:cubicBezTo>
                <a:cubicBezTo>
                  <a:pt x="3664705" y="725817"/>
                  <a:pt x="3469980" y="706602"/>
                  <a:pt x="3231091" y="718039"/>
                </a:cubicBezTo>
                <a:cubicBezTo>
                  <a:pt x="2992202" y="729476"/>
                  <a:pt x="2886443" y="705617"/>
                  <a:pt x="2661382" y="718039"/>
                </a:cubicBezTo>
                <a:cubicBezTo>
                  <a:pt x="2436321" y="730461"/>
                  <a:pt x="2285168" y="717481"/>
                  <a:pt x="2120158" y="718039"/>
                </a:cubicBezTo>
                <a:cubicBezTo>
                  <a:pt x="1958447" y="727625"/>
                  <a:pt x="1865383" y="669049"/>
                  <a:pt x="1696126" y="718039"/>
                </a:cubicBezTo>
                <a:cubicBezTo>
                  <a:pt x="1526869" y="767029"/>
                  <a:pt x="1444460" y="683128"/>
                  <a:pt x="1310258" y="718039"/>
                </a:cubicBezTo>
                <a:cubicBezTo>
                  <a:pt x="1176056" y="752950"/>
                  <a:pt x="995989" y="673412"/>
                  <a:pt x="848063" y="718039"/>
                </a:cubicBezTo>
                <a:lnTo>
                  <a:pt x="848063" y="718039"/>
                </a:lnTo>
                <a:cubicBezTo>
                  <a:pt x="698790" y="721841"/>
                  <a:pt x="571707" y="715737"/>
                  <a:pt x="476586" y="718039"/>
                </a:cubicBezTo>
                <a:cubicBezTo>
                  <a:pt x="381465" y="720341"/>
                  <a:pt x="211648" y="695256"/>
                  <a:pt x="119676" y="718039"/>
                </a:cubicBezTo>
                <a:cubicBezTo>
                  <a:pt x="47439" y="719387"/>
                  <a:pt x="-536" y="666129"/>
                  <a:pt x="0" y="598363"/>
                </a:cubicBezTo>
                <a:lnTo>
                  <a:pt x="0" y="598366"/>
                </a:lnTo>
                <a:cubicBezTo>
                  <a:pt x="-224246" y="674967"/>
                  <a:pt x="-397215" y="653096"/>
                  <a:pt x="-571374" y="725600"/>
                </a:cubicBezTo>
                <a:cubicBezTo>
                  <a:pt x="-447890" y="637004"/>
                  <a:pt x="-359771" y="637788"/>
                  <a:pt x="-279973" y="569161"/>
                </a:cubicBezTo>
                <a:cubicBezTo>
                  <a:pt x="-200175" y="500534"/>
                  <a:pt x="-54008" y="487830"/>
                  <a:pt x="0" y="418856"/>
                </a:cubicBezTo>
                <a:cubicBezTo>
                  <a:pt x="-26075" y="304086"/>
                  <a:pt x="20186" y="249404"/>
                  <a:pt x="0" y="119676"/>
                </a:cubicBezTo>
                <a:close/>
              </a:path>
            </a:pathLst>
          </a:custGeom>
          <a:solidFill>
            <a:srgbClr val="AEE7FF"/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wedgeRoundRectCallout">
                    <a:avLst>
                      <a:gd name="adj1" fmla="val -61229"/>
                      <a:gd name="adj2" fmla="val 5105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b="1" dirty="0" smtClean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只有男性才能當音樂家嗎？</a:t>
            </a:r>
            <a:endParaRPr lang="zh-TW" altLang="en-US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Google Shape;97;p2">
            <a:extLst>
              <a:ext uri="{FF2B5EF4-FFF2-40B4-BE49-F238E27FC236}">
                <a16:creationId xmlns="" xmlns:a16="http://schemas.microsoft.com/office/drawing/2014/main" id="{D352D9C7-8C89-CBC0-101F-9EDDBA085D30}"/>
              </a:ext>
            </a:extLst>
          </p:cNvPr>
          <p:cNvSpPr/>
          <p:nvPr/>
        </p:nvSpPr>
        <p:spPr>
          <a:xfrm>
            <a:off x="6096000" y="4238024"/>
            <a:ext cx="5718666" cy="523180"/>
          </a:xfrm>
          <a:custGeom>
            <a:avLst/>
            <a:gdLst>
              <a:gd name="connsiteX0" fmla="*/ 0 w 5718666"/>
              <a:gd name="connsiteY0" fmla="*/ 96475 h 578837"/>
              <a:gd name="connsiteX1" fmla="*/ 96475 w 5718666"/>
              <a:gd name="connsiteY1" fmla="*/ 0 h 578837"/>
              <a:gd name="connsiteX2" fmla="*/ 603983 w 5718666"/>
              <a:gd name="connsiteY2" fmla="*/ 0 h 578837"/>
              <a:gd name="connsiteX3" fmla="*/ 1046703 w 5718666"/>
              <a:gd name="connsiteY3" fmla="*/ 0 h 578837"/>
              <a:gd name="connsiteX4" fmla="*/ 1586605 w 5718666"/>
              <a:gd name="connsiteY4" fmla="*/ 0 h 578837"/>
              <a:gd name="connsiteX5" fmla="*/ 2061719 w 5718666"/>
              <a:gd name="connsiteY5" fmla="*/ 0 h 578837"/>
              <a:gd name="connsiteX6" fmla="*/ 2601622 w 5718666"/>
              <a:gd name="connsiteY6" fmla="*/ 0 h 578837"/>
              <a:gd name="connsiteX7" fmla="*/ 3335889 w 5718666"/>
              <a:gd name="connsiteY7" fmla="*/ 0 h 578837"/>
              <a:gd name="connsiteX8" fmla="*/ 3335889 w 5718666"/>
              <a:gd name="connsiteY8" fmla="*/ 0 h 578837"/>
              <a:gd name="connsiteX9" fmla="*/ 3812444 w 5718666"/>
              <a:gd name="connsiteY9" fmla="*/ 0 h 578837"/>
              <a:gd name="connsiteX10" fmla="*/ 4274703 w 5718666"/>
              <a:gd name="connsiteY10" fmla="*/ 0 h 578837"/>
              <a:gd name="connsiteX11" fmla="*/ 4765555 w 5718666"/>
              <a:gd name="connsiteY11" fmla="*/ 0 h 578837"/>
              <a:gd name="connsiteX12" fmla="*/ 5193873 w 5718666"/>
              <a:gd name="connsiteY12" fmla="*/ 0 h 578837"/>
              <a:gd name="connsiteX13" fmla="*/ 5622191 w 5718666"/>
              <a:gd name="connsiteY13" fmla="*/ 0 h 578837"/>
              <a:gd name="connsiteX14" fmla="*/ 5718666 w 5718666"/>
              <a:gd name="connsiteY14" fmla="*/ 96475 h 578837"/>
              <a:gd name="connsiteX15" fmla="*/ 5718666 w 5718666"/>
              <a:gd name="connsiteY15" fmla="*/ 337655 h 578837"/>
              <a:gd name="connsiteX16" fmla="*/ 5718666 w 5718666"/>
              <a:gd name="connsiteY16" fmla="*/ 337655 h 578837"/>
              <a:gd name="connsiteX17" fmla="*/ 5718666 w 5718666"/>
              <a:gd name="connsiteY17" fmla="*/ 482364 h 578837"/>
              <a:gd name="connsiteX18" fmla="*/ 5718666 w 5718666"/>
              <a:gd name="connsiteY18" fmla="*/ 482362 h 578837"/>
              <a:gd name="connsiteX19" fmla="*/ 5622191 w 5718666"/>
              <a:gd name="connsiteY19" fmla="*/ 578837 h 578837"/>
              <a:gd name="connsiteX20" fmla="*/ 5176740 w 5718666"/>
              <a:gd name="connsiteY20" fmla="*/ 578837 h 578837"/>
              <a:gd name="connsiteX21" fmla="*/ 4765555 w 5718666"/>
              <a:gd name="connsiteY21" fmla="*/ 578837 h 578837"/>
              <a:gd name="connsiteX22" fmla="*/ 5241386 w 5718666"/>
              <a:gd name="connsiteY22" fmla="*/ 889175 h 578837"/>
              <a:gd name="connsiteX23" fmla="*/ 4765012 w 5718666"/>
              <a:gd name="connsiteY23" fmla="*/ 811591 h 578837"/>
              <a:gd name="connsiteX24" fmla="*/ 4307692 w 5718666"/>
              <a:gd name="connsiteY24" fmla="*/ 737109 h 578837"/>
              <a:gd name="connsiteX25" fmla="*/ 3869428 w 5718666"/>
              <a:gd name="connsiteY25" fmla="*/ 665732 h 578837"/>
              <a:gd name="connsiteX26" fmla="*/ 3335889 w 5718666"/>
              <a:gd name="connsiteY26" fmla="*/ 578837 h 578837"/>
              <a:gd name="connsiteX27" fmla="*/ 2860775 w 5718666"/>
              <a:gd name="connsiteY27" fmla="*/ 578837 h 578837"/>
              <a:gd name="connsiteX28" fmla="*/ 2288478 w 5718666"/>
              <a:gd name="connsiteY28" fmla="*/ 578837 h 578837"/>
              <a:gd name="connsiteX29" fmla="*/ 1813364 w 5718666"/>
              <a:gd name="connsiteY29" fmla="*/ 578837 h 578837"/>
              <a:gd name="connsiteX30" fmla="*/ 1208674 w 5718666"/>
              <a:gd name="connsiteY30" fmla="*/ 578837 h 578837"/>
              <a:gd name="connsiteX31" fmla="*/ 603983 w 5718666"/>
              <a:gd name="connsiteY31" fmla="*/ 578837 h 578837"/>
              <a:gd name="connsiteX32" fmla="*/ 96475 w 5718666"/>
              <a:gd name="connsiteY32" fmla="*/ 578837 h 578837"/>
              <a:gd name="connsiteX33" fmla="*/ 0 w 5718666"/>
              <a:gd name="connsiteY33" fmla="*/ 482362 h 578837"/>
              <a:gd name="connsiteX34" fmla="*/ 0 w 5718666"/>
              <a:gd name="connsiteY34" fmla="*/ 482364 h 578837"/>
              <a:gd name="connsiteX35" fmla="*/ 0 w 5718666"/>
              <a:gd name="connsiteY35" fmla="*/ 337655 h 578837"/>
              <a:gd name="connsiteX36" fmla="*/ 0 w 5718666"/>
              <a:gd name="connsiteY36" fmla="*/ 337655 h 578837"/>
              <a:gd name="connsiteX37" fmla="*/ 0 w 5718666"/>
              <a:gd name="connsiteY37" fmla="*/ 96475 h 57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18666" h="578837" fill="none" extrusionOk="0">
                <a:moveTo>
                  <a:pt x="0" y="96475"/>
                </a:moveTo>
                <a:cubicBezTo>
                  <a:pt x="3944" y="47279"/>
                  <a:pt x="44451" y="1204"/>
                  <a:pt x="96475" y="0"/>
                </a:cubicBezTo>
                <a:cubicBezTo>
                  <a:pt x="203219" y="-8789"/>
                  <a:pt x="497884" y="30894"/>
                  <a:pt x="603983" y="0"/>
                </a:cubicBezTo>
                <a:cubicBezTo>
                  <a:pt x="710082" y="-30894"/>
                  <a:pt x="923913" y="48622"/>
                  <a:pt x="1046703" y="0"/>
                </a:cubicBezTo>
                <a:cubicBezTo>
                  <a:pt x="1169493" y="-48622"/>
                  <a:pt x="1384211" y="17239"/>
                  <a:pt x="1586605" y="0"/>
                </a:cubicBezTo>
                <a:cubicBezTo>
                  <a:pt x="1788999" y="-17239"/>
                  <a:pt x="1961923" y="23935"/>
                  <a:pt x="2061719" y="0"/>
                </a:cubicBezTo>
                <a:cubicBezTo>
                  <a:pt x="2161515" y="-23935"/>
                  <a:pt x="2460633" y="10331"/>
                  <a:pt x="2601622" y="0"/>
                </a:cubicBezTo>
                <a:cubicBezTo>
                  <a:pt x="2742611" y="-10331"/>
                  <a:pt x="3004950" y="64063"/>
                  <a:pt x="3335889" y="0"/>
                </a:cubicBezTo>
                <a:lnTo>
                  <a:pt x="3335889" y="0"/>
                </a:lnTo>
                <a:cubicBezTo>
                  <a:pt x="3501938" y="-26540"/>
                  <a:pt x="3709350" y="10623"/>
                  <a:pt x="3812444" y="0"/>
                </a:cubicBezTo>
                <a:cubicBezTo>
                  <a:pt x="3915539" y="-10623"/>
                  <a:pt x="4068501" y="18742"/>
                  <a:pt x="4274703" y="0"/>
                </a:cubicBezTo>
                <a:cubicBezTo>
                  <a:pt x="4480905" y="-18742"/>
                  <a:pt x="4661605" y="49826"/>
                  <a:pt x="4765555" y="0"/>
                </a:cubicBezTo>
                <a:cubicBezTo>
                  <a:pt x="4861778" y="-27906"/>
                  <a:pt x="5033222" y="17680"/>
                  <a:pt x="5193873" y="0"/>
                </a:cubicBezTo>
                <a:cubicBezTo>
                  <a:pt x="5354524" y="-17680"/>
                  <a:pt x="5480798" y="27020"/>
                  <a:pt x="5622191" y="0"/>
                </a:cubicBezTo>
                <a:cubicBezTo>
                  <a:pt x="5679534" y="-14262"/>
                  <a:pt x="5714189" y="35235"/>
                  <a:pt x="5718666" y="96475"/>
                </a:cubicBezTo>
                <a:cubicBezTo>
                  <a:pt x="5729267" y="197938"/>
                  <a:pt x="5708037" y="221792"/>
                  <a:pt x="5718666" y="337655"/>
                </a:cubicBezTo>
                <a:lnTo>
                  <a:pt x="5718666" y="337655"/>
                </a:lnTo>
                <a:cubicBezTo>
                  <a:pt x="5731155" y="375878"/>
                  <a:pt x="5704783" y="421373"/>
                  <a:pt x="5718666" y="482364"/>
                </a:cubicBezTo>
                <a:lnTo>
                  <a:pt x="5718666" y="482362"/>
                </a:lnTo>
                <a:cubicBezTo>
                  <a:pt x="5719817" y="537671"/>
                  <a:pt x="5676825" y="580125"/>
                  <a:pt x="5622191" y="578837"/>
                </a:cubicBezTo>
                <a:cubicBezTo>
                  <a:pt x="5532207" y="579325"/>
                  <a:pt x="5351868" y="558877"/>
                  <a:pt x="5176740" y="578837"/>
                </a:cubicBezTo>
                <a:cubicBezTo>
                  <a:pt x="5001612" y="598797"/>
                  <a:pt x="4853543" y="531185"/>
                  <a:pt x="4765555" y="578837"/>
                </a:cubicBezTo>
                <a:cubicBezTo>
                  <a:pt x="5027645" y="690826"/>
                  <a:pt x="5004941" y="813234"/>
                  <a:pt x="5241386" y="889175"/>
                </a:cubicBezTo>
                <a:cubicBezTo>
                  <a:pt x="5137084" y="911270"/>
                  <a:pt x="4966236" y="814845"/>
                  <a:pt x="4765012" y="811591"/>
                </a:cubicBezTo>
                <a:cubicBezTo>
                  <a:pt x="4563788" y="808336"/>
                  <a:pt x="4443363" y="703936"/>
                  <a:pt x="4307692" y="737109"/>
                </a:cubicBezTo>
                <a:cubicBezTo>
                  <a:pt x="4172021" y="770282"/>
                  <a:pt x="3981064" y="664372"/>
                  <a:pt x="3869428" y="665732"/>
                </a:cubicBezTo>
                <a:cubicBezTo>
                  <a:pt x="3757792" y="667092"/>
                  <a:pt x="3523184" y="586664"/>
                  <a:pt x="3335889" y="578837"/>
                </a:cubicBezTo>
                <a:cubicBezTo>
                  <a:pt x="3167543" y="610749"/>
                  <a:pt x="3067485" y="567986"/>
                  <a:pt x="2860775" y="578837"/>
                </a:cubicBezTo>
                <a:cubicBezTo>
                  <a:pt x="2654065" y="589688"/>
                  <a:pt x="2441320" y="510534"/>
                  <a:pt x="2288478" y="578837"/>
                </a:cubicBezTo>
                <a:cubicBezTo>
                  <a:pt x="2135636" y="647140"/>
                  <a:pt x="2035985" y="541485"/>
                  <a:pt x="1813364" y="578837"/>
                </a:cubicBezTo>
                <a:cubicBezTo>
                  <a:pt x="1590743" y="616189"/>
                  <a:pt x="1494243" y="543270"/>
                  <a:pt x="1208674" y="578837"/>
                </a:cubicBezTo>
                <a:cubicBezTo>
                  <a:pt x="923105" y="614404"/>
                  <a:pt x="733163" y="575651"/>
                  <a:pt x="603983" y="578837"/>
                </a:cubicBezTo>
                <a:cubicBezTo>
                  <a:pt x="474803" y="582023"/>
                  <a:pt x="300115" y="559950"/>
                  <a:pt x="96475" y="578837"/>
                </a:cubicBezTo>
                <a:cubicBezTo>
                  <a:pt x="48419" y="585206"/>
                  <a:pt x="-2902" y="542714"/>
                  <a:pt x="0" y="482362"/>
                </a:cubicBezTo>
                <a:lnTo>
                  <a:pt x="0" y="482364"/>
                </a:lnTo>
                <a:cubicBezTo>
                  <a:pt x="-15870" y="441865"/>
                  <a:pt x="16660" y="404586"/>
                  <a:pt x="0" y="337655"/>
                </a:cubicBezTo>
                <a:lnTo>
                  <a:pt x="0" y="337655"/>
                </a:lnTo>
                <a:cubicBezTo>
                  <a:pt x="-26707" y="250105"/>
                  <a:pt x="5314" y="174269"/>
                  <a:pt x="0" y="96475"/>
                </a:cubicBezTo>
                <a:close/>
              </a:path>
              <a:path w="5718666" h="578837" stroke="0" extrusionOk="0">
                <a:moveTo>
                  <a:pt x="0" y="96475"/>
                </a:moveTo>
                <a:cubicBezTo>
                  <a:pt x="-13111" y="35106"/>
                  <a:pt x="29641" y="5086"/>
                  <a:pt x="96475" y="0"/>
                </a:cubicBezTo>
                <a:cubicBezTo>
                  <a:pt x="314553" y="-31984"/>
                  <a:pt x="484312" y="44936"/>
                  <a:pt x="701166" y="0"/>
                </a:cubicBezTo>
                <a:cubicBezTo>
                  <a:pt x="918020" y="-44936"/>
                  <a:pt x="969028" y="45874"/>
                  <a:pt x="1208674" y="0"/>
                </a:cubicBezTo>
                <a:cubicBezTo>
                  <a:pt x="1448320" y="-45874"/>
                  <a:pt x="1588439" y="21664"/>
                  <a:pt x="1683788" y="0"/>
                </a:cubicBezTo>
                <a:cubicBezTo>
                  <a:pt x="1779137" y="-21664"/>
                  <a:pt x="1983176" y="9764"/>
                  <a:pt x="2256084" y="0"/>
                </a:cubicBezTo>
                <a:cubicBezTo>
                  <a:pt x="2528992" y="-9764"/>
                  <a:pt x="2530886" y="15299"/>
                  <a:pt x="2763593" y="0"/>
                </a:cubicBezTo>
                <a:cubicBezTo>
                  <a:pt x="2996300" y="-15299"/>
                  <a:pt x="3105634" y="19888"/>
                  <a:pt x="3335889" y="0"/>
                </a:cubicBezTo>
                <a:lnTo>
                  <a:pt x="3335889" y="0"/>
                </a:lnTo>
                <a:cubicBezTo>
                  <a:pt x="3477793" y="-30864"/>
                  <a:pt x="3565621" y="53649"/>
                  <a:pt x="3783851" y="0"/>
                </a:cubicBezTo>
                <a:cubicBezTo>
                  <a:pt x="4002081" y="-53649"/>
                  <a:pt x="4041251" y="15846"/>
                  <a:pt x="4260406" y="0"/>
                </a:cubicBezTo>
                <a:cubicBezTo>
                  <a:pt x="4479561" y="-15846"/>
                  <a:pt x="4635806" y="41897"/>
                  <a:pt x="4765555" y="0"/>
                </a:cubicBezTo>
                <a:cubicBezTo>
                  <a:pt x="4855699" y="-12402"/>
                  <a:pt x="5073815" y="45598"/>
                  <a:pt x="5185307" y="0"/>
                </a:cubicBezTo>
                <a:cubicBezTo>
                  <a:pt x="5296799" y="-45598"/>
                  <a:pt x="5407277" y="41131"/>
                  <a:pt x="5622191" y="0"/>
                </a:cubicBezTo>
                <a:cubicBezTo>
                  <a:pt x="5664085" y="-2914"/>
                  <a:pt x="5726417" y="33571"/>
                  <a:pt x="5718666" y="96475"/>
                </a:cubicBezTo>
                <a:cubicBezTo>
                  <a:pt x="5739722" y="197943"/>
                  <a:pt x="5699432" y="279261"/>
                  <a:pt x="5718666" y="337655"/>
                </a:cubicBezTo>
                <a:lnTo>
                  <a:pt x="5718666" y="337655"/>
                </a:lnTo>
                <a:cubicBezTo>
                  <a:pt x="5731928" y="387650"/>
                  <a:pt x="5701494" y="450136"/>
                  <a:pt x="5718666" y="482364"/>
                </a:cubicBezTo>
                <a:lnTo>
                  <a:pt x="5718666" y="482362"/>
                </a:lnTo>
                <a:cubicBezTo>
                  <a:pt x="5717338" y="531650"/>
                  <a:pt x="5677626" y="578400"/>
                  <a:pt x="5622191" y="578837"/>
                </a:cubicBezTo>
                <a:cubicBezTo>
                  <a:pt x="5534982" y="615758"/>
                  <a:pt x="5320294" y="548957"/>
                  <a:pt x="5219572" y="578837"/>
                </a:cubicBezTo>
                <a:cubicBezTo>
                  <a:pt x="5118850" y="608717"/>
                  <a:pt x="4925496" y="536039"/>
                  <a:pt x="4765555" y="578837"/>
                </a:cubicBezTo>
                <a:cubicBezTo>
                  <a:pt x="4920299" y="637238"/>
                  <a:pt x="5100652" y="801850"/>
                  <a:pt x="5241386" y="889175"/>
                </a:cubicBezTo>
                <a:cubicBezTo>
                  <a:pt x="5040701" y="860832"/>
                  <a:pt x="4978051" y="845826"/>
                  <a:pt x="4765012" y="811591"/>
                </a:cubicBezTo>
                <a:cubicBezTo>
                  <a:pt x="4551973" y="777356"/>
                  <a:pt x="4496576" y="738498"/>
                  <a:pt x="4288638" y="734006"/>
                </a:cubicBezTo>
                <a:cubicBezTo>
                  <a:pt x="4080700" y="729514"/>
                  <a:pt x="4000821" y="686714"/>
                  <a:pt x="3812263" y="656422"/>
                </a:cubicBezTo>
                <a:cubicBezTo>
                  <a:pt x="3623705" y="626130"/>
                  <a:pt x="3445447" y="540372"/>
                  <a:pt x="3335889" y="578837"/>
                </a:cubicBezTo>
                <a:cubicBezTo>
                  <a:pt x="3090943" y="579808"/>
                  <a:pt x="3018603" y="533573"/>
                  <a:pt x="2763593" y="578837"/>
                </a:cubicBezTo>
                <a:cubicBezTo>
                  <a:pt x="2508583" y="624101"/>
                  <a:pt x="2493656" y="572950"/>
                  <a:pt x="2288478" y="578837"/>
                </a:cubicBezTo>
                <a:cubicBezTo>
                  <a:pt x="2083300" y="584724"/>
                  <a:pt x="1896318" y="512379"/>
                  <a:pt x="1716182" y="578837"/>
                </a:cubicBezTo>
                <a:cubicBezTo>
                  <a:pt x="1536046" y="645295"/>
                  <a:pt x="1403567" y="541113"/>
                  <a:pt x="1273462" y="578837"/>
                </a:cubicBezTo>
                <a:cubicBezTo>
                  <a:pt x="1143357" y="616561"/>
                  <a:pt x="942678" y="514854"/>
                  <a:pt x="701166" y="578837"/>
                </a:cubicBezTo>
                <a:cubicBezTo>
                  <a:pt x="459654" y="642820"/>
                  <a:pt x="383973" y="529579"/>
                  <a:pt x="96475" y="578837"/>
                </a:cubicBezTo>
                <a:cubicBezTo>
                  <a:pt x="32251" y="584972"/>
                  <a:pt x="4784" y="548605"/>
                  <a:pt x="0" y="482362"/>
                </a:cubicBezTo>
                <a:lnTo>
                  <a:pt x="0" y="482364"/>
                </a:lnTo>
                <a:cubicBezTo>
                  <a:pt x="-7339" y="427256"/>
                  <a:pt x="14162" y="408921"/>
                  <a:pt x="0" y="337655"/>
                </a:cubicBezTo>
                <a:lnTo>
                  <a:pt x="0" y="337655"/>
                </a:lnTo>
                <a:cubicBezTo>
                  <a:pt x="-26674" y="232493"/>
                  <a:pt x="12188" y="192695"/>
                  <a:pt x="0" y="96475"/>
                </a:cubicBezTo>
                <a:close/>
              </a:path>
            </a:pathLst>
          </a:custGeom>
          <a:solidFill>
            <a:srgbClr val="9051D4"/>
          </a:solidFill>
          <a:ln w="222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wedgeRoundRectCallout">
                    <a:avLst>
                      <a:gd name="adj1" fmla="val 41654"/>
                      <a:gd name="adj2" fmla="val 103614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b="1" dirty="0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如何才能當上音樂家？</a:t>
            </a:r>
            <a:endParaRPr lang="zh-TW" altLang="en-US" sz="2800" b="1" dirty="0">
              <a:solidFill>
                <a:schemeClr val="bg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3291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/>
          <p:cNvSpPr txBox="1">
            <a:spLocks/>
          </p:cNvSpPr>
          <p:nvPr/>
        </p:nvSpPr>
        <p:spPr>
          <a:xfrm>
            <a:off x="200797" y="953777"/>
            <a:ext cx="2811463" cy="181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buFont typeface="Microsoft JhengHei"/>
              <a:buNone/>
            </a:pPr>
            <a:r>
              <a:rPr lang="zh-TW" altLang="en-US" sz="4000" dirty="0" smtClean="0"/>
              <a:t>女性音樂家</a:t>
            </a:r>
            <a:endParaRPr lang="en-US" altLang="zh-TW" sz="4000" dirty="0" smtClean="0"/>
          </a:p>
          <a:p>
            <a:pPr>
              <a:lnSpc>
                <a:spcPct val="150000"/>
              </a:lnSpc>
              <a:buFont typeface="Microsoft JhengHei"/>
              <a:buNone/>
            </a:pPr>
            <a:r>
              <a:rPr lang="zh-TW" altLang="en-US" sz="4000" dirty="0" smtClean="0"/>
              <a:t>要去哪裡找？</a:t>
            </a:r>
            <a:endParaRPr lang="zh-TW" altLang="en-US" sz="4000" dirty="0"/>
          </a:p>
        </p:txBody>
      </p:sp>
      <p:sp>
        <p:nvSpPr>
          <p:cNvPr id="3" name="副標題 9">
            <a:extLst>
              <a:ext uri="{FF2B5EF4-FFF2-40B4-BE49-F238E27FC236}">
                <a16:creationId xmlns="" xmlns:a16="http://schemas.microsoft.com/office/drawing/2014/main" id="{88F94241-C814-9081-D537-237EF21F6DD6}"/>
              </a:ext>
            </a:extLst>
          </p:cNvPr>
          <p:cNvSpPr txBox="1">
            <a:spLocks/>
          </p:cNvSpPr>
          <p:nvPr/>
        </p:nvSpPr>
        <p:spPr>
          <a:xfrm>
            <a:off x="334303" y="3028004"/>
            <a:ext cx="2544450" cy="16317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不知道，就來問</a:t>
            </a:r>
            <a:endParaRPr lang="en-US" altLang="zh-TW" sz="2000" b="1" dirty="0" smtClean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臺灣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女人」</a:t>
            </a: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網站吧</a:t>
            </a: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51248" t="11720" r="37452" b="78360"/>
          <a:stretch/>
        </p:blipFill>
        <p:spPr>
          <a:xfrm>
            <a:off x="3829431" y="1294882"/>
            <a:ext cx="4133088" cy="1133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圖片 4" descr="畫面剪輯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/>
          <a:stretch/>
        </p:blipFill>
        <p:spPr>
          <a:xfrm>
            <a:off x="3281786" y="2623811"/>
            <a:ext cx="8637566" cy="3622066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8524875" y="2623811"/>
            <a:ext cx="1543050" cy="1104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搜尋音樂家</a:t>
            </a:r>
            <a:endParaRPr lang="en-US" altLang="zh-TW" dirty="0" smtClean="0"/>
          </a:p>
          <a:p>
            <a:pPr algn="ctr"/>
            <a:r>
              <a:rPr lang="zh-TW" altLang="en-US" dirty="0" smtClean="0"/>
              <a:t>姓</a:t>
            </a:r>
            <a:r>
              <a:rPr lang="zh-TW" altLang="en-US" dirty="0"/>
              <a:t>名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37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學習單一</a:t>
            </a:r>
            <a:endParaRPr lang="zh-TW" altLang="en-US" sz="900" b="1" dirty="0"/>
          </a:p>
        </p:txBody>
      </p:sp>
    </p:spTree>
    <p:extLst>
      <p:ext uri="{BB962C8B-B14F-4D97-AF65-F5344CB8AC3E}">
        <p14:creationId xmlns:p14="http://schemas.microsoft.com/office/powerpoint/2010/main" val="425671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/>
          <p:cNvSpPr txBox="1">
            <a:spLocks/>
          </p:cNvSpPr>
          <p:nvPr/>
        </p:nvSpPr>
        <p:spPr>
          <a:xfrm>
            <a:off x="200797" y="953777"/>
            <a:ext cx="2811463" cy="181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buFont typeface="Microsoft JhengHei"/>
              <a:buNone/>
            </a:pPr>
            <a:r>
              <a:rPr lang="zh-TW" altLang="en-US" sz="4000" dirty="0" smtClean="0"/>
              <a:t>你要搜尋誰？</a:t>
            </a:r>
            <a:endParaRPr lang="zh-TW" altLang="en-US" sz="4000" dirty="0"/>
          </a:p>
        </p:txBody>
      </p:sp>
      <p:sp>
        <p:nvSpPr>
          <p:cNvPr id="3" name="副標題 9">
            <a:extLst>
              <a:ext uri="{FF2B5EF4-FFF2-40B4-BE49-F238E27FC236}">
                <a16:creationId xmlns="" xmlns:a16="http://schemas.microsoft.com/office/drawing/2014/main" id="{88F94241-C814-9081-D537-237EF21F6DD6}"/>
              </a:ext>
            </a:extLst>
          </p:cNvPr>
          <p:cNvSpPr txBox="1">
            <a:spLocks/>
          </p:cNvSpPr>
          <p:nvPr/>
        </p:nvSpPr>
        <p:spPr>
          <a:xfrm>
            <a:off x="200797" y="2725004"/>
            <a:ext cx="3525525" cy="16317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請將座號除於</a:t>
            </a:r>
            <a:r>
              <a:rPr lang="en-US" altLang="zh-TW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5</a:t>
            </a:r>
          </a:p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餘數就是你要搜尋的人物唷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69E0A826-3FA0-4E49-C7B0-9409564435D0}"/>
              </a:ext>
            </a:extLst>
          </p:cNvPr>
          <p:cNvSpPr txBox="1"/>
          <p:nvPr/>
        </p:nvSpPr>
        <p:spPr>
          <a:xfrm>
            <a:off x="919908" y="5943600"/>
            <a:ext cx="5422436" cy="37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|</a:t>
            </a:r>
            <a:r>
              <a:rPr lang="zh-TW" altLang="en-US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kumimoji="1" lang="zh-TW" altLang="en-US" b="1" dirty="0" smtClean="0"/>
              <a:t>學習單一</a:t>
            </a:r>
            <a:endParaRPr lang="zh-TW" altLang="en-US" sz="900" b="1" dirty="0"/>
          </a:p>
        </p:txBody>
      </p:sp>
      <p:pic>
        <p:nvPicPr>
          <p:cNvPr id="8" name="圖片 7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494" y="1138126"/>
            <a:ext cx="8351083" cy="2043224"/>
          </a:xfrm>
          <a:prstGeom prst="rect">
            <a:avLst/>
          </a:prstGeom>
        </p:spPr>
      </p:pic>
      <p:graphicFrame>
        <p:nvGraphicFramePr>
          <p:cNvPr id="9" name="資料庫圖表 8"/>
          <p:cNvGraphicFramePr/>
          <p:nvPr>
            <p:extLst>
              <p:ext uri="{D42A27DB-BD31-4B8C-83A1-F6EECF244321}">
                <p14:modId xmlns:p14="http://schemas.microsoft.com/office/powerpoint/2010/main" val="3471324227"/>
              </p:ext>
            </p:extLst>
          </p:nvPr>
        </p:nvGraphicFramePr>
        <p:xfrm>
          <a:off x="3631126" y="3292366"/>
          <a:ext cx="8128000" cy="2651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18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3497</TotalTime>
  <Words>837</Words>
  <Application>Microsoft Office PowerPoint</Application>
  <PresentationFormat>寬螢幕</PresentationFormat>
  <Paragraphs>111</Paragraphs>
  <Slides>15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15</vt:i4>
      </vt:variant>
    </vt:vector>
  </HeadingPairs>
  <TitlesOfParts>
    <vt:vector size="23" baseType="lpstr">
      <vt:lpstr>Aptos</vt:lpstr>
      <vt:lpstr>Microsoft JhengHei</vt:lpstr>
      <vt:lpstr>Microsoft JhengHei</vt:lpstr>
      <vt:lpstr>新細明體</vt:lpstr>
      <vt:lpstr>Arial</vt:lpstr>
      <vt:lpstr>Calibri</vt:lpstr>
      <vt:lpstr>Office 佈景主題</vt:lpstr>
      <vt:lpstr>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「教育是百年大業」  但只是其中一種 改變人類社會文化的管道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舌尖上的臺灣</dc:title>
  <dc:creator>Kuma</dc:creator>
  <cp:lastModifiedBy>Microsoft 帳戶</cp:lastModifiedBy>
  <cp:revision>104</cp:revision>
  <dcterms:created xsi:type="dcterms:W3CDTF">2024-11-05T09:50:48Z</dcterms:created>
  <dcterms:modified xsi:type="dcterms:W3CDTF">2025-10-07T03:32:12Z</dcterms:modified>
</cp:coreProperties>
</file>