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  <p:sldMasterId id="2147483675" r:id="rId3"/>
    <p:sldMasterId id="2147483685" r:id="rId4"/>
  </p:sldMasterIdLst>
  <p:notesMasterIdLst>
    <p:notesMasterId r:id="rId17"/>
  </p:notesMasterIdLst>
  <p:sldIdLst>
    <p:sldId id="256" r:id="rId5"/>
    <p:sldId id="363" r:id="rId6"/>
    <p:sldId id="289" r:id="rId7"/>
    <p:sldId id="372" r:id="rId8"/>
    <p:sldId id="370" r:id="rId9"/>
    <p:sldId id="373" r:id="rId10"/>
    <p:sldId id="374" r:id="rId11"/>
    <p:sldId id="359" r:id="rId12"/>
    <p:sldId id="375" r:id="rId13"/>
    <p:sldId id="362" r:id="rId14"/>
    <p:sldId id="376" r:id="rId15"/>
    <p:sldId id="287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2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3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55C"/>
    <a:srgbClr val="DE9D77"/>
    <a:srgbClr val="C49576"/>
    <a:srgbClr val="A86400"/>
    <a:srgbClr val="BE8661"/>
    <a:srgbClr val="FCE2C4"/>
    <a:srgbClr val="E97132"/>
    <a:srgbClr val="512D26"/>
    <a:srgbClr val="A3D9FF"/>
    <a:srgbClr val="FFA5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788"/>
    <p:restoredTop sz="77943" autoAdjust="0"/>
  </p:normalViewPr>
  <p:slideViewPr>
    <p:cSldViewPr snapToGrid="0">
      <p:cViewPr varScale="1">
        <p:scale>
          <a:sx n="87" d="100"/>
          <a:sy n="87" d="100"/>
        </p:scale>
        <p:origin x="354" y="210"/>
      </p:cViewPr>
      <p:guideLst>
        <p:guide orient="horz" pos="2160"/>
        <p:guide pos="3840"/>
      </p:guideLst>
    </p:cSldViewPr>
  </p:slideViewPr>
  <p:notesTextViewPr>
    <p:cViewPr>
      <p:scale>
        <a:sx n="80" d="100"/>
        <a:sy n="8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42" Type="http://customschemas.google.com/relationships/presentationmetadata" Target="metadata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43" Type="http://schemas.openxmlformats.org/officeDocument/2006/relationships/commentAuthors" Target="commentAuthor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hyperlink" Target="https://tm.ncl.edu.tw/index?lang=chn" TargetMode="External"/><Relationship Id="rId2" Type="http://schemas.openxmlformats.org/officeDocument/2006/relationships/hyperlink" Target="https://sutian.moe.edu.tw/zh-hant/" TargetMode="External"/><Relationship Id="rId1" Type="http://schemas.openxmlformats.org/officeDocument/2006/relationships/hyperlink" Target="https://gn.moi.gov.tw/GeoNames/" TargetMode="External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hyperlink" Target="https://tm.ncl.edu.tw/index?lang=chn" TargetMode="External"/><Relationship Id="rId2" Type="http://schemas.openxmlformats.org/officeDocument/2006/relationships/hyperlink" Target="https://sutian.moe.edu.tw/zh-hant/" TargetMode="External"/><Relationship Id="rId1" Type="http://schemas.openxmlformats.org/officeDocument/2006/relationships/hyperlink" Target="https://gn.moi.gov.tw/GeoName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15A65E-2E53-43CF-9ED2-6E129103060B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TW" altLang="en-US"/>
        </a:p>
      </dgm:t>
    </dgm:pt>
    <dgm:pt modelId="{C96D6881-4556-4F26-B723-977D19AF1DB6}">
      <dgm:prSet phldrT="[文字]" phldr="0"/>
      <dgm:spPr/>
      <dgm:t>
        <a:bodyPr/>
        <a:lstStyle/>
        <a:p>
          <a:r>
            <a:rPr lang="zh-TW" altLang="en-US" dirty="0"/>
            <a:t>聚落位置</a:t>
          </a:r>
        </a:p>
      </dgm:t>
    </dgm:pt>
    <dgm:pt modelId="{FEE80E1F-3093-4388-ADD2-2E8706955B9B}" type="parTrans" cxnId="{C740D7D5-BE1F-4A02-8314-426A77797DDF}">
      <dgm:prSet/>
      <dgm:spPr/>
      <dgm:t>
        <a:bodyPr/>
        <a:lstStyle/>
        <a:p>
          <a:endParaRPr lang="zh-TW" altLang="en-US"/>
        </a:p>
      </dgm:t>
    </dgm:pt>
    <dgm:pt modelId="{5CD55B60-583E-48F4-9CE5-9C3FACAB18E2}" type="sibTrans" cxnId="{C740D7D5-BE1F-4A02-8314-426A77797DDF}">
      <dgm:prSet/>
      <dgm:spPr/>
      <dgm:t>
        <a:bodyPr/>
        <a:lstStyle/>
        <a:p>
          <a:endParaRPr lang="zh-TW" altLang="en-US"/>
        </a:p>
      </dgm:t>
    </dgm:pt>
    <dgm:pt modelId="{FE964686-9DE8-43FD-951B-3D68931F9FE5}">
      <dgm:prSet phldrT="[文字]"/>
      <dgm:spPr/>
      <dgm:t>
        <a:bodyPr/>
        <a:lstStyle/>
        <a:p>
          <a:r>
            <a:rPr lang="zh-TW" altLang="en-US" dirty="0"/>
            <a:t>對當地生活的描述</a:t>
          </a:r>
        </a:p>
      </dgm:t>
    </dgm:pt>
    <dgm:pt modelId="{6A6285C6-9990-48F1-AE38-0BF057BD6144}" type="parTrans" cxnId="{08E58AFD-E8D5-4122-B834-43921D99861E}">
      <dgm:prSet/>
      <dgm:spPr/>
      <dgm:t>
        <a:bodyPr/>
        <a:lstStyle/>
        <a:p>
          <a:endParaRPr lang="zh-TW" altLang="en-US"/>
        </a:p>
      </dgm:t>
    </dgm:pt>
    <dgm:pt modelId="{8448E3D8-D23F-4679-8537-F8186282DDCD}" type="sibTrans" cxnId="{08E58AFD-E8D5-4122-B834-43921D99861E}">
      <dgm:prSet/>
      <dgm:spPr/>
      <dgm:t>
        <a:bodyPr/>
        <a:lstStyle/>
        <a:p>
          <a:endParaRPr lang="zh-TW" altLang="en-US"/>
        </a:p>
      </dgm:t>
    </dgm:pt>
    <dgm:pt modelId="{EDBB831D-9329-4240-82DD-6780284653B6}">
      <dgm:prSet phldrT="[文字]" phldr="0"/>
      <dgm:spPr/>
      <dgm:t>
        <a:bodyPr/>
        <a:lstStyle/>
        <a:p>
          <a:r>
            <a:rPr lang="zh-TW" altLang="en-US" dirty="0"/>
            <a:t>地名的由來</a:t>
          </a:r>
        </a:p>
      </dgm:t>
    </dgm:pt>
    <dgm:pt modelId="{B07068C4-C8F1-49F7-9F6A-690A8C081DF1}" type="parTrans" cxnId="{0E66FD93-E4D3-42D3-B946-DEC8BC653DE2}">
      <dgm:prSet/>
      <dgm:spPr/>
      <dgm:t>
        <a:bodyPr/>
        <a:lstStyle/>
        <a:p>
          <a:endParaRPr lang="zh-TW" altLang="en-US"/>
        </a:p>
      </dgm:t>
    </dgm:pt>
    <dgm:pt modelId="{2FA9A6D1-FAD4-4096-903A-73BDFA5BEFBB}" type="sibTrans" cxnId="{0E66FD93-E4D3-42D3-B946-DEC8BC653DE2}">
      <dgm:prSet/>
      <dgm:spPr/>
      <dgm:t>
        <a:bodyPr/>
        <a:lstStyle/>
        <a:p>
          <a:endParaRPr lang="zh-TW" altLang="en-US"/>
        </a:p>
      </dgm:t>
    </dgm:pt>
    <dgm:pt modelId="{E7A55425-B190-485B-B251-90356284A6C3}" type="pres">
      <dgm:prSet presAssocID="{2615A65E-2E53-43CF-9ED2-6E129103060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F6C7A5F-A8E1-46A9-B35B-7D6709A03431}" type="pres">
      <dgm:prSet presAssocID="{C96D6881-4556-4F26-B723-977D19AF1DB6}" presName="parentLin" presStyleCnt="0"/>
      <dgm:spPr/>
    </dgm:pt>
    <dgm:pt modelId="{472DFA30-BDDD-432E-8E6B-C8780A65F46C}" type="pres">
      <dgm:prSet presAssocID="{C96D6881-4556-4F26-B723-977D19AF1DB6}" presName="parentLeftMargin" presStyleLbl="node1" presStyleIdx="0" presStyleCnt="3"/>
      <dgm:spPr/>
      <dgm:t>
        <a:bodyPr/>
        <a:lstStyle/>
        <a:p>
          <a:endParaRPr lang="zh-TW" altLang="en-US"/>
        </a:p>
      </dgm:t>
    </dgm:pt>
    <dgm:pt modelId="{5445E6C0-833E-4446-A0E1-C63283CBD05F}" type="pres">
      <dgm:prSet presAssocID="{C96D6881-4556-4F26-B723-977D19AF1DB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7129BE1-EC0B-492D-B068-E2C4172C0E80}" type="pres">
      <dgm:prSet presAssocID="{C96D6881-4556-4F26-B723-977D19AF1DB6}" presName="negativeSpace" presStyleCnt="0"/>
      <dgm:spPr/>
    </dgm:pt>
    <dgm:pt modelId="{294FA4FA-17E7-4097-973A-7EA460DA88CD}" type="pres">
      <dgm:prSet presAssocID="{C96D6881-4556-4F26-B723-977D19AF1DB6}" presName="childText" presStyleLbl="conFgAcc1" presStyleIdx="0" presStyleCnt="3">
        <dgm:presLayoutVars>
          <dgm:bulletEnabled val="1"/>
        </dgm:presLayoutVars>
      </dgm:prSet>
      <dgm:spPr/>
    </dgm:pt>
    <dgm:pt modelId="{7CFC312E-48E3-4055-AD7B-0BA78AAD969C}" type="pres">
      <dgm:prSet presAssocID="{5CD55B60-583E-48F4-9CE5-9C3FACAB18E2}" presName="spaceBetweenRectangles" presStyleCnt="0"/>
      <dgm:spPr/>
    </dgm:pt>
    <dgm:pt modelId="{F7AF6410-54D9-4CC9-A79C-3EA158912F8C}" type="pres">
      <dgm:prSet presAssocID="{EDBB831D-9329-4240-82DD-6780284653B6}" presName="parentLin" presStyleCnt="0"/>
      <dgm:spPr/>
    </dgm:pt>
    <dgm:pt modelId="{6869E000-FA7F-4D06-A95B-A06B32115F7F}" type="pres">
      <dgm:prSet presAssocID="{EDBB831D-9329-4240-82DD-6780284653B6}" presName="parentLeftMargin" presStyleLbl="node1" presStyleIdx="0" presStyleCnt="3"/>
      <dgm:spPr/>
      <dgm:t>
        <a:bodyPr/>
        <a:lstStyle/>
        <a:p>
          <a:endParaRPr lang="zh-TW" altLang="en-US"/>
        </a:p>
      </dgm:t>
    </dgm:pt>
    <dgm:pt modelId="{83576778-A29F-49BC-AFD7-0A66D6366B08}" type="pres">
      <dgm:prSet presAssocID="{EDBB831D-9329-4240-82DD-6780284653B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BB3225C-9198-406B-9D28-D4D2BCE55C32}" type="pres">
      <dgm:prSet presAssocID="{EDBB831D-9329-4240-82DD-6780284653B6}" presName="negativeSpace" presStyleCnt="0"/>
      <dgm:spPr/>
    </dgm:pt>
    <dgm:pt modelId="{320CA28E-0FFB-4B20-9792-34B9C59EF600}" type="pres">
      <dgm:prSet presAssocID="{EDBB831D-9329-4240-82DD-6780284653B6}" presName="childText" presStyleLbl="conFgAcc1" presStyleIdx="1" presStyleCnt="3">
        <dgm:presLayoutVars>
          <dgm:bulletEnabled val="1"/>
        </dgm:presLayoutVars>
      </dgm:prSet>
      <dgm:spPr/>
    </dgm:pt>
    <dgm:pt modelId="{F8F09C68-18A9-4B94-B193-F7601C44E89B}" type="pres">
      <dgm:prSet presAssocID="{2FA9A6D1-FAD4-4096-903A-73BDFA5BEFBB}" presName="spaceBetweenRectangles" presStyleCnt="0"/>
      <dgm:spPr/>
    </dgm:pt>
    <dgm:pt modelId="{50FA7DE8-6553-4088-A509-1F74B510E132}" type="pres">
      <dgm:prSet presAssocID="{FE964686-9DE8-43FD-951B-3D68931F9FE5}" presName="parentLin" presStyleCnt="0"/>
      <dgm:spPr/>
    </dgm:pt>
    <dgm:pt modelId="{2B79303F-FDA3-449F-9FB4-F2F9E6F6E2F4}" type="pres">
      <dgm:prSet presAssocID="{FE964686-9DE8-43FD-951B-3D68931F9FE5}" presName="parentLeftMargin" presStyleLbl="node1" presStyleIdx="1" presStyleCnt="3"/>
      <dgm:spPr/>
      <dgm:t>
        <a:bodyPr/>
        <a:lstStyle/>
        <a:p>
          <a:endParaRPr lang="zh-TW" altLang="en-US"/>
        </a:p>
      </dgm:t>
    </dgm:pt>
    <dgm:pt modelId="{8399E8A9-6C33-4D73-818F-731242C5F1F5}" type="pres">
      <dgm:prSet presAssocID="{FE964686-9DE8-43FD-951B-3D68931F9FE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53F1CEA-E1AE-4AD0-93A6-5C8A60326A96}" type="pres">
      <dgm:prSet presAssocID="{FE964686-9DE8-43FD-951B-3D68931F9FE5}" presName="negativeSpace" presStyleCnt="0"/>
      <dgm:spPr/>
    </dgm:pt>
    <dgm:pt modelId="{A4F9DF35-A080-4396-BB2A-0F1C433E6ED8}" type="pres">
      <dgm:prSet presAssocID="{FE964686-9DE8-43FD-951B-3D68931F9FE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5DA96F1-CF15-45EC-BC5E-E93EBC4E96C8}" type="presOf" srcId="{2615A65E-2E53-43CF-9ED2-6E129103060B}" destId="{E7A55425-B190-485B-B251-90356284A6C3}" srcOrd="0" destOrd="0" presId="urn:microsoft.com/office/officeart/2005/8/layout/list1"/>
    <dgm:cxn modelId="{56885C7C-F92D-4A53-9F89-07E7AC5F37FC}" type="presOf" srcId="{FE964686-9DE8-43FD-951B-3D68931F9FE5}" destId="{2B79303F-FDA3-449F-9FB4-F2F9E6F6E2F4}" srcOrd="0" destOrd="0" presId="urn:microsoft.com/office/officeart/2005/8/layout/list1"/>
    <dgm:cxn modelId="{08E58AFD-E8D5-4122-B834-43921D99861E}" srcId="{2615A65E-2E53-43CF-9ED2-6E129103060B}" destId="{FE964686-9DE8-43FD-951B-3D68931F9FE5}" srcOrd="2" destOrd="0" parTransId="{6A6285C6-9990-48F1-AE38-0BF057BD6144}" sibTransId="{8448E3D8-D23F-4679-8537-F8186282DDCD}"/>
    <dgm:cxn modelId="{58B62412-BBB4-433A-905D-2B3C60210FBE}" type="presOf" srcId="{C96D6881-4556-4F26-B723-977D19AF1DB6}" destId="{472DFA30-BDDD-432E-8E6B-C8780A65F46C}" srcOrd="0" destOrd="0" presId="urn:microsoft.com/office/officeart/2005/8/layout/list1"/>
    <dgm:cxn modelId="{B5783CFA-C003-45B6-B089-AE9869961757}" type="presOf" srcId="{FE964686-9DE8-43FD-951B-3D68931F9FE5}" destId="{8399E8A9-6C33-4D73-818F-731242C5F1F5}" srcOrd="1" destOrd="0" presId="urn:microsoft.com/office/officeart/2005/8/layout/list1"/>
    <dgm:cxn modelId="{84781B32-A6D0-4A98-87FC-E0A58EC3F04A}" type="presOf" srcId="{EDBB831D-9329-4240-82DD-6780284653B6}" destId="{6869E000-FA7F-4D06-A95B-A06B32115F7F}" srcOrd="0" destOrd="0" presId="urn:microsoft.com/office/officeart/2005/8/layout/list1"/>
    <dgm:cxn modelId="{0E66FD93-E4D3-42D3-B946-DEC8BC653DE2}" srcId="{2615A65E-2E53-43CF-9ED2-6E129103060B}" destId="{EDBB831D-9329-4240-82DD-6780284653B6}" srcOrd="1" destOrd="0" parTransId="{B07068C4-C8F1-49F7-9F6A-690A8C081DF1}" sibTransId="{2FA9A6D1-FAD4-4096-903A-73BDFA5BEFBB}"/>
    <dgm:cxn modelId="{6278EDA1-FB0A-4AEB-9AF0-0DC5177944F7}" type="presOf" srcId="{EDBB831D-9329-4240-82DD-6780284653B6}" destId="{83576778-A29F-49BC-AFD7-0A66D6366B08}" srcOrd="1" destOrd="0" presId="urn:microsoft.com/office/officeart/2005/8/layout/list1"/>
    <dgm:cxn modelId="{C740D7D5-BE1F-4A02-8314-426A77797DDF}" srcId="{2615A65E-2E53-43CF-9ED2-6E129103060B}" destId="{C96D6881-4556-4F26-B723-977D19AF1DB6}" srcOrd="0" destOrd="0" parTransId="{FEE80E1F-3093-4388-ADD2-2E8706955B9B}" sibTransId="{5CD55B60-583E-48F4-9CE5-9C3FACAB18E2}"/>
    <dgm:cxn modelId="{0798F2BD-F9D1-4999-99F8-52AF4041F6CF}" type="presOf" srcId="{C96D6881-4556-4F26-B723-977D19AF1DB6}" destId="{5445E6C0-833E-4446-A0E1-C63283CBD05F}" srcOrd="1" destOrd="0" presId="urn:microsoft.com/office/officeart/2005/8/layout/list1"/>
    <dgm:cxn modelId="{AA8BECD9-46D6-45B3-BE17-3CAF5B25394D}" type="presParOf" srcId="{E7A55425-B190-485B-B251-90356284A6C3}" destId="{EF6C7A5F-A8E1-46A9-B35B-7D6709A03431}" srcOrd="0" destOrd="0" presId="urn:microsoft.com/office/officeart/2005/8/layout/list1"/>
    <dgm:cxn modelId="{E83CA3CE-66B4-4822-A3CB-B08B9233AE2B}" type="presParOf" srcId="{EF6C7A5F-A8E1-46A9-B35B-7D6709A03431}" destId="{472DFA30-BDDD-432E-8E6B-C8780A65F46C}" srcOrd="0" destOrd="0" presId="urn:microsoft.com/office/officeart/2005/8/layout/list1"/>
    <dgm:cxn modelId="{98EC622D-5BF0-48AE-AFC5-F752737A1AEF}" type="presParOf" srcId="{EF6C7A5F-A8E1-46A9-B35B-7D6709A03431}" destId="{5445E6C0-833E-4446-A0E1-C63283CBD05F}" srcOrd="1" destOrd="0" presId="urn:microsoft.com/office/officeart/2005/8/layout/list1"/>
    <dgm:cxn modelId="{71D2E562-599F-4D31-A066-52BB7D6E0BC0}" type="presParOf" srcId="{E7A55425-B190-485B-B251-90356284A6C3}" destId="{F7129BE1-EC0B-492D-B068-E2C4172C0E80}" srcOrd="1" destOrd="0" presId="urn:microsoft.com/office/officeart/2005/8/layout/list1"/>
    <dgm:cxn modelId="{9F718DDB-6D5C-4FBD-8DD8-60E0A9463F89}" type="presParOf" srcId="{E7A55425-B190-485B-B251-90356284A6C3}" destId="{294FA4FA-17E7-4097-973A-7EA460DA88CD}" srcOrd="2" destOrd="0" presId="urn:microsoft.com/office/officeart/2005/8/layout/list1"/>
    <dgm:cxn modelId="{6FB17EA8-89B4-4117-8873-0A2407AE6E0F}" type="presParOf" srcId="{E7A55425-B190-485B-B251-90356284A6C3}" destId="{7CFC312E-48E3-4055-AD7B-0BA78AAD969C}" srcOrd="3" destOrd="0" presId="urn:microsoft.com/office/officeart/2005/8/layout/list1"/>
    <dgm:cxn modelId="{FF8867EE-268F-4B20-9A2B-D273082B6506}" type="presParOf" srcId="{E7A55425-B190-485B-B251-90356284A6C3}" destId="{F7AF6410-54D9-4CC9-A79C-3EA158912F8C}" srcOrd="4" destOrd="0" presId="urn:microsoft.com/office/officeart/2005/8/layout/list1"/>
    <dgm:cxn modelId="{FECE947A-21F6-453A-8242-21FE9A800C93}" type="presParOf" srcId="{F7AF6410-54D9-4CC9-A79C-3EA158912F8C}" destId="{6869E000-FA7F-4D06-A95B-A06B32115F7F}" srcOrd="0" destOrd="0" presId="urn:microsoft.com/office/officeart/2005/8/layout/list1"/>
    <dgm:cxn modelId="{46A7436F-D9BC-458E-93E8-0F6CE738B466}" type="presParOf" srcId="{F7AF6410-54D9-4CC9-A79C-3EA158912F8C}" destId="{83576778-A29F-49BC-AFD7-0A66D6366B08}" srcOrd="1" destOrd="0" presId="urn:microsoft.com/office/officeart/2005/8/layout/list1"/>
    <dgm:cxn modelId="{7BE319CF-24C1-4EEE-B5F9-D72540C0D7F1}" type="presParOf" srcId="{E7A55425-B190-485B-B251-90356284A6C3}" destId="{6BB3225C-9198-406B-9D28-D4D2BCE55C32}" srcOrd="5" destOrd="0" presId="urn:microsoft.com/office/officeart/2005/8/layout/list1"/>
    <dgm:cxn modelId="{CC7E878A-F212-4F65-B177-2CE225F9A4A8}" type="presParOf" srcId="{E7A55425-B190-485B-B251-90356284A6C3}" destId="{320CA28E-0FFB-4B20-9792-34B9C59EF600}" srcOrd="6" destOrd="0" presId="urn:microsoft.com/office/officeart/2005/8/layout/list1"/>
    <dgm:cxn modelId="{AA2FECA3-128A-471C-A4D7-11DFEB5046BC}" type="presParOf" srcId="{E7A55425-B190-485B-B251-90356284A6C3}" destId="{F8F09C68-18A9-4B94-B193-F7601C44E89B}" srcOrd="7" destOrd="0" presId="urn:microsoft.com/office/officeart/2005/8/layout/list1"/>
    <dgm:cxn modelId="{5CAC015F-09F3-45E3-97B0-79F5EEC5F67F}" type="presParOf" srcId="{E7A55425-B190-485B-B251-90356284A6C3}" destId="{50FA7DE8-6553-4088-A509-1F74B510E132}" srcOrd="8" destOrd="0" presId="urn:microsoft.com/office/officeart/2005/8/layout/list1"/>
    <dgm:cxn modelId="{3998E5BD-B8FD-4330-A3D1-14B56230B3F9}" type="presParOf" srcId="{50FA7DE8-6553-4088-A509-1F74B510E132}" destId="{2B79303F-FDA3-449F-9FB4-F2F9E6F6E2F4}" srcOrd="0" destOrd="0" presId="urn:microsoft.com/office/officeart/2005/8/layout/list1"/>
    <dgm:cxn modelId="{F1B41FBC-664D-4240-BE0C-FD558B4E8177}" type="presParOf" srcId="{50FA7DE8-6553-4088-A509-1F74B510E132}" destId="{8399E8A9-6C33-4D73-818F-731242C5F1F5}" srcOrd="1" destOrd="0" presId="urn:microsoft.com/office/officeart/2005/8/layout/list1"/>
    <dgm:cxn modelId="{5512FA90-FE4E-490A-8ACA-941C6824DE1D}" type="presParOf" srcId="{E7A55425-B190-485B-B251-90356284A6C3}" destId="{F53F1CEA-E1AE-4AD0-93A6-5C8A60326A96}" srcOrd="9" destOrd="0" presId="urn:microsoft.com/office/officeart/2005/8/layout/list1"/>
    <dgm:cxn modelId="{2E24FB3D-C7EF-4BCB-99DA-453A2EB448B2}" type="presParOf" srcId="{E7A55425-B190-485B-B251-90356284A6C3}" destId="{A4F9DF35-A080-4396-BB2A-0F1C433E6ED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15A65E-2E53-43CF-9ED2-6E129103060B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TW" altLang="en-US"/>
        </a:p>
      </dgm:t>
    </dgm:pt>
    <dgm:pt modelId="{C96D6881-4556-4F26-B723-977D19AF1DB6}">
      <dgm:prSet phldrT="[文字]" phldr="0"/>
      <dgm:spPr/>
      <dgm:t>
        <a:bodyPr/>
        <a:lstStyle/>
        <a:p>
          <a:r>
            <a:rPr lang="zh-TW" altLang="en-US" dirty="0"/>
            <a:t>地名資訊服務網</a:t>
          </a:r>
        </a:p>
      </dgm:t>
    </dgm:pt>
    <dgm:pt modelId="{FEE80E1F-3093-4388-ADD2-2E8706955B9B}" type="parTrans" cxnId="{C740D7D5-BE1F-4A02-8314-426A77797DDF}">
      <dgm:prSet/>
      <dgm:spPr/>
      <dgm:t>
        <a:bodyPr/>
        <a:lstStyle/>
        <a:p>
          <a:endParaRPr lang="zh-TW" altLang="en-US"/>
        </a:p>
      </dgm:t>
    </dgm:pt>
    <dgm:pt modelId="{5CD55B60-583E-48F4-9CE5-9C3FACAB18E2}" type="sibTrans" cxnId="{C740D7D5-BE1F-4A02-8314-426A77797DDF}">
      <dgm:prSet/>
      <dgm:spPr/>
      <dgm:t>
        <a:bodyPr/>
        <a:lstStyle/>
        <a:p>
          <a:endParaRPr lang="zh-TW" altLang="en-US"/>
        </a:p>
      </dgm:t>
    </dgm:pt>
    <dgm:pt modelId="{FE964686-9DE8-43FD-951B-3D68931F9FE5}">
      <dgm:prSet phldrT="[文字]"/>
      <dgm:spPr/>
      <dgm:t>
        <a:bodyPr/>
        <a:lstStyle/>
        <a:p>
          <a:r>
            <a:rPr lang="zh-TW" dirty="0"/>
            <a:t>臺灣記憶</a:t>
          </a:r>
          <a:endParaRPr lang="zh-TW" altLang="en-US" dirty="0"/>
        </a:p>
      </dgm:t>
    </dgm:pt>
    <dgm:pt modelId="{6A6285C6-9990-48F1-AE38-0BF057BD6144}" type="parTrans" cxnId="{08E58AFD-E8D5-4122-B834-43921D99861E}">
      <dgm:prSet/>
      <dgm:spPr/>
      <dgm:t>
        <a:bodyPr/>
        <a:lstStyle/>
        <a:p>
          <a:endParaRPr lang="zh-TW" altLang="en-US"/>
        </a:p>
      </dgm:t>
    </dgm:pt>
    <dgm:pt modelId="{8448E3D8-D23F-4679-8537-F8186282DDCD}" type="sibTrans" cxnId="{08E58AFD-E8D5-4122-B834-43921D99861E}">
      <dgm:prSet/>
      <dgm:spPr/>
      <dgm:t>
        <a:bodyPr/>
        <a:lstStyle/>
        <a:p>
          <a:endParaRPr lang="zh-TW" altLang="en-US"/>
        </a:p>
      </dgm:t>
    </dgm:pt>
    <dgm:pt modelId="{EDBB831D-9329-4240-82DD-6780284653B6}">
      <dgm:prSet phldrT="[文字]" phldr="0"/>
      <dgm:spPr/>
      <dgm:t>
        <a:bodyPr/>
        <a:lstStyle/>
        <a:p>
          <a:pPr>
            <a:buNone/>
          </a:pPr>
          <a:r>
            <a:rPr lang="zh-TW" altLang="en-US" dirty="0"/>
            <a:t>教</a:t>
          </a:r>
          <a:r>
            <a:rPr lang="zh-TW" dirty="0"/>
            <a:t>育部臺灣台語常用詞辭典</a:t>
          </a:r>
          <a:endParaRPr lang="zh-TW" altLang="en-US" dirty="0"/>
        </a:p>
      </dgm:t>
    </dgm:pt>
    <dgm:pt modelId="{B07068C4-C8F1-49F7-9F6A-690A8C081DF1}" type="parTrans" cxnId="{0E66FD93-E4D3-42D3-B946-DEC8BC653DE2}">
      <dgm:prSet/>
      <dgm:spPr/>
      <dgm:t>
        <a:bodyPr/>
        <a:lstStyle/>
        <a:p>
          <a:endParaRPr lang="zh-TW" altLang="en-US"/>
        </a:p>
      </dgm:t>
    </dgm:pt>
    <dgm:pt modelId="{2FA9A6D1-FAD4-4096-903A-73BDFA5BEFBB}" type="sibTrans" cxnId="{0E66FD93-E4D3-42D3-B946-DEC8BC653DE2}">
      <dgm:prSet/>
      <dgm:spPr/>
      <dgm:t>
        <a:bodyPr/>
        <a:lstStyle/>
        <a:p>
          <a:endParaRPr lang="zh-TW" altLang="en-US"/>
        </a:p>
      </dgm:t>
    </dgm:pt>
    <dgm:pt modelId="{35762E66-31E6-4DD3-8E5E-16D377874618}">
      <dgm:prSet phldrT="[文字]" phldr="0"/>
      <dgm:spPr/>
      <dgm:t>
        <a:bodyPr/>
        <a:lstStyle/>
        <a:p>
          <a:pPr>
            <a:buNone/>
          </a:pPr>
          <a:r>
            <a:rPr lang="en-US">
              <a:hlinkClick xmlns:r="http://schemas.openxmlformats.org/officeDocument/2006/relationships" r:id="rId1"/>
            </a:rPr>
            <a:t>https://gn.moi.gov.tw/GeoNames/</a:t>
          </a:r>
          <a:endParaRPr lang="zh-TW" altLang="en-US" dirty="0"/>
        </a:p>
      </dgm:t>
    </dgm:pt>
    <dgm:pt modelId="{F7440EB5-2B7F-45BC-A818-AF5BA2F3B403}" type="parTrans" cxnId="{308F8D64-B974-4980-A3FE-086EC3AFB51E}">
      <dgm:prSet/>
      <dgm:spPr/>
      <dgm:t>
        <a:bodyPr/>
        <a:lstStyle/>
        <a:p>
          <a:endParaRPr lang="zh-TW" altLang="en-US"/>
        </a:p>
      </dgm:t>
    </dgm:pt>
    <dgm:pt modelId="{635BE604-C739-4C06-BA59-F7F164A4A3B4}" type="sibTrans" cxnId="{308F8D64-B974-4980-A3FE-086EC3AFB51E}">
      <dgm:prSet/>
      <dgm:spPr/>
      <dgm:t>
        <a:bodyPr/>
        <a:lstStyle/>
        <a:p>
          <a:endParaRPr lang="zh-TW" altLang="en-US"/>
        </a:p>
      </dgm:t>
    </dgm:pt>
    <dgm:pt modelId="{8F4CA2D6-DF4A-4DB2-AFCD-7F7D830CB6D8}">
      <dgm:prSet phldrT="[文字]" phldr="0"/>
      <dgm:spPr/>
      <dgm:t>
        <a:bodyPr/>
        <a:lstStyle/>
        <a:p>
          <a:pPr>
            <a:buNone/>
          </a:pPr>
          <a:r>
            <a:rPr lang="en-US">
              <a:hlinkClick xmlns:r="http://schemas.openxmlformats.org/officeDocument/2006/relationships" r:id="rId2"/>
            </a:rPr>
            <a:t>https://sutian.moe.edu.tw/zh-hant/</a:t>
          </a:r>
          <a:endParaRPr lang="zh-TW" altLang="en-US" dirty="0"/>
        </a:p>
      </dgm:t>
    </dgm:pt>
    <dgm:pt modelId="{205E3A15-696F-4564-81D3-639156931941}" type="parTrans" cxnId="{91FA76A4-90E2-4404-80AE-7EA5D36FEB32}">
      <dgm:prSet/>
      <dgm:spPr/>
      <dgm:t>
        <a:bodyPr/>
        <a:lstStyle/>
        <a:p>
          <a:endParaRPr lang="zh-TW" altLang="en-US"/>
        </a:p>
      </dgm:t>
    </dgm:pt>
    <dgm:pt modelId="{C241E985-7E7D-4959-B913-200D9BF5FD3E}" type="sibTrans" cxnId="{91FA76A4-90E2-4404-80AE-7EA5D36FEB32}">
      <dgm:prSet/>
      <dgm:spPr/>
      <dgm:t>
        <a:bodyPr/>
        <a:lstStyle/>
        <a:p>
          <a:endParaRPr lang="zh-TW" altLang="en-US"/>
        </a:p>
      </dgm:t>
    </dgm:pt>
    <dgm:pt modelId="{900F923B-7922-404E-87D4-E75633B5BF3C}">
      <dgm:prSet phldrT="[文字]"/>
      <dgm:spPr/>
      <dgm:t>
        <a:bodyPr/>
        <a:lstStyle/>
        <a:p>
          <a:pPr>
            <a:buNone/>
          </a:pPr>
          <a:r>
            <a:rPr lang="en-US" dirty="0">
              <a:hlinkClick xmlns:r="http://schemas.openxmlformats.org/officeDocument/2006/relationships" r:id="rId3"/>
            </a:rPr>
            <a:t>https://tm.ncl.edu.tw/index?lang=chn</a:t>
          </a:r>
          <a:endParaRPr lang="zh-TW" altLang="en-US" dirty="0"/>
        </a:p>
      </dgm:t>
    </dgm:pt>
    <dgm:pt modelId="{6FEA0C91-79A8-4527-8DAC-BEFCE2678E33}" type="parTrans" cxnId="{BB146E62-3B95-4CFD-A4AF-F417DE1829E9}">
      <dgm:prSet/>
      <dgm:spPr/>
      <dgm:t>
        <a:bodyPr/>
        <a:lstStyle/>
        <a:p>
          <a:endParaRPr lang="zh-TW" altLang="en-US"/>
        </a:p>
      </dgm:t>
    </dgm:pt>
    <dgm:pt modelId="{50E883E0-4C3B-4B35-A616-22F059117B83}" type="sibTrans" cxnId="{BB146E62-3B95-4CFD-A4AF-F417DE1829E9}">
      <dgm:prSet/>
      <dgm:spPr/>
      <dgm:t>
        <a:bodyPr/>
        <a:lstStyle/>
        <a:p>
          <a:endParaRPr lang="zh-TW" altLang="en-US"/>
        </a:p>
      </dgm:t>
    </dgm:pt>
    <dgm:pt modelId="{E7A55425-B190-485B-B251-90356284A6C3}" type="pres">
      <dgm:prSet presAssocID="{2615A65E-2E53-43CF-9ED2-6E129103060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F6C7A5F-A8E1-46A9-B35B-7D6709A03431}" type="pres">
      <dgm:prSet presAssocID="{C96D6881-4556-4F26-B723-977D19AF1DB6}" presName="parentLin" presStyleCnt="0"/>
      <dgm:spPr/>
    </dgm:pt>
    <dgm:pt modelId="{472DFA30-BDDD-432E-8E6B-C8780A65F46C}" type="pres">
      <dgm:prSet presAssocID="{C96D6881-4556-4F26-B723-977D19AF1DB6}" presName="parentLeftMargin" presStyleLbl="node1" presStyleIdx="0" presStyleCnt="3"/>
      <dgm:spPr/>
      <dgm:t>
        <a:bodyPr/>
        <a:lstStyle/>
        <a:p>
          <a:endParaRPr lang="zh-TW" altLang="en-US"/>
        </a:p>
      </dgm:t>
    </dgm:pt>
    <dgm:pt modelId="{5445E6C0-833E-4446-A0E1-C63283CBD05F}" type="pres">
      <dgm:prSet presAssocID="{C96D6881-4556-4F26-B723-977D19AF1DB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7129BE1-EC0B-492D-B068-E2C4172C0E80}" type="pres">
      <dgm:prSet presAssocID="{C96D6881-4556-4F26-B723-977D19AF1DB6}" presName="negativeSpace" presStyleCnt="0"/>
      <dgm:spPr/>
    </dgm:pt>
    <dgm:pt modelId="{294FA4FA-17E7-4097-973A-7EA460DA88CD}" type="pres">
      <dgm:prSet presAssocID="{C96D6881-4556-4F26-B723-977D19AF1DB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CFC312E-48E3-4055-AD7B-0BA78AAD969C}" type="pres">
      <dgm:prSet presAssocID="{5CD55B60-583E-48F4-9CE5-9C3FACAB18E2}" presName="spaceBetweenRectangles" presStyleCnt="0"/>
      <dgm:spPr/>
    </dgm:pt>
    <dgm:pt modelId="{F7AF6410-54D9-4CC9-A79C-3EA158912F8C}" type="pres">
      <dgm:prSet presAssocID="{EDBB831D-9329-4240-82DD-6780284653B6}" presName="parentLin" presStyleCnt="0"/>
      <dgm:spPr/>
    </dgm:pt>
    <dgm:pt modelId="{6869E000-FA7F-4D06-A95B-A06B32115F7F}" type="pres">
      <dgm:prSet presAssocID="{EDBB831D-9329-4240-82DD-6780284653B6}" presName="parentLeftMargin" presStyleLbl="node1" presStyleIdx="0" presStyleCnt="3"/>
      <dgm:spPr/>
      <dgm:t>
        <a:bodyPr/>
        <a:lstStyle/>
        <a:p>
          <a:endParaRPr lang="zh-TW" altLang="en-US"/>
        </a:p>
      </dgm:t>
    </dgm:pt>
    <dgm:pt modelId="{83576778-A29F-49BC-AFD7-0A66D6366B08}" type="pres">
      <dgm:prSet presAssocID="{EDBB831D-9329-4240-82DD-6780284653B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BB3225C-9198-406B-9D28-D4D2BCE55C32}" type="pres">
      <dgm:prSet presAssocID="{EDBB831D-9329-4240-82DD-6780284653B6}" presName="negativeSpace" presStyleCnt="0"/>
      <dgm:spPr/>
    </dgm:pt>
    <dgm:pt modelId="{320CA28E-0FFB-4B20-9792-34B9C59EF600}" type="pres">
      <dgm:prSet presAssocID="{EDBB831D-9329-4240-82DD-6780284653B6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8F09C68-18A9-4B94-B193-F7601C44E89B}" type="pres">
      <dgm:prSet presAssocID="{2FA9A6D1-FAD4-4096-903A-73BDFA5BEFBB}" presName="spaceBetweenRectangles" presStyleCnt="0"/>
      <dgm:spPr/>
    </dgm:pt>
    <dgm:pt modelId="{50FA7DE8-6553-4088-A509-1F74B510E132}" type="pres">
      <dgm:prSet presAssocID="{FE964686-9DE8-43FD-951B-3D68931F9FE5}" presName="parentLin" presStyleCnt="0"/>
      <dgm:spPr/>
    </dgm:pt>
    <dgm:pt modelId="{2B79303F-FDA3-449F-9FB4-F2F9E6F6E2F4}" type="pres">
      <dgm:prSet presAssocID="{FE964686-9DE8-43FD-951B-3D68931F9FE5}" presName="parentLeftMargin" presStyleLbl="node1" presStyleIdx="1" presStyleCnt="3"/>
      <dgm:spPr/>
      <dgm:t>
        <a:bodyPr/>
        <a:lstStyle/>
        <a:p>
          <a:endParaRPr lang="zh-TW" altLang="en-US"/>
        </a:p>
      </dgm:t>
    </dgm:pt>
    <dgm:pt modelId="{8399E8A9-6C33-4D73-818F-731242C5F1F5}" type="pres">
      <dgm:prSet presAssocID="{FE964686-9DE8-43FD-951B-3D68931F9FE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53F1CEA-E1AE-4AD0-93A6-5C8A60326A96}" type="pres">
      <dgm:prSet presAssocID="{FE964686-9DE8-43FD-951B-3D68931F9FE5}" presName="negativeSpace" presStyleCnt="0"/>
      <dgm:spPr/>
    </dgm:pt>
    <dgm:pt modelId="{A4F9DF35-A080-4396-BB2A-0F1C433E6ED8}" type="pres">
      <dgm:prSet presAssocID="{FE964686-9DE8-43FD-951B-3D68931F9FE5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90DEDE4-A1D2-4BAD-A499-6F252DAF0A56}" type="presOf" srcId="{C96D6881-4556-4F26-B723-977D19AF1DB6}" destId="{5445E6C0-833E-4446-A0E1-C63283CBD05F}" srcOrd="1" destOrd="0" presId="urn:microsoft.com/office/officeart/2005/8/layout/list1"/>
    <dgm:cxn modelId="{308F8D64-B974-4980-A3FE-086EC3AFB51E}" srcId="{C96D6881-4556-4F26-B723-977D19AF1DB6}" destId="{35762E66-31E6-4DD3-8E5E-16D377874618}" srcOrd="0" destOrd="0" parTransId="{F7440EB5-2B7F-45BC-A818-AF5BA2F3B403}" sibTransId="{635BE604-C739-4C06-BA59-F7F164A4A3B4}"/>
    <dgm:cxn modelId="{D9D954B6-82E3-4D9C-AF8D-E24694CE1550}" type="presOf" srcId="{C96D6881-4556-4F26-B723-977D19AF1DB6}" destId="{472DFA30-BDDD-432E-8E6B-C8780A65F46C}" srcOrd="0" destOrd="0" presId="urn:microsoft.com/office/officeart/2005/8/layout/list1"/>
    <dgm:cxn modelId="{BB146E62-3B95-4CFD-A4AF-F417DE1829E9}" srcId="{FE964686-9DE8-43FD-951B-3D68931F9FE5}" destId="{900F923B-7922-404E-87D4-E75633B5BF3C}" srcOrd="0" destOrd="0" parTransId="{6FEA0C91-79A8-4527-8DAC-BEFCE2678E33}" sibTransId="{50E883E0-4C3B-4B35-A616-22F059117B83}"/>
    <dgm:cxn modelId="{C5DA96F1-CF15-45EC-BC5E-E93EBC4E96C8}" type="presOf" srcId="{2615A65E-2E53-43CF-9ED2-6E129103060B}" destId="{E7A55425-B190-485B-B251-90356284A6C3}" srcOrd="0" destOrd="0" presId="urn:microsoft.com/office/officeart/2005/8/layout/list1"/>
    <dgm:cxn modelId="{56DBA064-80AC-47AE-A019-97AE16AD249F}" type="presOf" srcId="{EDBB831D-9329-4240-82DD-6780284653B6}" destId="{83576778-A29F-49BC-AFD7-0A66D6366B08}" srcOrd="1" destOrd="0" presId="urn:microsoft.com/office/officeart/2005/8/layout/list1"/>
    <dgm:cxn modelId="{08E58AFD-E8D5-4122-B834-43921D99861E}" srcId="{2615A65E-2E53-43CF-9ED2-6E129103060B}" destId="{FE964686-9DE8-43FD-951B-3D68931F9FE5}" srcOrd="2" destOrd="0" parTransId="{6A6285C6-9990-48F1-AE38-0BF057BD6144}" sibTransId="{8448E3D8-D23F-4679-8537-F8186282DDCD}"/>
    <dgm:cxn modelId="{9F2A4894-83BC-4A00-B777-D2D9F16E453D}" type="presOf" srcId="{FE964686-9DE8-43FD-951B-3D68931F9FE5}" destId="{2B79303F-FDA3-449F-9FB4-F2F9E6F6E2F4}" srcOrd="0" destOrd="0" presId="urn:microsoft.com/office/officeart/2005/8/layout/list1"/>
    <dgm:cxn modelId="{ABF8D707-40A0-461E-9178-97701CCDDDE5}" type="presOf" srcId="{FE964686-9DE8-43FD-951B-3D68931F9FE5}" destId="{8399E8A9-6C33-4D73-818F-731242C5F1F5}" srcOrd="1" destOrd="0" presId="urn:microsoft.com/office/officeart/2005/8/layout/list1"/>
    <dgm:cxn modelId="{0E66FD93-E4D3-42D3-B946-DEC8BC653DE2}" srcId="{2615A65E-2E53-43CF-9ED2-6E129103060B}" destId="{EDBB831D-9329-4240-82DD-6780284653B6}" srcOrd="1" destOrd="0" parTransId="{B07068C4-C8F1-49F7-9F6A-690A8C081DF1}" sibTransId="{2FA9A6D1-FAD4-4096-903A-73BDFA5BEFBB}"/>
    <dgm:cxn modelId="{91FA76A4-90E2-4404-80AE-7EA5D36FEB32}" srcId="{EDBB831D-9329-4240-82DD-6780284653B6}" destId="{8F4CA2D6-DF4A-4DB2-AFCD-7F7D830CB6D8}" srcOrd="0" destOrd="0" parTransId="{205E3A15-696F-4564-81D3-639156931941}" sibTransId="{C241E985-7E7D-4959-B913-200D9BF5FD3E}"/>
    <dgm:cxn modelId="{EFBB28F2-9EF2-4BBB-8E97-A01F8F516E32}" type="presOf" srcId="{35762E66-31E6-4DD3-8E5E-16D377874618}" destId="{294FA4FA-17E7-4097-973A-7EA460DA88CD}" srcOrd="0" destOrd="0" presId="urn:microsoft.com/office/officeart/2005/8/layout/list1"/>
    <dgm:cxn modelId="{70978141-6FE4-4A00-9C01-52AF496A071C}" type="presOf" srcId="{8F4CA2D6-DF4A-4DB2-AFCD-7F7D830CB6D8}" destId="{320CA28E-0FFB-4B20-9792-34B9C59EF600}" srcOrd="0" destOrd="0" presId="urn:microsoft.com/office/officeart/2005/8/layout/list1"/>
    <dgm:cxn modelId="{56E30428-FCA6-4098-9BCF-3F4F25A13E05}" type="presOf" srcId="{900F923B-7922-404E-87D4-E75633B5BF3C}" destId="{A4F9DF35-A080-4396-BB2A-0F1C433E6ED8}" srcOrd="0" destOrd="0" presId="urn:microsoft.com/office/officeart/2005/8/layout/list1"/>
    <dgm:cxn modelId="{C740D7D5-BE1F-4A02-8314-426A77797DDF}" srcId="{2615A65E-2E53-43CF-9ED2-6E129103060B}" destId="{C96D6881-4556-4F26-B723-977D19AF1DB6}" srcOrd="0" destOrd="0" parTransId="{FEE80E1F-3093-4388-ADD2-2E8706955B9B}" sibTransId="{5CD55B60-583E-48F4-9CE5-9C3FACAB18E2}"/>
    <dgm:cxn modelId="{6C6A091A-D122-44D7-9CC2-2C184E22D30A}" type="presOf" srcId="{EDBB831D-9329-4240-82DD-6780284653B6}" destId="{6869E000-FA7F-4D06-A95B-A06B32115F7F}" srcOrd="0" destOrd="0" presId="urn:microsoft.com/office/officeart/2005/8/layout/list1"/>
    <dgm:cxn modelId="{4EFF4A1F-27CC-4BE7-998E-88F05F513530}" type="presParOf" srcId="{E7A55425-B190-485B-B251-90356284A6C3}" destId="{EF6C7A5F-A8E1-46A9-B35B-7D6709A03431}" srcOrd="0" destOrd="0" presId="urn:microsoft.com/office/officeart/2005/8/layout/list1"/>
    <dgm:cxn modelId="{45FCB682-290F-4858-BDE8-9ED821540FF1}" type="presParOf" srcId="{EF6C7A5F-A8E1-46A9-B35B-7D6709A03431}" destId="{472DFA30-BDDD-432E-8E6B-C8780A65F46C}" srcOrd="0" destOrd="0" presId="urn:microsoft.com/office/officeart/2005/8/layout/list1"/>
    <dgm:cxn modelId="{95472156-F522-4CA7-B0EC-31BECC2F6F82}" type="presParOf" srcId="{EF6C7A5F-A8E1-46A9-B35B-7D6709A03431}" destId="{5445E6C0-833E-4446-A0E1-C63283CBD05F}" srcOrd="1" destOrd="0" presId="urn:microsoft.com/office/officeart/2005/8/layout/list1"/>
    <dgm:cxn modelId="{94021A6B-409F-494D-A4B6-EAB58761A515}" type="presParOf" srcId="{E7A55425-B190-485B-B251-90356284A6C3}" destId="{F7129BE1-EC0B-492D-B068-E2C4172C0E80}" srcOrd="1" destOrd="0" presId="urn:microsoft.com/office/officeart/2005/8/layout/list1"/>
    <dgm:cxn modelId="{B6BFBBFA-B60E-438B-B2A6-39DBFBBA0EDA}" type="presParOf" srcId="{E7A55425-B190-485B-B251-90356284A6C3}" destId="{294FA4FA-17E7-4097-973A-7EA460DA88CD}" srcOrd="2" destOrd="0" presId="urn:microsoft.com/office/officeart/2005/8/layout/list1"/>
    <dgm:cxn modelId="{829E436A-3617-46C5-893C-E1C9C953EB36}" type="presParOf" srcId="{E7A55425-B190-485B-B251-90356284A6C3}" destId="{7CFC312E-48E3-4055-AD7B-0BA78AAD969C}" srcOrd="3" destOrd="0" presId="urn:microsoft.com/office/officeart/2005/8/layout/list1"/>
    <dgm:cxn modelId="{CE889690-EF6A-4125-8212-61F8F17279CE}" type="presParOf" srcId="{E7A55425-B190-485B-B251-90356284A6C3}" destId="{F7AF6410-54D9-4CC9-A79C-3EA158912F8C}" srcOrd="4" destOrd="0" presId="urn:microsoft.com/office/officeart/2005/8/layout/list1"/>
    <dgm:cxn modelId="{4B4DAB77-5787-4B84-8205-87EA0C0D93F9}" type="presParOf" srcId="{F7AF6410-54D9-4CC9-A79C-3EA158912F8C}" destId="{6869E000-FA7F-4D06-A95B-A06B32115F7F}" srcOrd="0" destOrd="0" presId="urn:microsoft.com/office/officeart/2005/8/layout/list1"/>
    <dgm:cxn modelId="{D81588B2-1439-4FD9-A50C-7E43FCB93154}" type="presParOf" srcId="{F7AF6410-54D9-4CC9-A79C-3EA158912F8C}" destId="{83576778-A29F-49BC-AFD7-0A66D6366B08}" srcOrd="1" destOrd="0" presId="urn:microsoft.com/office/officeart/2005/8/layout/list1"/>
    <dgm:cxn modelId="{9FBDD0FA-AAA5-466C-B108-9F53A52972DE}" type="presParOf" srcId="{E7A55425-B190-485B-B251-90356284A6C3}" destId="{6BB3225C-9198-406B-9D28-D4D2BCE55C32}" srcOrd="5" destOrd="0" presId="urn:microsoft.com/office/officeart/2005/8/layout/list1"/>
    <dgm:cxn modelId="{047427E8-18DA-4E42-8BF4-B2B19A6BAA08}" type="presParOf" srcId="{E7A55425-B190-485B-B251-90356284A6C3}" destId="{320CA28E-0FFB-4B20-9792-34B9C59EF600}" srcOrd="6" destOrd="0" presId="urn:microsoft.com/office/officeart/2005/8/layout/list1"/>
    <dgm:cxn modelId="{C1116433-4FB7-4200-8355-77E36C46C0D1}" type="presParOf" srcId="{E7A55425-B190-485B-B251-90356284A6C3}" destId="{F8F09C68-18A9-4B94-B193-F7601C44E89B}" srcOrd="7" destOrd="0" presId="urn:microsoft.com/office/officeart/2005/8/layout/list1"/>
    <dgm:cxn modelId="{AEC249D0-4CA4-43BF-9256-E66AA17309BB}" type="presParOf" srcId="{E7A55425-B190-485B-B251-90356284A6C3}" destId="{50FA7DE8-6553-4088-A509-1F74B510E132}" srcOrd="8" destOrd="0" presId="urn:microsoft.com/office/officeart/2005/8/layout/list1"/>
    <dgm:cxn modelId="{F43FC3AF-44E0-4339-BDC6-5D29819F0A75}" type="presParOf" srcId="{50FA7DE8-6553-4088-A509-1F74B510E132}" destId="{2B79303F-FDA3-449F-9FB4-F2F9E6F6E2F4}" srcOrd="0" destOrd="0" presId="urn:microsoft.com/office/officeart/2005/8/layout/list1"/>
    <dgm:cxn modelId="{D689819C-8EC8-4E86-8977-24B6B82123D1}" type="presParOf" srcId="{50FA7DE8-6553-4088-A509-1F74B510E132}" destId="{8399E8A9-6C33-4D73-818F-731242C5F1F5}" srcOrd="1" destOrd="0" presId="urn:microsoft.com/office/officeart/2005/8/layout/list1"/>
    <dgm:cxn modelId="{F3266DA4-2A48-4D0F-B49F-E34C35A5D691}" type="presParOf" srcId="{E7A55425-B190-485B-B251-90356284A6C3}" destId="{F53F1CEA-E1AE-4AD0-93A6-5C8A60326A96}" srcOrd="9" destOrd="0" presId="urn:microsoft.com/office/officeart/2005/8/layout/list1"/>
    <dgm:cxn modelId="{5FE76B9E-FCC6-42D4-BE43-21A5385BDA9B}" type="presParOf" srcId="{E7A55425-B190-485B-B251-90356284A6C3}" destId="{A4F9DF35-A080-4396-BB2A-0F1C433E6ED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6250C1-5750-4710-8855-D25CDCC36FC3}" type="doc">
      <dgm:prSet loTypeId="urn:microsoft.com/office/officeart/2005/8/layout/chevron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AC9CFF0D-2CB7-4242-9296-C0732A62C57E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一</a:t>
          </a:r>
        </a:p>
      </dgm:t>
    </dgm:pt>
    <dgm:pt modelId="{90C7E3FA-A2B3-478A-A08D-F227403C341C}" type="parTrans" cxnId="{8D211F80-0867-4A32-81DD-FB51ED0350AC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A3F184C5-64A1-45E3-A178-6B848DCB5C8D}" type="sibTrans" cxnId="{8D211F80-0867-4A32-81DD-FB51ED0350AC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1F2759C4-74AF-4C8C-847D-3F4244A6E7C3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決定撰寫的聚落地名</a:t>
          </a:r>
        </a:p>
      </dgm:t>
    </dgm:pt>
    <dgm:pt modelId="{C8533519-A6B1-4988-B721-E8892A37AC72}" type="parTrans" cxnId="{5A64534A-2B35-4A3A-8B65-C0994868A30D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64BB0FA2-5B1D-4437-9082-C15429AF5219}" type="sibTrans" cxnId="{5A64534A-2B35-4A3A-8B65-C0994868A30D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A1FCD49-51BB-4198-BACF-4EC12451F0A1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二</a:t>
          </a:r>
        </a:p>
      </dgm:t>
    </dgm:pt>
    <dgm:pt modelId="{ECB9B18F-7F7C-4844-A13E-3E7C78235F1B}" type="parTrans" cxnId="{F67B52D9-6BC9-4E79-91C1-D20E27E23181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8891834F-2BF6-4805-B6C0-A70C86971010}" type="sibTrans" cxnId="{F67B52D9-6BC9-4E79-91C1-D20E27E23181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A148D154-5001-4056-B304-B1C673319332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利用工具網站查詢地名故事</a:t>
          </a:r>
        </a:p>
      </dgm:t>
    </dgm:pt>
    <dgm:pt modelId="{5EC08D21-4C51-40B3-8AA6-ACB9919FAD19}" type="parTrans" cxnId="{F519087B-B0BE-4AD3-ACF2-9861FFB4E45B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3CFE1411-0B91-4A45-BE36-50638E1B32E4}" type="sibTrans" cxnId="{F519087B-B0BE-4AD3-ACF2-9861FFB4E45B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6C2FD277-8BBF-4C52-A318-1045DE10CC93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三</a:t>
          </a:r>
        </a:p>
      </dgm:t>
    </dgm:pt>
    <dgm:pt modelId="{5C2B09F6-222C-40C0-AE04-27CA04A96F65}" type="parTrans" cxnId="{6E6B6897-343B-4589-8C4C-9B38636477CD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A5573AD-EF63-4751-9B75-1328E81A6B66}" type="sibTrans" cxnId="{6E6B6897-343B-4589-8C4C-9B38636477CD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3AAB6A41-5AAE-46AA-A0C3-53201C852A7C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撰寫</a:t>
          </a:r>
          <a:r>
            <a: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rPr>
            <a:t>150</a:t>
          </a:r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字的中文地名故事介紹</a:t>
          </a:r>
        </a:p>
      </dgm:t>
    </dgm:pt>
    <dgm:pt modelId="{DD79FB81-4101-43A3-8A44-704F3D44B282}" type="parTrans" cxnId="{5620FD06-0AFA-4911-B5DA-BC959CFE0C0C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888699BC-AD2B-4351-A9E9-8BBE37215DA4}" type="sibTrans" cxnId="{5620FD06-0AFA-4911-B5DA-BC959CFE0C0C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00A1444-1884-42AB-BC7A-5A2DDA1A1B7F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四</a:t>
          </a:r>
        </a:p>
      </dgm:t>
    </dgm:pt>
    <dgm:pt modelId="{FDE5E285-8C99-494E-9E5A-407243EA7EDE}" type="parTrans" cxnId="{4E96DEE4-224F-410B-8108-7283E11A77F8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E916194-AE2C-4629-A71F-A303C1D7BB50}" type="sibTrans" cxnId="{4E96DEE4-224F-410B-8108-7283E11A77F8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7F090545-1FDC-4760-9F48-5E83F0D3F1E2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改寫成母語版本的地名故事</a:t>
          </a:r>
        </a:p>
      </dgm:t>
    </dgm:pt>
    <dgm:pt modelId="{FE69A022-54D7-4913-8015-C30B1A1C80A8}" type="parTrans" cxnId="{4A2EDDCE-BAC4-466D-B8BA-1BFDA592148D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88106A2E-C04D-4AFF-8A00-256917509124}" type="sibTrans" cxnId="{4A2EDDCE-BAC4-466D-B8BA-1BFDA592148D}">
      <dgm:prSet/>
      <dgm:spPr/>
      <dgm:t>
        <a:bodyPr/>
        <a:lstStyle/>
        <a:p>
          <a:endParaRPr lang="zh-TW" altLang="en-US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850AFFC7-E898-48EE-A725-A4B3D864AA1A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五</a:t>
          </a:r>
        </a:p>
      </dgm:t>
    </dgm:pt>
    <dgm:pt modelId="{DFD66566-9C2A-4218-8350-7EE5A2B18C00}" type="parTrans" cxnId="{45CACF7F-5003-4B50-A515-7C80E757BAC6}">
      <dgm:prSet/>
      <dgm:spPr/>
      <dgm:t>
        <a:bodyPr/>
        <a:lstStyle/>
        <a:p>
          <a:endParaRPr lang="zh-TW" altLang="en-US"/>
        </a:p>
      </dgm:t>
    </dgm:pt>
    <dgm:pt modelId="{45389374-C5F8-4ADD-A6E5-4868DD06E2B2}" type="sibTrans" cxnId="{45CACF7F-5003-4B50-A515-7C80E757BAC6}">
      <dgm:prSet/>
      <dgm:spPr/>
      <dgm:t>
        <a:bodyPr/>
        <a:lstStyle/>
        <a:p>
          <a:endParaRPr lang="zh-TW" altLang="en-US"/>
        </a:p>
      </dgm:t>
    </dgm:pt>
    <dgm:pt modelId="{BEE06CAF-1565-48EE-98DE-15F9A25D35B7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拍攝聚落照片</a:t>
          </a:r>
          <a:r>
            <a: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最多</a:t>
          </a:r>
          <a:r>
            <a: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rPr>
            <a:t>3</a:t>
          </a:r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張</a:t>
          </a:r>
          <a:r>
            <a: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D52F3FF3-5DA7-4CBC-B048-E28CAB996CDD}" type="parTrans" cxnId="{B67D56C6-F5B5-4599-9E16-F232C870B898}">
      <dgm:prSet/>
      <dgm:spPr/>
      <dgm:t>
        <a:bodyPr/>
        <a:lstStyle/>
        <a:p>
          <a:endParaRPr lang="zh-TW" altLang="en-US"/>
        </a:p>
      </dgm:t>
    </dgm:pt>
    <dgm:pt modelId="{AA33181C-BB40-4E67-85B0-7B6922763124}" type="sibTrans" cxnId="{B67D56C6-F5B5-4599-9E16-F232C870B898}">
      <dgm:prSet/>
      <dgm:spPr/>
      <dgm:t>
        <a:bodyPr/>
        <a:lstStyle/>
        <a:p>
          <a:endParaRPr lang="zh-TW" altLang="en-US"/>
        </a:p>
      </dgm:t>
    </dgm:pt>
    <dgm:pt modelId="{5ECCD0B1-AEB8-4279-8C63-0B922A721294}" type="pres">
      <dgm:prSet presAssocID="{D46250C1-5750-4710-8855-D25CDCC36FC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6CBDB483-3DBB-4170-9108-CE29314785C5}" type="pres">
      <dgm:prSet presAssocID="{AC9CFF0D-2CB7-4242-9296-C0732A62C57E}" presName="composite" presStyleCnt="0"/>
      <dgm:spPr/>
    </dgm:pt>
    <dgm:pt modelId="{9B09753B-50AD-44C8-AC1F-164E11EDCCE1}" type="pres">
      <dgm:prSet presAssocID="{AC9CFF0D-2CB7-4242-9296-C0732A62C57E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EEB76EA-0A4F-4294-B123-C3DD0760A5B5}" type="pres">
      <dgm:prSet presAssocID="{AC9CFF0D-2CB7-4242-9296-C0732A62C57E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883C9E8-5E1C-4541-80FC-2DD0EB8D3B7A}" type="pres">
      <dgm:prSet presAssocID="{A3F184C5-64A1-45E3-A178-6B848DCB5C8D}" presName="sp" presStyleCnt="0"/>
      <dgm:spPr/>
    </dgm:pt>
    <dgm:pt modelId="{531F9D30-4E4B-4FEE-B168-9725ADEC399B}" type="pres">
      <dgm:prSet presAssocID="{BA1FCD49-51BB-4198-BACF-4EC12451F0A1}" presName="composite" presStyleCnt="0"/>
      <dgm:spPr/>
    </dgm:pt>
    <dgm:pt modelId="{7206DAAC-5E3B-4AD4-9A81-9B931E8A6BCA}" type="pres">
      <dgm:prSet presAssocID="{BA1FCD49-51BB-4198-BACF-4EC12451F0A1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E745750-647D-4FAE-85F9-616F2D4E0D68}" type="pres">
      <dgm:prSet presAssocID="{BA1FCD49-51BB-4198-BACF-4EC12451F0A1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2863188-9847-4D50-A97C-8E43CBA7B8A3}" type="pres">
      <dgm:prSet presAssocID="{8891834F-2BF6-4805-B6C0-A70C86971010}" presName="sp" presStyleCnt="0"/>
      <dgm:spPr/>
    </dgm:pt>
    <dgm:pt modelId="{12EB8B14-B24F-4126-B99A-13D2DCB788B9}" type="pres">
      <dgm:prSet presAssocID="{6C2FD277-8BBF-4C52-A318-1045DE10CC93}" presName="composite" presStyleCnt="0"/>
      <dgm:spPr/>
    </dgm:pt>
    <dgm:pt modelId="{EB83FE73-43C7-45F6-99E9-7F8B716EDC4F}" type="pres">
      <dgm:prSet presAssocID="{6C2FD277-8BBF-4C52-A318-1045DE10CC93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9DE9C1-2383-414B-8D5C-7603212A0C79}" type="pres">
      <dgm:prSet presAssocID="{6C2FD277-8BBF-4C52-A318-1045DE10CC93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6A21CD1-3A2B-48E6-B217-841635916AFD}" type="pres">
      <dgm:prSet presAssocID="{BA5573AD-EF63-4751-9B75-1328E81A6B66}" presName="sp" presStyleCnt="0"/>
      <dgm:spPr/>
    </dgm:pt>
    <dgm:pt modelId="{11FDE811-929D-4FEB-8D73-0DEDA1955B2C}" type="pres">
      <dgm:prSet presAssocID="{B00A1444-1884-42AB-BC7A-5A2DDA1A1B7F}" presName="composite" presStyleCnt="0"/>
      <dgm:spPr/>
    </dgm:pt>
    <dgm:pt modelId="{0A84B815-7041-4500-A428-3F5349639172}" type="pres">
      <dgm:prSet presAssocID="{B00A1444-1884-42AB-BC7A-5A2DDA1A1B7F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90DE9EC-D47F-4DF9-BF7C-B36306038441}" type="pres">
      <dgm:prSet presAssocID="{B00A1444-1884-42AB-BC7A-5A2DDA1A1B7F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C327BAB-84C6-49F8-8D3E-6209DC7BA78E}" type="pres">
      <dgm:prSet presAssocID="{CE916194-AE2C-4629-A71F-A303C1D7BB50}" presName="sp" presStyleCnt="0"/>
      <dgm:spPr/>
    </dgm:pt>
    <dgm:pt modelId="{6E72B6E8-9A54-4D84-ABFE-4BD4EBBDE2BF}" type="pres">
      <dgm:prSet presAssocID="{850AFFC7-E898-48EE-A725-A4B3D864AA1A}" presName="composite" presStyleCnt="0"/>
      <dgm:spPr/>
    </dgm:pt>
    <dgm:pt modelId="{A04CB00D-D48C-4F1D-9F40-01B7D7B0BE5A}" type="pres">
      <dgm:prSet presAssocID="{850AFFC7-E898-48EE-A725-A4B3D864AA1A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19E1C6E-B8BB-4318-8E5B-72E1BC9B1D06}" type="pres">
      <dgm:prSet presAssocID="{850AFFC7-E898-48EE-A725-A4B3D864AA1A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A2EDDCE-BAC4-466D-B8BA-1BFDA592148D}" srcId="{B00A1444-1884-42AB-BC7A-5A2DDA1A1B7F}" destId="{7F090545-1FDC-4760-9F48-5E83F0D3F1E2}" srcOrd="0" destOrd="0" parTransId="{FE69A022-54D7-4913-8015-C30B1A1C80A8}" sibTransId="{88106A2E-C04D-4AFF-8A00-256917509124}"/>
    <dgm:cxn modelId="{D743DCDD-9CFD-43DD-8939-5721D5315D4D}" type="presOf" srcId="{1F2759C4-74AF-4C8C-847D-3F4244A6E7C3}" destId="{4EEB76EA-0A4F-4294-B123-C3DD0760A5B5}" srcOrd="0" destOrd="0" presId="urn:microsoft.com/office/officeart/2005/8/layout/chevron2"/>
    <dgm:cxn modelId="{6E6B6897-343B-4589-8C4C-9B38636477CD}" srcId="{D46250C1-5750-4710-8855-D25CDCC36FC3}" destId="{6C2FD277-8BBF-4C52-A318-1045DE10CC93}" srcOrd="2" destOrd="0" parTransId="{5C2B09F6-222C-40C0-AE04-27CA04A96F65}" sibTransId="{BA5573AD-EF63-4751-9B75-1328E81A6B66}"/>
    <dgm:cxn modelId="{F519087B-B0BE-4AD3-ACF2-9861FFB4E45B}" srcId="{BA1FCD49-51BB-4198-BACF-4EC12451F0A1}" destId="{A148D154-5001-4056-B304-B1C673319332}" srcOrd="0" destOrd="0" parTransId="{5EC08D21-4C51-40B3-8AA6-ACB9919FAD19}" sibTransId="{3CFE1411-0B91-4A45-BE36-50638E1B32E4}"/>
    <dgm:cxn modelId="{6CDCEBA4-9AD5-46EE-8FF0-0FF5FDAA445E}" type="presOf" srcId="{3AAB6A41-5AAE-46AA-A0C3-53201C852A7C}" destId="{1C9DE9C1-2383-414B-8D5C-7603212A0C79}" srcOrd="0" destOrd="0" presId="urn:microsoft.com/office/officeart/2005/8/layout/chevron2"/>
    <dgm:cxn modelId="{289E7BCB-E163-4B10-BC49-1E02FD6F4F2C}" type="presOf" srcId="{7F090545-1FDC-4760-9F48-5E83F0D3F1E2}" destId="{190DE9EC-D47F-4DF9-BF7C-B36306038441}" srcOrd="0" destOrd="0" presId="urn:microsoft.com/office/officeart/2005/8/layout/chevron2"/>
    <dgm:cxn modelId="{9D1A7EA8-46FF-45EA-AF1F-F9E92EBC19FB}" type="presOf" srcId="{B00A1444-1884-42AB-BC7A-5A2DDA1A1B7F}" destId="{0A84B815-7041-4500-A428-3F5349639172}" srcOrd="0" destOrd="0" presId="urn:microsoft.com/office/officeart/2005/8/layout/chevron2"/>
    <dgm:cxn modelId="{45CACF7F-5003-4B50-A515-7C80E757BAC6}" srcId="{D46250C1-5750-4710-8855-D25CDCC36FC3}" destId="{850AFFC7-E898-48EE-A725-A4B3D864AA1A}" srcOrd="4" destOrd="0" parTransId="{DFD66566-9C2A-4218-8350-7EE5A2B18C00}" sibTransId="{45389374-C5F8-4ADD-A6E5-4868DD06E2B2}"/>
    <dgm:cxn modelId="{442785C2-A55D-4AFF-BE68-395EDEAE19F3}" type="presOf" srcId="{A148D154-5001-4056-B304-B1C673319332}" destId="{7E745750-647D-4FAE-85F9-616F2D4E0D68}" srcOrd="0" destOrd="0" presId="urn:microsoft.com/office/officeart/2005/8/layout/chevron2"/>
    <dgm:cxn modelId="{5620FD06-0AFA-4911-B5DA-BC959CFE0C0C}" srcId="{6C2FD277-8BBF-4C52-A318-1045DE10CC93}" destId="{3AAB6A41-5AAE-46AA-A0C3-53201C852A7C}" srcOrd="0" destOrd="0" parTransId="{DD79FB81-4101-43A3-8A44-704F3D44B282}" sibTransId="{888699BC-AD2B-4351-A9E9-8BBE37215DA4}"/>
    <dgm:cxn modelId="{8D211F80-0867-4A32-81DD-FB51ED0350AC}" srcId="{D46250C1-5750-4710-8855-D25CDCC36FC3}" destId="{AC9CFF0D-2CB7-4242-9296-C0732A62C57E}" srcOrd="0" destOrd="0" parTransId="{90C7E3FA-A2B3-478A-A08D-F227403C341C}" sibTransId="{A3F184C5-64A1-45E3-A178-6B848DCB5C8D}"/>
    <dgm:cxn modelId="{B67D56C6-F5B5-4599-9E16-F232C870B898}" srcId="{850AFFC7-E898-48EE-A725-A4B3D864AA1A}" destId="{BEE06CAF-1565-48EE-98DE-15F9A25D35B7}" srcOrd="0" destOrd="0" parTransId="{D52F3FF3-5DA7-4CBC-B048-E28CAB996CDD}" sibTransId="{AA33181C-BB40-4E67-85B0-7B6922763124}"/>
    <dgm:cxn modelId="{D3173279-3F81-4DF4-893F-F23BCCD0E481}" type="presOf" srcId="{BA1FCD49-51BB-4198-BACF-4EC12451F0A1}" destId="{7206DAAC-5E3B-4AD4-9A81-9B931E8A6BCA}" srcOrd="0" destOrd="0" presId="urn:microsoft.com/office/officeart/2005/8/layout/chevron2"/>
    <dgm:cxn modelId="{5A64534A-2B35-4A3A-8B65-C0994868A30D}" srcId="{AC9CFF0D-2CB7-4242-9296-C0732A62C57E}" destId="{1F2759C4-74AF-4C8C-847D-3F4244A6E7C3}" srcOrd="0" destOrd="0" parTransId="{C8533519-A6B1-4988-B721-E8892A37AC72}" sibTransId="{64BB0FA2-5B1D-4437-9082-C15429AF5219}"/>
    <dgm:cxn modelId="{4E96DEE4-224F-410B-8108-7283E11A77F8}" srcId="{D46250C1-5750-4710-8855-D25CDCC36FC3}" destId="{B00A1444-1884-42AB-BC7A-5A2DDA1A1B7F}" srcOrd="3" destOrd="0" parTransId="{FDE5E285-8C99-494E-9E5A-407243EA7EDE}" sibTransId="{CE916194-AE2C-4629-A71F-A303C1D7BB50}"/>
    <dgm:cxn modelId="{718C6E72-8076-48A7-A733-95031235DA04}" type="presOf" srcId="{D46250C1-5750-4710-8855-D25CDCC36FC3}" destId="{5ECCD0B1-AEB8-4279-8C63-0B922A721294}" srcOrd="0" destOrd="0" presId="urn:microsoft.com/office/officeart/2005/8/layout/chevron2"/>
    <dgm:cxn modelId="{2F7585F3-309B-471B-97D5-5F4C2C94C9DD}" type="presOf" srcId="{6C2FD277-8BBF-4C52-A318-1045DE10CC93}" destId="{EB83FE73-43C7-45F6-99E9-7F8B716EDC4F}" srcOrd="0" destOrd="0" presId="urn:microsoft.com/office/officeart/2005/8/layout/chevron2"/>
    <dgm:cxn modelId="{F6DB4489-0AEC-43F3-B267-CB54F55587DF}" type="presOf" srcId="{850AFFC7-E898-48EE-A725-A4B3D864AA1A}" destId="{A04CB00D-D48C-4F1D-9F40-01B7D7B0BE5A}" srcOrd="0" destOrd="0" presId="urn:microsoft.com/office/officeart/2005/8/layout/chevron2"/>
    <dgm:cxn modelId="{F833677F-06B6-4ADF-A727-4E84639671D0}" type="presOf" srcId="{AC9CFF0D-2CB7-4242-9296-C0732A62C57E}" destId="{9B09753B-50AD-44C8-AC1F-164E11EDCCE1}" srcOrd="0" destOrd="0" presId="urn:microsoft.com/office/officeart/2005/8/layout/chevron2"/>
    <dgm:cxn modelId="{39486490-942A-47EA-8E93-9100ECAE4A45}" type="presOf" srcId="{BEE06CAF-1565-48EE-98DE-15F9A25D35B7}" destId="{419E1C6E-B8BB-4318-8E5B-72E1BC9B1D06}" srcOrd="0" destOrd="0" presId="urn:microsoft.com/office/officeart/2005/8/layout/chevron2"/>
    <dgm:cxn modelId="{F67B52D9-6BC9-4E79-91C1-D20E27E23181}" srcId="{D46250C1-5750-4710-8855-D25CDCC36FC3}" destId="{BA1FCD49-51BB-4198-BACF-4EC12451F0A1}" srcOrd="1" destOrd="0" parTransId="{ECB9B18F-7F7C-4844-A13E-3E7C78235F1B}" sibTransId="{8891834F-2BF6-4805-B6C0-A70C86971010}"/>
    <dgm:cxn modelId="{B35CC437-2070-472E-8C83-07536C09C437}" type="presParOf" srcId="{5ECCD0B1-AEB8-4279-8C63-0B922A721294}" destId="{6CBDB483-3DBB-4170-9108-CE29314785C5}" srcOrd="0" destOrd="0" presId="urn:microsoft.com/office/officeart/2005/8/layout/chevron2"/>
    <dgm:cxn modelId="{B4155C8A-66B2-459A-AD83-74962E75B2E7}" type="presParOf" srcId="{6CBDB483-3DBB-4170-9108-CE29314785C5}" destId="{9B09753B-50AD-44C8-AC1F-164E11EDCCE1}" srcOrd="0" destOrd="0" presId="urn:microsoft.com/office/officeart/2005/8/layout/chevron2"/>
    <dgm:cxn modelId="{E3B3E486-15A8-43C2-8AD2-569DFB2055CF}" type="presParOf" srcId="{6CBDB483-3DBB-4170-9108-CE29314785C5}" destId="{4EEB76EA-0A4F-4294-B123-C3DD0760A5B5}" srcOrd="1" destOrd="0" presId="urn:microsoft.com/office/officeart/2005/8/layout/chevron2"/>
    <dgm:cxn modelId="{9889E018-33BB-4158-8E3F-C9969BAA0148}" type="presParOf" srcId="{5ECCD0B1-AEB8-4279-8C63-0B922A721294}" destId="{1883C9E8-5E1C-4541-80FC-2DD0EB8D3B7A}" srcOrd="1" destOrd="0" presId="urn:microsoft.com/office/officeart/2005/8/layout/chevron2"/>
    <dgm:cxn modelId="{493A6A84-F105-4B2E-87FD-06EC3968C5ED}" type="presParOf" srcId="{5ECCD0B1-AEB8-4279-8C63-0B922A721294}" destId="{531F9D30-4E4B-4FEE-B168-9725ADEC399B}" srcOrd="2" destOrd="0" presId="urn:microsoft.com/office/officeart/2005/8/layout/chevron2"/>
    <dgm:cxn modelId="{FFFAE5F7-ECB9-4449-B50C-2D1D649C0FE0}" type="presParOf" srcId="{531F9D30-4E4B-4FEE-B168-9725ADEC399B}" destId="{7206DAAC-5E3B-4AD4-9A81-9B931E8A6BCA}" srcOrd="0" destOrd="0" presId="urn:microsoft.com/office/officeart/2005/8/layout/chevron2"/>
    <dgm:cxn modelId="{5433560C-8ECB-4D0D-B456-BAC9B15B63AC}" type="presParOf" srcId="{531F9D30-4E4B-4FEE-B168-9725ADEC399B}" destId="{7E745750-647D-4FAE-85F9-616F2D4E0D68}" srcOrd="1" destOrd="0" presId="urn:microsoft.com/office/officeart/2005/8/layout/chevron2"/>
    <dgm:cxn modelId="{83ED6520-3D0C-4268-9350-DD3805394667}" type="presParOf" srcId="{5ECCD0B1-AEB8-4279-8C63-0B922A721294}" destId="{22863188-9847-4D50-A97C-8E43CBA7B8A3}" srcOrd="3" destOrd="0" presId="urn:microsoft.com/office/officeart/2005/8/layout/chevron2"/>
    <dgm:cxn modelId="{05EDB767-92B9-4383-8DFE-4EB0BD133727}" type="presParOf" srcId="{5ECCD0B1-AEB8-4279-8C63-0B922A721294}" destId="{12EB8B14-B24F-4126-B99A-13D2DCB788B9}" srcOrd="4" destOrd="0" presId="urn:microsoft.com/office/officeart/2005/8/layout/chevron2"/>
    <dgm:cxn modelId="{04F8462A-8985-4C40-BC80-F291BEDBAF53}" type="presParOf" srcId="{12EB8B14-B24F-4126-B99A-13D2DCB788B9}" destId="{EB83FE73-43C7-45F6-99E9-7F8B716EDC4F}" srcOrd="0" destOrd="0" presId="urn:microsoft.com/office/officeart/2005/8/layout/chevron2"/>
    <dgm:cxn modelId="{D5DD5D0E-9BFD-4F8D-BD58-7DD6A0206730}" type="presParOf" srcId="{12EB8B14-B24F-4126-B99A-13D2DCB788B9}" destId="{1C9DE9C1-2383-414B-8D5C-7603212A0C79}" srcOrd="1" destOrd="0" presId="urn:microsoft.com/office/officeart/2005/8/layout/chevron2"/>
    <dgm:cxn modelId="{957349E1-3364-47FD-ADAD-32248B69CBFF}" type="presParOf" srcId="{5ECCD0B1-AEB8-4279-8C63-0B922A721294}" destId="{46A21CD1-3A2B-48E6-B217-841635916AFD}" srcOrd="5" destOrd="0" presId="urn:microsoft.com/office/officeart/2005/8/layout/chevron2"/>
    <dgm:cxn modelId="{8CA26CCC-1219-4F10-A498-8FB58065AF86}" type="presParOf" srcId="{5ECCD0B1-AEB8-4279-8C63-0B922A721294}" destId="{11FDE811-929D-4FEB-8D73-0DEDA1955B2C}" srcOrd="6" destOrd="0" presId="urn:microsoft.com/office/officeart/2005/8/layout/chevron2"/>
    <dgm:cxn modelId="{E1D00BF0-2962-4E47-9000-09B4BBE369B8}" type="presParOf" srcId="{11FDE811-929D-4FEB-8D73-0DEDA1955B2C}" destId="{0A84B815-7041-4500-A428-3F5349639172}" srcOrd="0" destOrd="0" presId="urn:microsoft.com/office/officeart/2005/8/layout/chevron2"/>
    <dgm:cxn modelId="{28DDA3CA-CC2A-426C-A78B-A7571310DBF1}" type="presParOf" srcId="{11FDE811-929D-4FEB-8D73-0DEDA1955B2C}" destId="{190DE9EC-D47F-4DF9-BF7C-B36306038441}" srcOrd="1" destOrd="0" presId="urn:microsoft.com/office/officeart/2005/8/layout/chevron2"/>
    <dgm:cxn modelId="{5B67916B-67A0-4387-A62D-15F870A6CAD1}" type="presParOf" srcId="{5ECCD0B1-AEB8-4279-8C63-0B922A721294}" destId="{4C327BAB-84C6-49F8-8D3E-6209DC7BA78E}" srcOrd="7" destOrd="0" presId="urn:microsoft.com/office/officeart/2005/8/layout/chevron2"/>
    <dgm:cxn modelId="{FE003FC1-142F-4B69-8A84-942A99A5D66F}" type="presParOf" srcId="{5ECCD0B1-AEB8-4279-8C63-0B922A721294}" destId="{6E72B6E8-9A54-4D84-ABFE-4BD4EBBDE2BF}" srcOrd="8" destOrd="0" presId="urn:microsoft.com/office/officeart/2005/8/layout/chevron2"/>
    <dgm:cxn modelId="{AF95AB07-332E-4486-A833-6F414C68D55B}" type="presParOf" srcId="{6E72B6E8-9A54-4D84-ABFE-4BD4EBBDE2BF}" destId="{A04CB00D-D48C-4F1D-9F40-01B7D7B0BE5A}" srcOrd="0" destOrd="0" presId="urn:microsoft.com/office/officeart/2005/8/layout/chevron2"/>
    <dgm:cxn modelId="{22DE540E-BD75-496A-AC01-B057D2AD4BD0}" type="presParOf" srcId="{6E72B6E8-9A54-4D84-ABFE-4BD4EBBDE2BF}" destId="{419E1C6E-B8BB-4318-8E5B-72E1BC9B1D0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4FA4FA-17E7-4097-973A-7EA460DA88CD}">
      <dsp:nvSpPr>
        <dsp:cNvPr id="0" name=""/>
        <dsp:cNvSpPr/>
      </dsp:nvSpPr>
      <dsp:spPr>
        <a:xfrm>
          <a:off x="0" y="413574"/>
          <a:ext cx="7528356" cy="630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45E6C0-833E-4446-A0E1-C63283CBD05F}">
      <dsp:nvSpPr>
        <dsp:cNvPr id="0" name=""/>
        <dsp:cNvSpPr/>
      </dsp:nvSpPr>
      <dsp:spPr>
        <a:xfrm>
          <a:off x="376417" y="44574"/>
          <a:ext cx="5269849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88" tIns="0" rIns="199188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500" kern="1200" dirty="0"/>
            <a:t>聚落位置</a:t>
          </a:r>
        </a:p>
      </dsp:txBody>
      <dsp:txXfrm>
        <a:off x="412443" y="80600"/>
        <a:ext cx="5197797" cy="665948"/>
      </dsp:txXfrm>
    </dsp:sp>
    <dsp:sp modelId="{320CA28E-0FFB-4B20-9792-34B9C59EF600}">
      <dsp:nvSpPr>
        <dsp:cNvPr id="0" name=""/>
        <dsp:cNvSpPr/>
      </dsp:nvSpPr>
      <dsp:spPr>
        <a:xfrm>
          <a:off x="0" y="1547574"/>
          <a:ext cx="7528356" cy="630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576778-A29F-49BC-AFD7-0A66D6366B08}">
      <dsp:nvSpPr>
        <dsp:cNvPr id="0" name=""/>
        <dsp:cNvSpPr/>
      </dsp:nvSpPr>
      <dsp:spPr>
        <a:xfrm>
          <a:off x="376417" y="1178574"/>
          <a:ext cx="5269849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88" tIns="0" rIns="199188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500" kern="1200" dirty="0"/>
            <a:t>地名的由來</a:t>
          </a:r>
        </a:p>
      </dsp:txBody>
      <dsp:txXfrm>
        <a:off x="412443" y="1214600"/>
        <a:ext cx="5197797" cy="665948"/>
      </dsp:txXfrm>
    </dsp:sp>
    <dsp:sp modelId="{A4F9DF35-A080-4396-BB2A-0F1C433E6ED8}">
      <dsp:nvSpPr>
        <dsp:cNvPr id="0" name=""/>
        <dsp:cNvSpPr/>
      </dsp:nvSpPr>
      <dsp:spPr>
        <a:xfrm>
          <a:off x="0" y="2681574"/>
          <a:ext cx="7528356" cy="630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99E8A9-6C33-4D73-818F-731242C5F1F5}">
      <dsp:nvSpPr>
        <dsp:cNvPr id="0" name=""/>
        <dsp:cNvSpPr/>
      </dsp:nvSpPr>
      <dsp:spPr>
        <a:xfrm>
          <a:off x="376417" y="2312574"/>
          <a:ext cx="5269849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88" tIns="0" rIns="199188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500" kern="1200" dirty="0"/>
            <a:t>對當地生活的描述</a:t>
          </a:r>
        </a:p>
      </dsp:txBody>
      <dsp:txXfrm>
        <a:off x="412443" y="2348600"/>
        <a:ext cx="5197797" cy="665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4FA4FA-17E7-4097-973A-7EA460DA88CD}">
      <dsp:nvSpPr>
        <dsp:cNvPr id="0" name=""/>
        <dsp:cNvSpPr/>
      </dsp:nvSpPr>
      <dsp:spPr>
        <a:xfrm>
          <a:off x="0" y="361209"/>
          <a:ext cx="8294447" cy="9418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3741" tIns="479044" rIns="643741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>
              <a:hlinkClick xmlns:r="http://schemas.openxmlformats.org/officeDocument/2006/relationships" r:id="rId1"/>
            </a:rPr>
            <a:t>https://gn.moi.gov.tw/GeoNames/</a:t>
          </a:r>
          <a:endParaRPr lang="zh-TW" altLang="en-US" sz="2300" kern="1200" dirty="0"/>
        </a:p>
      </dsp:txBody>
      <dsp:txXfrm>
        <a:off x="0" y="361209"/>
        <a:ext cx="8294447" cy="941850"/>
      </dsp:txXfrm>
    </dsp:sp>
    <dsp:sp modelId="{5445E6C0-833E-4446-A0E1-C63283CBD05F}">
      <dsp:nvSpPr>
        <dsp:cNvPr id="0" name=""/>
        <dsp:cNvSpPr/>
      </dsp:nvSpPr>
      <dsp:spPr>
        <a:xfrm>
          <a:off x="414722" y="21729"/>
          <a:ext cx="5806112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457" tIns="0" rIns="219457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300" kern="1200" dirty="0"/>
            <a:t>地名資訊服務網</a:t>
          </a:r>
        </a:p>
      </dsp:txBody>
      <dsp:txXfrm>
        <a:off x="447866" y="54873"/>
        <a:ext cx="5739824" cy="612672"/>
      </dsp:txXfrm>
    </dsp:sp>
    <dsp:sp modelId="{320CA28E-0FFB-4B20-9792-34B9C59EF600}">
      <dsp:nvSpPr>
        <dsp:cNvPr id="0" name=""/>
        <dsp:cNvSpPr/>
      </dsp:nvSpPr>
      <dsp:spPr>
        <a:xfrm>
          <a:off x="0" y="1766740"/>
          <a:ext cx="8294447" cy="9418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3741" tIns="479044" rIns="643741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>
              <a:hlinkClick xmlns:r="http://schemas.openxmlformats.org/officeDocument/2006/relationships" r:id="rId2"/>
            </a:rPr>
            <a:t>https://sutian.moe.edu.tw/zh-hant/</a:t>
          </a:r>
          <a:endParaRPr lang="zh-TW" altLang="en-US" sz="2300" kern="1200" dirty="0"/>
        </a:p>
      </dsp:txBody>
      <dsp:txXfrm>
        <a:off x="0" y="1766740"/>
        <a:ext cx="8294447" cy="941850"/>
      </dsp:txXfrm>
    </dsp:sp>
    <dsp:sp modelId="{83576778-A29F-49BC-AFD7-0A66D6366B08}">
      <dsp:nvSpPr>
        <dsp:cNvPr id="0" name=""/>
        <dsp:cNvSpPr/>
      </dsp:nvSpPr>
      <dsp:spPr>
        <a:xfrm>
          <a:off x="414722" y="1427260"/>
          <a:ext cx="5806112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457" tIns="0" rIns="219457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300" kern="1200" dirty="0"/>
            <a:t>教</a:t>
          </a:r>
          <a:r>
            <a:rPr lang="zh-TW" sz="2300" kern="1200" dirty="0"/>
            <a:t>育部臺灣台語常用詞辭典</a:t>
          </a:r>
          <a:endParaRPr lang="zh-TW" altLang="en-US" sz="2300" kern="1200" dirty="0"/>
        </a:p>
      </dsp:txBody>
      <dsp:txXfrm>
        <a:off x="447866" y="1460404"/>
        <a:ext cx="5739824" cy="612672"/>
      </dsp:txXfrm>
    </dsp:sp>
    <dsp:sp modelId="{A4F9DF35-A080-4396-BB2A-0F1C433E6ED8}">
      <dsp:nvSpPr>
        <dsp:cNvPr id="0" name=""/>
        <dsp:cNvSpPr/>
      </dsp:nvSpPr>
      <dsp:spPr>
        <a:xfrm>
          <a:off x="0" y="3172270"/>
          <a:ext cx="8294447" cy="9418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3741" tIns="479044" rIns="643741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>
              <a:hlinkClick xmlns:r="http://schemas.openxmlformats.org/officeDocument/2006/relationships" r:id="rId3"/>
            </a:rPr>
            <a:t>https://tm.ncl.edu.tw/index?lang=chn</a:t>
          </a:r>
          <a:endParaRPr lang="zh-TW" altLang="en-US" sz="2300" kern="1200" dirty="0"/>
        </a:p>
      </dsp:txBody>
      <dsp:txXfrm>
        <a:off x="0" y="3172270"/>
        <a:ext cx="8294447" cy="941850"/>
      </dsp:txXfrm>
    </dsp:sp>
    <dsp:sp modelId="{8399E8A9-6C33-4D73-818F-731242C5F1F5}">
      <dsp:nvSpPr>
        <dsp:cNvPr id="0" name=""/>
        <dsp:cNvSpPr/>
      </dsp:nvSpPr>
      <dsp:spPr>
        <a:xfrm>
          <a:off x="414722" y="2832790"/>
          <a:ext cx="5806112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457" tIns="0" rIns="219457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300" kern="1200" dirty="0"/>
            <a:t>臺灣記憶</a:t>
          </a:r>
          <a:endParaRPr lang="zh-TW" altLang="en-US" sz="2300" kern="1200" dirty="0"/>
        </a:p>
      </dsp:txBody>
      <dsp:txXfrm>
        <a:off x="447866" y="2865934"/>
        <a:ext cx="5739824" cy="6126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09753B-50AD-44C8-AC1F-164E11EDCCE1}">
      <dsp:nvSpPr>
        <dsp:cNvPr id="0" name=""/>
        <dsp:cNvSpPr/>
      </dsp:nvSpPr>
      <dsp:spPr>
        <a:xfrm rot="5400000">
          <a:off x="-156436" y="157767"/>
          <a:ext cx="1042909" cy="73003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一</a:t>
          </a:r>
        </a:p>
      </dsp:txBody>
      <dsp:txXfrm rot="-5400000">
        <a:off x="1" y="366348"/>
        <a:ext cx="730036" cy="312873"/>
      </dsp:txXfrm>
    </dsp:sp>
    <dsp:sp modelId="{4EEB76EA-0A4F-4294-B123-C3DD0760A5B5}">
      <dsp:nvSpPr>
        <dsp:cNvPr id="0" name=""/>
        <dsp:cNvSpPr/>
      </dsp:nvSpPr>
      <dsp:spPr>
        <a:xfrm rot="5400000">
          <a:off x="4196139" y="-3464771"/>
          <a:ext cx="677891" cy="76100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決定撰寫的聚落地名</a:t>
          </a:r>
        </a:p>
      </dsp:txBody>
      <dsp:txXfrm rot="-5400000">
        <a:off x="730037" y="34423"/>
        <a:ext cx="7577004" cy="611707"/>
      </dsp:txXfrm>
    </dsp:sp>
    <dsp:sp modelId="{7206DAAC-5E3B-4AD4-9A81-9B931E8A6BCA}">
      <dsp:nvSpPr>
        <dsp:cNvPr id="0" name=""/>
        <dsp:cNvSpPr/>
      </dsp:nvSpPr>
      <dsp:spPr>
        <a:xfrm rot="5400000">
          <a:off x="-156436" y="1082974"/>
          <a:ext cx="1042909" cy="73003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二</a:t>
          </a:r>
        </a:p>
      </dsp:txBody>
      <dsp:txXfrm rot="-5400000">
        <a:off x="1" y="1291555"/>
        <a:ext cx="730036" cy="312873"/>
      </dsp:txXfrm>
    </dsp:sp>
    <dsp:sp modelId="{7E745750-647D-4FAE-85F9-616F2D4E0D68}">
      <dsp:nvSpPr>
        <dsp:cNvPr id="0" name=""/>
        <dsp:cNvSpPr/>
      </dsp:nvSpPr>
      <dsp:spPr>
        <a:xfrm rot="5400000">
          <a:off x="4196139" y="-2539564"/>
          <a:ext cx="677891" cy="76100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利用工具網站查詢地名故事</a:t>
          </a:r>
        </a:p>
      </dsp:txBody>
      <dsp:txXfrm rot="-5400000">
        <a:off x="730037" y="959630"/>
        <a:ext cx="7577004" cy="611707"/>
      </dsp:txXfrm>
    </dsp:sp>
    <dsp:sp modelId="{EB83FE73-43C7-45F6-99E9-7F8B716EDC4F}">
      <dsp:nvSpPr>
        <dsp:cNvPr id="0" name=""/>
        <dsp:cNvSpPr/>
      </dsp:nvSpPr>
      <dsp:spPr>
        <a:xfrm rot="5400000">
          <a:off x="-156436" y="2008181"/>
          <a:ext cx="1042909" cy="73003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三</a:t>
          </a:r>
        </a:p>
      </dsp:txBody>
      <dsp:txXfrm rot="-5400000">
        <a:off x="1" y="2216762"/>
        <a:ext cx="730036" cy="312873"/>
      </dsp:txXfrm>
    </dsp:sp>
    <dsp:sp modelId="{1C9DE9C1-2383-414B-8D5C-7603212A0C79}">
      <dsp:nvSpPr>
        <dsp:cNvPr id="0" name=""/>
        <dsp:cNvSpPr/>
      </dsp:nvSpPr>
      <dsp:spPr>
        <a:xfrm rot="5400000">
          <a:off x="4196139" y="-1614357"/>
          <a:ext cx="677891" cy="76100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撰寫</a:t>
          </a:r>
          <a:r>
            <a:rPr lang="en-US" altLang="zh-TW" sz="2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150</a:t>
          </a:r>
          <a:r>
            <a:rPr lang="zh-TW" altLang="en-US" sz="2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字的中文地名故事介紹</a:t>
          </a:r>
        </a:p>
      </dsp:txBody>
      <dsp:txXfrm rot="-5400000">
        <a:off x="730037" y="1884837"/>
        <a:ext cx="7577004" cy="611707"/>
      </dsp:txXfrm>
    </dsp:sp>
    <dsp:sp modelId="{0A84B815-7041-4500-A428-3F5349639172}">
      <dsp:nvSpPr>
        <dsp:cNvPr id="0" name=""/>
        <dsp:cNvSpPr/>
      </dsp:nvSpPr>
      <dsp:spPr>
        <a:xfrm rot="5400000">
          <a:off x="-156436" y="2933387"/>
          <a:ext cx="1042909" cy="73003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四</a:t>
          </a:r>
        </a:p>
      </dsp:txBody>
      <dsp:txXfrm rot="-5400000">
        <a:off x="1" y="3141968"/>
        <a:ext cx="730036" cy="312873"/>
      </dsp:txXfrm>
    </dsp:sp>
    <dsp:sp modelId="{190DE9EC-D47F-4DF9-BF7C-B36306038441}">
      <dsp:nvSpPr>
        <dsp:cNvPr id="0" name=""/>
        <dsp:cNvSpPr/>
      </dsp:nvSpPr>
      <dsp:spPr>
        <a:xfrm rot="5400000">
          <a:off x="4196139" y="-689150"/>
          <a:ext cx="677891" cy="76100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改寫成母語版本的地名故事</a:t>
          </a:r>
        </a:p>
      </dsp:txBody>
      <dsp:txXfrm rot="-5400000">
        <a:off x="730037" y="2810044"/>
        <a:ext cx="7577004" cy="611707"/>
      </dsp:txXfrm>
    </dsp:sp>
    <dsp:sp modelId="{A04CB00D-D48C-4F1D-9F40-01B7D7B0BE5A}">
      <dsp:nvSpPr>
        <dsp:cNvPr id="0" name=""/>
        <dsp:cNvSpPr/>
      </dsp:nvSpPr>
      <dsp:spPr>
        <a:xfrm rot="5400000">
          <a:off x="-156436" y="3858594"/>
          <a:ext cx="1042909" cy="73003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五</a:t>
          </a:r>
        </a:p>
      </dsp:txBody>
      <dsp:txXfrm rot="-5400000">
        <a:off x="1" y="4067175"/>
        <a:ext cx="730036" cy="312873"/>
      </dsp:txXfrm>
    </dsp:sp>
    <dsp:sp modelId="{419E1C6E-B8BB-4318-8E5B-72E1BC9B1D06}">
      <dsp:nvSpPr>
        <dsp:cNvPr id="0" name=""/>
        <dsp:cNvSpPr/>
      </dsp:nvSpPr>
      <dsp:spPr>
        <a:xfrm rot="5400000">
          <a:off x="4196139" y="236055"/>
          <a:ext cx="677891" cy="76100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拍攝聚落照片</a:t>
          </a:r>
          <a:r>
            <a:rPr lang="en-US" altLang="zh-TW" sz="2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2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最多</a:t>
          </a:r>
          <a:r>
            <a:rPr lang="en-US" altLang="zh-TW" sz="2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3</a:t>
          </a:r>
          <a:r>
            <a:rPr lang="zh-TW" altLang="en-US" sz="2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張</a:t>
          </a:r>
          <a:r>
            <a:rPr lang="en-US" altLang="zh-TW" sz="2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28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 rot="-5400000">
        <a:off x="730037" y="3735249"/>
        <a:ext cx="7577004" cy="6117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D284792-51F4-4B36-4EF1-F44D23AD5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xmlns="" id="{DBB1314C-269F-6325-9E8A-B962D9E3CD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CD893CA7-BE77-942A-E3E6-7BE5154F51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80095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CCBC64C-9382-6A28-D101-65F8BDBD9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xmlns="" id="{712133EB-6CF4-A83B-799F-44C893B486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9033B5D6-5687-0990-860E-227A271CEA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027723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:a16="http://schemas.microsoft.com/office/drawing/2014/main" xmlns="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xmlns="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>
            <a:extLst>
              <a:ext uri="{FF2B5EF4-FFF2-40B4-BE49-F238E27FC236}">
                <a16:creationId xmlns:a16="http://schemas.microsoft.com/office/drawing/2014/main" xmlns="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xmlns="" id="{EAF1B69F-356D-3CDB-692A-784C860BA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xmlns="" id="{706329C3-E9CF-C3F6-4ABF-768FDEA63A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xmlns="" id="{9B9DB9FB-5F71-F1AE-E619-311C1884571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06554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85340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1A60ADA-2CD8-7281-B13A-CBD78AFD8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xmlns="" id="{1744C483-4D1C-BAB0-586C-C3435B0995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CCFD7DE1-F15C-7565-98DE-76F9FB4599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62420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49699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xmlns="" id="{6B644253-1775-FA84-DFA5-94ADFE763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xmlns="" id="{7DBEBAB6-99C2-4D4F-A700-0CC80100A9A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xmlns="" id="{B931FADE-1215-07B4-ED21-4D86F78A9B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43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8E7EEE9-B85B-4EB8-08E4-CF377732D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xmlns="" id="{284B96C6-907E-CD2B-B298-CF50EF496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7D5D898B-0DC0-C8BA-1A52-B6B918DC7C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50425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20634B8-F881-B8B7-F9DD-5923C9A6B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xmlns="" id="{670B255D-B1C6-9114-8BDD-3476183724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9119C37E-9D44-D1CD-82B7-6BABD4774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507663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8E33524-F615-5665-50C3-C9D88952A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xmlns="" id="{8FE62AE1-CBA8-AFD3-34B6-CE2E8A5CC7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7D875870-2353-5701-98A9-B790C927AC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72090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jpeg"/><Relationship Id="rId4" Type="http://schemas.openxmlformats.org/officeDocument/2006/relationships/image" Target="../media/image8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14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1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14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FD0AA12A-67ED-406E-C811-5F183FAB0C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xmlns="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xmlns="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xmlns="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xmlns="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xmlns="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xmlns="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xmlns="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xmlns="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xmlns="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xmlns="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xmlns="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:a16="http://schemas.microsoft.com/office/drawing/2014/main" xmlns="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5567E5CA-8739-6463-0A1F-7423CC9D31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:a16="http://schemas.microsoft.com/office/drawing/2014/main" xmlns="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E866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ED13170E-A816-7B08-094C-445D9894D5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737187" y="-1650381"/>
            <a:ext cx="6117042" cy="6522681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xmlns="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xmlns="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FD0AA12A-67ED-406E-C811-5F183FAB0C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xmlns="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xmlns="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xmlns="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xmlns="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xmlns="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xmlns="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xmlns="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xmlns="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xmlns="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xmlns="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xmlns="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124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6E7AA8A4-6DE8-9D21-7F18-8753DF7488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637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C428F74B-6C11-0AFF-A682-D8D0149D2C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7" y="651137"/>
            <a:ext cx="11286129" cy="621499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73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322F5B04-5008-5327-896F-EAB1B95916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383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D1C5413E-289C-812A-EA27-40A18A596E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769213"/>
            <a:ext cx="9128465" cy="590665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4344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7F4E70E9-D042-2F29-E78F-C587A116F2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1" y="873940"/>
            <a:ext cx="8834311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391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1891734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6E7AA8A4-6DE8-9D21-7F18-8753DF7488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2694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875677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FD0AA12A-67ED-406E-C811-5F183FAB0C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xmlns="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xmlns="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xmlns="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xmlns="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xmlns="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xmlns="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xmlns="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xmlns="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xmlns="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xmlns="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xmlns="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1395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6E7AA8A4-6DE8-9D21-7F18-8753DF7488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5883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C428F74B-6C11-0AFF-A682-D8D0149D2C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7" y="651137"/>
            <a:ext cx="11286129" cy="621499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898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322F5B04-5008-5327-896F-EAB1B95916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730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D1C5413E-289C-812A-EA27-40A18A596E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769213"/>
            <a:ext cx="9128465" cy="590665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571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7F4E70E9-D042-2F29-E78F-C587A116F2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1" y="873940"/>
            <a:ext cx="8834311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286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0190450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84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C428F74B-6C11-0AFF-A682-D8D0149D2C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7" y="651137"/>
            <a:ext cx="11286129" cy="621499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3899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322F5B04-5008-5327-896F-EAB1B95916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D1C5413E-289C-812A-EA27-40A18A596E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769213"/>
            <a:ext cx="9128465" cy="590665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7F4E70E9-D042-2F29-E78F-C587A116F2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1" y="873940"/>
            <a:ext cx="8834311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2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77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49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7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emf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8.emf"/><Relationship Id="rId7" Type="http://schemas.openxmlformats.org/officeDocument/2006/relationships/image" Target="../media/image20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21.emf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tm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tmp"/><Relationship Id="rId4" Type="http://schemas.openxmlformats.org/officeDocument/2006/relationships/image" Target="../media/image30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圖片 24">
            <a:extLst>
              <a:ext uri="{FF2B5EF4-FFF2-40B4-BE49-F238E27FC236}">
                <a16:creationId xmlns:a16="http://schemas.microsoft.com/office/drawing/2014/main" xmlns="" id="{8CF4C37C-848C-8216-FD84-3EF4C11AA9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8948" y="857196"/>
            <a:ext cx="9268589" cy="4172266"/>
          </a:xfrm>
          <a:prstGeom prst="rect">
            <a:avLst/>
          </a:prstGeom>
        </p:spPr>
      </p:pic>
      <p:pic>
        <p:nvPicPr>
          <p:cNvPr id="26" name="圖片 25">
            <a:extLst>
              <a:ext uri="{FF2B5EF4-FFF2-40B4-BE49-F238E27FC236}">
                <a16:creationId xmlns:a16="http://schemas.microsoft.com/office/drawing/2014/main" xmlns="" id="{E471002B-5260-656A-3881-1F5396789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981" y="1584786"/>
            <a:ext cx="2904543" cy="4368918"/>
          </a:xfrm>
          <a:prstGeom prst="rect">
            <a:avLst/>
          </a:prstGeom>
        </p:spPr>
      </p:pic>
      <p:pic>
        <p:nvPicPr>
          <p:cNvPr id="15" name="圖片 14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xmlns="" id="{DE31896C-089B-D5F6-6CC7-17624C4139A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-1" r="27555" b="59765"/>
          <a:stretch>
            <a:fillRect/>
          </a:stretch>
        </p:blipFill>
        <p:spPr>
          <a:xfrm rot="872757">
            <a:off x="-1134513" y="2697640"/>
            <a:ext cx="3267258" cy="2075418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44190" y="904296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xmlns="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406" y="381251"/>
            <a:ext cx="2846151" cy="475945"/>
          </a:xfrm>
          <a:prstGeom prst="rect">
            <a:avLst/>
          </a:prstGeom>
        </p:spPr>
      </p:pic>
      <p:grpSp>
        <p:nvGrpSpPr>
          <p:cNvPr id="6" name="群組 5">
            <a:extLst>
              <a:ext uri="{FF2B5EF4-FFF2-40B4-BE49-F238E27FC236}">
                <a16:creationId xmlns:a16="http://schemas.microsoft.com/office/drawing/2014/main" xmlns="" id="{ECDFD9A4-33D3-037F-EF80-0A07E22FA61E}"/>
              </a:ext>
            </a:extLst>
          </p:cNvPr>
          <p:cNvGrpSpPr/>
          <p:nvPr/>
        </p:nvGrpSpPr>
        <p:grpSpPr>
          <a:xfrm>
            <a:off x="609600" y="5396915"/>
            <a:ext cx="4055390" cy="854261"/>
            <a:chOff x="609600" y="5396915"/>
            <a:chExt cx="4055390" cy="854261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xmlns="" id="{E403E639-260A-5663-8E85-64DD6DFEE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xmlns="" id="{DDC3A36C-AA7C-BA67-E45A-136917A18FB4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      澎湖縣馬公國中   王慧筠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grpSp>
        <p:nvGrpSpPr>
          <p:cNvPr id="2" name="群組 1">
            <a:extLst>
              <a:ext uri="{FF2B5EF4-FFF2-40B4-BE49-F238E27FC236}">
                <a16:creationId xmlns:a16="http://schemas.microsoft.com/office/drawing/2014/main" xmlns="" id="{58ADCD86-BCE4-651E-E144-3DEB5E1D2A98}"/>
              </a:ext>
            </a:extLst>
          </p:cNvPr>
          <p:cNvGrpSpPr/>
          <p:nvPr/>
        </p:nvGrpSpPr>
        <p:grpSpPr>
          <a:xfrm>
            <a:off x="-8901828" y="1222888"/>
            <a:ext cx="9443745" cy="4127500"/>
            <a:chOff x="-8901828" y="1222888"/>
            <a:chExt cx="9443745" cy="4127500"/>
          </a:xfrm>
        </p:grpSpPr>
        <p:pic>
          <p:nvPicPr>
            <p:cNvPr id="14" name="圖片 13">
              <a:extLst>
                <a:ext uri="{FF2B5EF4-FFF2-40B4-BE49-F238E27FC236}">
                  <a16:creationId xmlns:a16="http://schemas.microsoft.com/office/drawing/2014/main" xmlns="" id="{8C4E742E-F721-5E3E-674D-4B06F91D0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8901828" y="1222888"/>
              <a:ext cx="7162800" cy="4127500"/>
            </a:xfrm>
            <a:prstGeom prst="rect">
              <a:avLst/>
            </a:prstGeom>
          </p:spPr>
        </p:pic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xmlns="" id="{01FA5A61-5212-30F1-4F97-2F772FE615DB}"/>
                </a:ext>
              </a:extLst>
            </p:cNvPr>
            <p:cNvGrpSpPr/>
            <p:nvPr/>
          </p:nvGrpSpPr>
          <p:grpSpPr>
            <a:xfrm rot="2567266">
              <a:off x="-8273902" y="2496895"/>
              <a:ext cx="8815819" cy="2544700"/>
              <a:chOff x="1073129" y="-3054288"/>
              <a:chExt cx="5962695" cy="2544700"/>
            </a:xfrm>
            <a:scene3d>
              <a:camera prst="isometricTopUp">
                <a:rot lat="19476224" lon="19800000" rev="3609746"/>
              </a:camera>
              <a:lightRig rig="threePt" dir="t"/>
            </a:scene3d>
          </p:grpSpPr>
          <p:sp>
            <p:nvSpPr>
              <p:cNvPr id="9" name="文字方塊 8">
                <a:extLst>
                  <a:ext uri="{FF2B5EF4-FFF2-40B4-BE49-F238E27FC236}">
                    <a16:creationId xmlns:a16="http://schemas.microsoft.com/office/drawing/2014/main" xmlns="" id="{EE5D7307-E109-6E29-2141-6E9C5DA26A1A}"/>
                  </a:ext>
                </a:extLst>
              </p:cNvPr>
              <p:cNvSpPr txBox="1"/>
              <p:nvPr/>
            </p:nvSpPr>
            <p:spPr>
              <a:xfrm>
                <a:off x="1073131" y="-3054288"/>
                <a:ext cx="4494521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TW" altLang="en-US" sz="9600" b="1" dirty="0">
                    <a:ln w="13462">
                      <a:noFill/>
                      <a:prstDash val="solid"/>
                    </a:ln>
                    <a:solidFill>
                      <a:srgbClr val="A86400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母語話故鄉</a:t>
                </a:r>
              </a:p>
            </p:txBody>
          </p:sp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xmlns="" id="{4479E562-6690-2390-339D-E066AF5FB63F}"/>
                  </a:ext>
                </a:extLst>
              </p:cNvPr>
              <p:cNvSpPr txBox="1"/>
              <p:nvPr/>
            </p:nvSpPr>
            <p:spPr>
              <a:xfrm>
                <a:off x="1073129" y="-1833027"/>
                <a:ext cx="5962695" cy="13234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endParaRPr kumimoji="1" lang="zh-TW" altLang="en-US" sz="8000" b="1" dirty="0">
                  <a:ln w="13462">
                    <a:noFill/>
                    <a:prstDash val="solid"/>
                  </a:ln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pic>
        <p:nvPicPr>
          <p:cNvPr id="4" name="圖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611" y="-280777"/>
            <a:ext cx="2699999" cy="18000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6F3EC0A-3854-B686-87BC-732CDB91E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螢幕擷取畫面, 字型, 標誌, 設計 的圖片&#10;&#10;AI 產生的內容可能不正確。">
            <a:extLst>
              <a:ext uri="{FF2B5EF4-FFF2-40B4-BE49-F238E27FC236}">
                <a16:creationId xmlns:a16="http://schemas.microsoft.com/office/drawing/2014/main" xmlns="" id="{A9325AC8-22CC-38DD-1237-D288FB506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7750" y="4695154"/>
            <a:ext cx="6170274" cy="1338234"/>
          </a:xfrm>
          <a:prstGeom prst="rect">
            <a:avLst/>
          </a:prstGeom>
        </p:spPr>
      </p:pic>
      <p:sp>
        <p:nvSpPr>
          <p:cNvPr id="7" name="箭號: 向左 6">
            <a:extLst>
              <a:ext uri="{FF2B5EF4-FFF2-40B4-BE49-F238E27FC236}">
                <a16:creationId xmlns:a16="http://schemas.microsoft.com/office/drawing/2014/main" xmlns="" id="{7276F552-E2AA-CAD4-B44C-B2CA1102830C}"/>
              </a:ext>
            </a:extLst>
          </p:cNvPr>
          <p:cNvSpPr/>
          <p:nvPr/>
        </p:nvSpPr>
        <p:spPr>
          <a:xfrm rot="20245568">
            <a:off x="7462999" y="3575183"/>
            <a:ext cx="3122581" cy="1818060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點選創建地名</a:t>
            </a: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xmlns="" id="{197939DC-4F52-3807-990B-2601A7301A4C}"/>
              </a:ext>
            </a:extLst>
          </p:cNvPr>
          <p:cNvSpPr/>
          <p:nvPr/>
        </p:nvSpPr>
        <p:spPr>
          <a:xfrm>
            <a:off x="3690478" y="2339627"/>
            <a:ext cx="1426866" cy="5325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第一步</a:t>
            </a:r>
          </a:p>
        </p:txBody>
      </p:sp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5CE5F3E9-12B5-E824-3E9F-5AA19CFEEA6D}"/>
              </a:ext>
            </a:extLst>
          </p:cNvPr>
          <p:cNvSpPr txBox="1">
            <a:spLocks/>
          </p:cNvSpPr>
          <p:nvPr/>
        </p:nvSpPr>
        <p:spPr>
          <a:xfrm>
            <a:off x="107004" y="1907725"/>
            <a:ext cx="2801565" cy="2275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母語話故鄉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四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上傳成果</a:t>
            </a:r>
          </a:p>
        </p:txBody>
      </p:sp>
      <p:pic>
        <p:nvPicPr>
          <p:cNvPr id="4" name="圖片 3" descr="一張含有 文字, 筆跡, 字型, 硬幣 的圖片&#10;&#10;AI 產生的內容可能不正確。">
            <a:extLst>
              <a:ext uri="{FF2B5EF4-FFF2-40B4-BE49-F238E27FC236}">
                <a16:creationId xmlns:a16="http://schemas.microsoft.com/office/drawing/2014/main" xmlns="" id="{34ECF159-027F-480B-D22C-DA5B51ABD2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8136" y="1708220"/>
            <a:ext cx="3910412" cy="1795376"/>
          </a:xfrm>
          <a:prstGeom prst="rect">
            <a:avLst/>
          </a:prstGeom>
        </p:spPr>
      </p:pic>
      <p:sp>
        <p:nvSpPr>
          <p:cNvPr id="6" name="箭號: 向左 5">
            <a:extLst>
              <a:ext uri="{FF2B5EF4-FFF2-40B4-BE49-F238E27FC236}">
                <a16:creationId xmlns:a16="http://schemas.microsoft.com/office/drawing/2014/main" xmlns="" id="{4B81616E-81A3-2D15-145E-528FE08A5714}"/>
              </a:ext>
            </a:extLst>
          </p:cNvPr>
          <p:cNvSpPr/>
          <p:nvPr/>
        </p:nvSpPr>
        <p:spPr>
          <a:xfrm rot="20245568">
            <a:off x="8186609" y="1331751"/>
            <a:ext cx="2591038" cy="1818060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點選臺灣地圖</a:t>
            </a: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xmlns="" id="{52A71FC7-846D-B9CB-0B71-7457138887DC}"/>
              </a:ext>
            </a:extLst>
          </p:cNvPr>
          <p:cNvSpPr/>
          <p:nvPr/>
        </p:nvSpPr>
        <p:spPr>
          <a:xfrm>
            <a:off x="3742488" y="5097990"/>
            <a:ext cx="1426866" cy="5325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第二步</a:t>
            </a:r>
          </a:p>
        </p:txBody>
      </p:sp>
    </p:spTree>
    <p:extLst>
      <p:ext uri="{BB962C8B-B14F-4D97-AF65-F5344CB8AC3E}">
        <p14:creationId xmlns:p14="http://schemas.microsoft.com/office/powerpoint/2010/main" val="2731481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7C2CC74-1F34-AFA6-BE08-D2B634D0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xmlns="" id="{294559DD-42F1-66F1-3B73-185E3FFD72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71" y="1836437"/>
            <a:ext cx="4857404" cy="4864725"/>
          </a:xfrm>
          <a:prstGeom prst="rect">
            <a:avLst/>
          </a:prstGeom>
        </p:spPr>
      </p:pic>
      <p:sp>
        <p:nvSpPr>
          <p:cNvPr id="9" name="矩形: 圓角 8">
            <a:extLst>
              <a:ext uri="{FF2B5EF4-FFF2-40B4-BE49-F238E27FC236}">
                <a16:creationId xmlns:a16="http://schemas.microsoft.com/office/drawing/2014/main" xmlns="" id="{4FB8307E-68A9-1998-6ABA-F3E139CFC112}"/>
              </a:ext>
            </a:extLst>
          </p:cNvPr>
          <p:cNvSpPr/>
          <p:nvPr/>
        </p:nvSpPr>
        <p:spPr>
          <a:xfrm>
            <a:off x="3690478" y="2339627"/>
            <a:ext cx="1426866" cy="5325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第三步</a:t>
            </a:r>
          </a:p>
        </p:txBody>
      </p:sp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62A1A2EF-22A8-E6C3-AD86-A36C8814AAB2}"/>
              </a:ext>
            </a:extLst>
          </p:cNvPr>
          <p:cNvSpPr txBox="1">
            <a:spLocks/>
          </p:cNvSpPr>
          <p:nvPr/>
        </p:nvSpPr>
        <p:spPr>
          <a:xfrm>
            <a:off x="107004" y="1907725"/>
            <a:ext cx="2801565" cy="2275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母語話故鄉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四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上傳成果</a:t>
            </a:r>
          </a:p>
        </p:txBody>
      </p:sp>
      <p:sp>
        <p:nvSpPr>
          <p:cNvPr id="6" name="箭號: 向左 5">
            <a:extLst>
              <a:ext uri="{FF2B5EF4-FFF2-40B4-BE49-F238E27FC236}">
                <a16:creationId xmlns:a16="http://schemas.microsoft.com/office/drawing/2014/main" xmlns="" id="{BA4CBD2E-CF5D-6AF5-3D40-53B14028EAD5}"/>
              </a:ext>
            </a:extLst>
          </p:cNvPr>
          <p:cNvSpPr/>
          <p:nvPr/>
        </p:nvSpPr>
        <p:spPr>
          <a:xfrm rot="20245568">
            <a:off x="8618687" y="1832531"/>
            <a:ext cx="2591038" cy="1818060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依照網頁指示上傳成果</a:t>
            </a:r>
          </a:p>
        </p:txBody>
      </p:sp>
    </p:spTree>
    <p:extLst>
      <p:ext uri="{BB962C8B-B14F-4D97-AF65-F5344CB8AC3E}">
        <p14:creationId xmlns:p14="http://schemas.microsoft.com/office/powerpoint/2010/main" val="3403096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:a16="http://schemas.microsoft.com/office/drawing/2014/main" xmlns="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64185">
            <a:off x="1590355" y="529389"/>
            <a:ext cx="4816102" cy="5195074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xmlns="" id="{26DE049B-FFFC-283F-07A3-1388ABBDCE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6196" y="1484027"/>
            <a:ext cx="2904543" cy="4368918"/>
          </a:xfrm>
          <a:prstGeom prst="rect">
            <a:avLst/>
          </a:prstGeom>
        </p:spPr>
      </p:pic>
      <p:grpSp>
        <p:nvGrpSpPr>
          <p:cNvPr id="7" name="群組 6">
            <a:extLst>
              <a:ext uri="{FF2B5EF4-FFF2-40B4-BE49-F238E27FC236}">
                <a16:creationId xmlns:a16="http://schemas.microsoft.com/office/drawing/2014/main" xmlns="" id="{4732017B-D1C3-32A3-F29B-C2D6EDE85385}"/>
              </a:ext>
            </a:extLst>
          </p:cNvPr>
          <p:cNvGrpSpPr/>
          <p:nvPr/>
        </p:nvGrpSpPr>
        <p:grpSpPr>
          <a:xfrm>
            <a:off x="594982" y="5505753"/>
            <a:ext cx="4055390" cy="854261"/>
            <a:chOff x="609600" y="5396915"/>
            <a:chExt cx="4055390" cy="854261"/>
          </a:xfrm>
        </p:grpSpPr>
        <p:pic>
          <p:nvPicPr>
            <p:cNvPr id="13" name="圖片 12">
              <a:extLst>
                <a:ext uri="{FF2B5EF4-FFF2-40B4-BE49-F238E27FC236}">
                  <a16:creationId xmlns:a16="http://schemas.microsoft.com/office/drawing/2014/main" xmlns="" id="{F5BC50A3-7B6B-6919-6DB3-DAD59DBA8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xmlns="" id="{18DD0969-7B49-6E0C-6D2B-E5559F5D28B6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    澎湖縣馬公國中   王慧筠</a:t>
              </a:r>
            </a:p>
          </p:txBody>
        </p:sp>
      </p:grpSp>
      <p:pic>
        <p:nvPicPr>
          <p:cNvPr id="6" name="圖片 5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xmlns="" id="{C3D24631-B9BC-298E-653A-12A42E155AE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3548" t="10954" r="27569" b="59830"/>
          <a:stretch>
            <a:fillRect/>
          </a:stretch>
        </p:blipFill>
        <p:spPr>
          <a:xfrm rot="959681">
            <a:off x="9440392" y="2675513"/>
            <a:ext cx="1302637" cy="1506972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083477" y="2402248"/>
            <a:ext cx="4184650" cy="133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3C3FF147-33DA-8313-1B41-3EC33CEC8A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xmlns="" id="{0B4995AF-A2EA-EFDD-B75E-BDE1E2B81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卡通, 美工圖案, 圖形, 圖解 的圖片&#10;&#10;AI 產生的內容可能不正確。">
            <a:extLst>
              <a:ext uri="{FF2B5EF4-FFF2-40B4-BE49-F238E27FC236}">
                <a16:creationId xmlns:a16="http://schemas.microsoft.com/office/drawing/2014/main" xmlns="" id="{61E3F4E6-A453-CFBD-4C07-430C6A01A3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7356" y="3566160"/>
            <a:ext cx="2998884" cy="2961456"/>
          </a:xfrm>
          <a:prstGeom prst="rect">
            <a:avLst/>
          </a:prstGeom>
        </p:spPr>
      </p:pic>
      <p:sp>
        <p:nvSpPr>
          <p:cNvPr id="6" name="Google Shape;93;p2">
            <a:extLst>
              <a:ext uri="{FF2B5EF4-FFF2-40B4-BE49-F238E27FC236}">
                <a16:creationId xmlns:a16="http://schemas.microsoft.com/office/drawing/2014/main" xmlns="" id="{4C4AD204-4D12-E55D-409D-91376792D31E}"/>
              </a:ext>
            </a:extLst>
          </p:cNvPr>
          <p:cNvSpPr txBox="1">
            <a:spLocks/>
          </p:cNvSpPr>
          <p:nvPr/>
        </p:nvSpPr>
        <p:spPr>
          <a:xfrm>
            <a:off x="4945816" y="1987733"/>
            <a:ext cx="4419684" cy="177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你會用母語念出</a:t>
            </a:r>
            <a:endParaRPr kumimoji="0" lang="en-US" altLang="zh-TW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自己聚落的地名嗎？</a:t>
            </a:r>
          </a:p>
        </p:txBody>
      </p:sp>
      <p:sp>
        <p:nvSpPr>
          <p:cNvPr id="7" name="Google Shape;93;p2">
            <a:extLst>
              <a:ext uri="{FF2B5EF4-FFF2-40B4-BE49-F238E27FC236}">
                <a16:creationId xmlns:a16="http://schemas.microsoft.com/office/drawing/2014/main" xmlns="" id="{B821A97E-7792-5D20-6270-9CED4CFAFDA0}"/>
              </a:ext>
            </a:extLst>
          </p:cNvPr>
          <p:cNvSpPr txBox="1">
            <a:spLocks/>
          </p:cNvSpPr>
          <p:nvPr/>
        </p:nvSpPr>
        <p:spPr>
          <a:xfrm>
            <a:off x="4945816" y="3756063"/>
            <a:ext cx="4419684" cy="815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母語地名背後的故事</a:t>
            </a:r>
          </a:p>
        </p:txBody>
      </p:sp>
    </p:spTree>
    <p:extLst>
      <p:ext uri="{BB962C8B-B14F-4D97-AF65-F5344CB8AC3E}">
        <p14:creationId xmlns:p14="http://schemas.microsoft.com/office/powerpoint/2010/main" val="4060891663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3;p2">
            <a:extLst>
              <a:ext uri="{FF2B5EF4-FFF2-40B4-BE49-F238E27FC236}">
                <a16:creationId xmlns:a16="http://schemas.microsoft.com/office/drawing/2014/main" xmlns="" id="{BF3E9ED4-E9D2-5B27-B00D-B8E2EF138FC5}"/>
              </a:ext>
            </a:extLst>
          </p:cNvPr>
          <p:cNvSpPr txBox="1">
            <a:spLocks/>
          </p:cNvSpPr>
          <p:nvPr/>
        </p:nvSpPr>
        <p:spPr>
          <a:xfrm>
            <a:off x="107004" y="1907725"/>
            <a:ext cx="2801565" cy="1987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母語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地名故事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賞析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一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6" name="圖片 5" descr="一張含有 文字, 字型, 螢幕擷取畫面, 圖形 的圖片&#10;&#10;AI 產生的內容可能不正確。">
            <a:extLst>
              <a:ext uri="{FF2B5EF4-FFF2-40B4-BE49-F238E27FC236}">
                <a16:creationId xmlns:a16="http://schemas.microsoft.com/office/drawing/2014/main" xmlns="" id="{B69B5ED7-EDBB-0D3B-1A5C-E860ED52B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2003" y="1750701"/>
            <a:ext cx="5712266" cy="1987285"/>
          </a:xfrm>
          <a:prstGeom prst="rect">
            <a:avLst/>
          </a:prstGeom>
        </p:spPr>
      </p:pic>
      <p:pic>
        <p:nvPicPr>
          <p:cNvPr id="8" name="圖片 7" descr="一張含有 文字, 字型, 螢幕擷取畫面, 行 的圖片&#10;&#10;AI 產生的內容可能不正確。">
            <a:extLst>
              <a:ext uri="{FF2B5EF4-FFF2-40B4-BE49-F238E27FC236}">
                <a16:creationId xmlns:a16="http://schemas.microsoft.com/office/drawing/2014/main" xmlns="" id="{3F164476-7A70-F425-1857-68BB903416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6051" y="3838137"/>
            <a:ext cx="8095330" cy="179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567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4C2F238-6F5A-AFE7-CFD1-F6FADFE16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文字, 筆跡, 字型, 硬幣 的圖片&#10;&#10;AI 產生的內容可能不正確。">
            <a:extLst>
              <a:ext uri="{FF2B5EF4-FFF2-40B4-BE49-F238E27FC236}">
                <a16:creationId xmlns:a16="http://schemas.microsoft.com/office/drawing/2014/main" xmlns="" id="{4B729F18-2221-E557-4E83-611201D67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015" y="1907725"/>
            <a:ext cx="3910412" cy="1795376"/>
          </a:xfrm>
          <a:prstGeom prst="rect">
            <a:avLst/>
          </a:prstGeom>
        </p:spPr>
      </p:pic>
      <p:sp>
        <p:nvSpPr>
          <p:cNvPr id="4" name="Google Shape;93;p2">
            <a:extLst>
              <a:ext uri="{FF2B5EF4-FFF2-40B4-BE49-F238E27FC236}">
                <a16:creationId xmlns:a16="http://schemas.microsoft.com/office/drawing/2014/main" xmlns="" id="{A9B702C1-04B3-9BBE-0AD4-1E675E55E6F0}"/>
              </a:ext>
            </a:extLst>
          </p:cNvPr>
          <p:cNvSpPr txBox="1">
            <a:spLocks/>
          </p:cNvSpPr>
          <p:nvPr/>
        </p:nvSpPr>
        <p:spPr>
          <a:xfrm>
            <a:off x="107004" y="1907725"/>
            <a:ext cx="2801565" cy="1987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母語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地名故事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賞析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二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7" name="箭號: 向左 6">
            <a:extLst>
              <a:ext uri="{FF2B5EF4-FFF2-40B4-BE49-F238E27FC236}">
                <a16:creationId xmlns:a16="http://schemas.microsoft.com/office/drawing/2014/main" xmlns="" id="{B40005AC-5BBB-0DEF-43B1-163F0B761774}"/>
              </a:ext>
            </a:extLst>
          </p:cNvPr>
          <p:cNvSpPr/>
          <p:nvPr/>
        </p:nvSpPr>
        <p:spPr>
          <a:xfrm rot="20245568">
            <a:off x="5091908" y="1605065"/>
            <a:ext cx="2591038" cy="1818060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點選指北針</a:t>
            </a:r>
          </a:p>
        </p:txBody>
      </p:sp>
      <p:pic>
        <p:nvPicPr>
          <p:cNvPr id="10" name="圖片 9" descr="一張含有 地圖, 雪, 文字, 冬季 的圖片&#10;&#10;AI 產生的內容可能不正確。">
            <a:extLst>
              <a:ext uri="{FF2B5EF4-FFF2-40B4-BE49-F238E27FC236}">
                <a16:creationId xmlns:a16="http://schemas.microsoft.com/office/drawing/2014/main" xmlns="" id="{78512B82-E54C-7F56-1199-56DEE6A1F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228" y="3004457"/>
            <a:ext cx="5149221" cy="3732963"/>
          </a:xfrm>
          <a:prstGeom prst="rect">
            <a:avLst/>
          </a:prstGeom>
        </p:spPr>
      </p:pic>
      <p:sp>
        <p:nvSpPr>
          <p:cNvPr id="11" name="箭號: 向右 10">
            <a:extLst>
              <a:ext uri="{FF2B5EF4-FFF2-40B4-BE49-F238E27FC236}">
                <a16:creationId xmlns:a16="http://schemas.microsoft.com/office/drawing/2014/main" xmlns="" id="{9C9E60F7-0119-87E2-5927-C69930036B5F}"/>
              </a:ext>
            </a:extLst>
          </p:cNvPr>
          <p:cNvSpPr/>
          <p:nvPr/>
        </p:nvSpPr>
        <p:spPr>
          <a:xfrm rot="1350899">
            <a:off x="5478848" y="3988840"/>
            <a:ext cx="2447761" cy="1621987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選擇地點</a:t>
            </a:r>
          </a:p>
        </p:txBody>
      </p:sp>
    </p:spTree>
    <p:extLst>
      <p:ext uri="{BB962C8B-B14F-4D97-AF65-F5344CB8AC3E}">
        <p14:creationId xmlns:p14="http://schemas.microsoft.com/office/powerpoint/2010/main" val="3382988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780EE88-ED0C-F243-260B-C7B80207C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1AFAB03F-F4D5-4E59-ABE5-4A5627C62DBD}"/>
              </a:ext>
            </a:extLst>
          </p:cNvPr>
          <p:cNvSpPr txBox="1">
            <a:spLocks/>
          </p:cNvSpPr>
          <p:nvPr/>
        </p:nvSpPr>
        <p:spPr>
          <a:xfrm>
            <a:off x="5946484" y="914400"/>
            <a:ext cx="7410172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dirty="0">
                <a:solidFill>
                  <a:schemeClr val="bg1"/>
                </a:solidFill>
              </a:rPr>
              <a:t>母語故事欣賞重點：</a:t>
            </a:r>
          </a:p>
        </p:txBody>
      </p:sp>
      <p:graphicFrame>
        <p:nvGraphicFramePr>
          <p:cNvPr id="8" name="資料庫圖表 7">
            <a:extLst>
              <a:ext uri="{FF2B5EF4-FFF2-40B4-BE49-F238E27FC236}">
                <a16:creationId xmlns:a16="http://schemas.microsoft.com/office/drawing/2014/main" xmlns="" id="{6380FF78-BF0C-DD01-42AE-8D0B9B95D1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2658342"/>
              </p:ext>
            </p:extLst>
          </p:nvPr>
        </p:nvGraphicFramePr>
        <p:xfrm>
          <a:off x="4129401" y="2687426"/>
          <a:ext cx="7528356" cy="3356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Google Shape;93;p2">
            <a:extLst>
              <a:ext uri="{FF2B5EF4-FFF2-40B4-BE49-F238E27FC236}">
                <a16:creationId xmlns:a16="http://schemas.microsoft.com/office/drawing/2014/main" xmlns="" id="{552AC3E9-8E7A-E586-A174-B152704027D8}"/>
              </a:ext>
            </a:extLst>
          </p:cNvPr>
          <p:cNvSpPr txBox="1">
            <a:spLocks/>
          </p:cNvSpPr>
          <p:nvPr/>
        </p:nvSpPr>
        <p:spPr>
          <a:xfrm>
            <a:off x="107004" y="1907725"/>
            <a:ext cx="2801565" cy="1987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母語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地名故事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賞析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三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AEFE38D3-242F-8F79-84C9-43C09A7E3B0A}"/>
              </a:ext>
            </a:extLst>
          </p:cNvPr>
          <p:cNvSpPr txBox="1"/>
          <p:nvPr/>
        </p:nvSpPr>
        <p:spPr>
          <a:xfrm>
            <a:off x="4672484" y="1907725"/>
            <a:ext cx="6442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請注意地名故事有沒有類似的架構？</a:t>
            </a:r>
          </a:p>
        </p:txBody>
      </p:sp>
    </p:spTree>
    <p:extLst>
      <p:ext uri="{BB962C8B-B14F-4D97-AF65-F5344CB8AC3E}">
        <p14:creationId xmlns:p14="http://schemas.microsoft.com/office/powerpoint/2010/main" val="2501903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xmlns="" id="{E16CC9B1-BD31-207E-FA8E-2880F184D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卡通, 美工圖案, 圖形, 圖解 的圖片&#10;&#10;AI 產生的內容可能不正確。">
            <a:extLst>
              <a:ext uri="{FF2B5EF4-FFF2-40B4-BE49-F238E27FC236}">
                <a16:creationId xmlns:a16="http://schemas.microsoft.com/office/drawing/2014/main" xmlns="" id="{184CC2A4-F478-C26E-9A2C-53D1F949A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7356" y="3566160"/>
            <a:ext cx="2998884" cy="2961456"/>
          </a:xfrm>
          <a:prstGeom prst="rect">
            <a:avLst/>
          </a:prstGeom>
        </p:spPr>
      </p:pic>
      <p:sp>
        <p:nvSpPr>
          <p:cNvPr id="6" name="Google Shape;93;p2">
            <a:extLst>
              <a:ext uri="{FF2B5EF4-FFF2-40B4-BE49-F238E27FC236}">
                <a16:creationId xmlns:a16="http://schemas.microsoft.com/office/drawing/2014/main" xmlns="" id="{C856256B-F42B-8CC2-B3F5-A55A6F1A3AFD}"/>
              </a:ext>
            </a:extLst>
          </p:cNvPr>
          <p:cNvSpPr txBox="1">
            <a:spLocks/>
          </p:cNvSpPr>
          <p:nvPr/>
        </p:nvSpPr>
        <p:spPr>
          <a:xfrm>
            <a:off x="4945816" y="1987733"/>
            <a:ext cx="4419684" cy="177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母語話故鄉</a:t>
            </a:r>
            <a:endParaRPr kumimoji="0" lang="en-US" altLang="zh-TW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 algn="ctr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SzPts val="6600"/>
              <a:defRPr/>
            </a:pPr>
            <a:r>
              <a:rPr lang="zh-TW" altLang="en-US" sz="3600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換你寫寫看</a:t>
            </a:r>
            <a:endParaRPr kumimoji="0" lang="en-US" altLang="zh-TW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endParaRPr kumimoji="0" lang="zh-TW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7" name="Google Shape;93;p2">
            <a:extLst>
              <a:ext uri="{FF2B5EF4-FFF2-40B4-BE49-F238E27FC236}">
                <a16:creationId xmlns:a16="http://schemas.microsoft.com/office/drawing/2014/main" xmlns="" id="{B0C46D4E-1A58-E9ED-D535-B9AC9B69F375}"/>
              </a:ext>
            </a:extLst>
          </p:cNvPr>
          <p:cNvSpPr txBox="1">
            <a:spLocks/>
          </p:cNvSpPr>
          <p:nvPr/>
        </p:nvSpPr>
        <p:spPr>
          <a:xfrm>
            <a:off x="4945816" y="3756063"/>
            <a:ext cx="4419684" cy="815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分組活動</a:t>
            </a:r>
            <a:endParaRPr kumimoji="0" lang="en-US" altLang="zh-TW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4041218760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206682E-428F-63B2-91B4-8598BED99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4D26E50F-E235-0DBE-6FAC-BC5A41126F5D}"/>
              </a:ext>
            </a:extLst>
          </p:cNvPr>
          <p:cNvSpPr txBox="1">
            <a:spLocks/>
          </p:cNvSpPr>
          <p:nvPr/>
        </p:nvSpPr>
        <p:spPr>
          <a:xfrm>
            <a:off x="5946484" y="914400"/>
            <a:ext cx="7410172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dirty="0">
                <a:solidFill>
                  <a:schemeClr val="bg1"/>
                </a:solidFill>
              </a:rPr>
              <a:t>好用的工具網站：</a:t>
            </a:r>
          </a:p>
        </p:txBody>
      </p:sp>
      <p:graphicFrame>
        <p:nvGraphicFramePr>
          <p:cNvPr id="8" name="資料庫圖表 7">
            <a:extLst>
              <a:ext uri="{FF2B5EF4-FFF2-40B4-BE49-F238E27FC236}">
                <a16:creationId xmlns:a16="http://schemas.microsoft.com/office/drawing/2014/main" xmlns="" id="{2B852D27-3527-E67D-F1E7-AF77464DBE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5384941"/>
              </p:ext>
            </p:extLst>
          </p:nvPr>
        </p:nvGraphicFramePr>
        <p:xfrm>
          <a:off x="3363310" y="1907726"/>
          <a:ext cx="8294447" cy="413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Google Shape;93;p2">
            <a:extLst>
              <a:ext uri="{FF2B5EF4-FFF2-40B4-BE49-F238E27FC236}">
                <a16:creationId xmlns:a16="http://schemas.microsoft.com/office/drawing/2014/main" xmlns="" id="{DCBFF1D6-FFCD-DA02-8641-AFC5611C4306}"/>
              </a:ext>
            </a:extLst>
          </p:cNvPr>
          <p:cNvSpPr txBox="1">
            <a:spLocks/>
          </p:cNvSpPr>
          <p:nvPr/>
        </p:nvSpPr>
        <p:spPr>
          <a:xfrm>
            <a:off x="107004" y="1907725"/>
            <a:ext cx="2801565" cy="1987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母語話故鄉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一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故事來源</a:t>
            </a:r>
          </a:p>
        </p:txBody>
      </p:sp>
    </p:spTree>
    <p:extLst>
      <p:ext uri="{BB962C8B-B14F-4D97-AF65-F5344CB8AC3E}">
        <p14:creationId xmlns:p14="http://schemas.microsoft.com/office/powerpoint/2010/main" val="1555901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9D11509-CCA6-D50A-EFAC-12009CBBB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25BE0398-6787-1C12-6B94-A92E27CB10C1}"/>
              </a:ext>
            </a:extLst>
          </p:cNvPr>
          <p:cNvSpPr txBox="1">
            <a:spLocks/>
          </p:cNvSpPr>
          <p:nvPr/>
        </p:nvSpPr>
        <p:spPr>
          <a:xfrm>
            <a:off x="107004" y="1907725"/>
            <a:ext cx="2801565" cy="1987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母語話故鄉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二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任務目標</a:t>
            </a:r>
          </a:p>
        </p:txBody>
      </p:sp>
      <p:graphicFrame>
        <p:nvGraphicFramePr>
          <p:cNvPr id="3" name="資料庫圖表 2">
            <a:extLst>
              <a:ext uri="{FF2B5EF4-FFF2-40B4-BE49-F238E27FC236}">
                <a16:creationId xmlns:a16="http://schemas.microsoft.com/office/drawing/2014/main" xmlns="" id="{E73C7A57-1033-3C9A-20F0-F4755E2E07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124380"/>
              </p:ext>
            </p:extLst>
          </p:nvPr>
        </p:nvGraphicFramePr>
        <p:xfrm>
          <a:off x="3436535" y="1684546"/>
          <a:ext cx="8340133" cy="4746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56673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1CA8046-658D-3387-A013-7C51457BA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B005BB36-C571-2EDA-C801-C27004751FC5}"/>
              </a:ext>
            </a:extLst>
          </p:cNvPr>
          <p:cNvSpPr txBox="1">
            <a:spLocks/>
          </p:cNvSpPr>
          <p:nvPr/>
        </p:nvSpPr>
        <p:spPr>
          <a:xfrm>
            <a:off x="107004" y="1907725"/>
            <a:ext cx="2801565" cy="2275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母語話故鄉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三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學習單</a:t>
            </a:r>
          </a:p>
        </p:txBody>
      </p:sp>
      <p:pic>
        <p:nvPicPr>
          <p:cNvPr id="7" name="圖片 6" descr="一張含有 文字, 螢幕擷取畫面, 圖表, 字型 的圖片&#10;&#10;AI 產生的內容可能不正確。">
            <a:extLst>
              <a:ext uri="{FF2B5EF4-FFF2-40B4-BE49-F238E27FC236}">
                <a16:creationId xmlns:a16="http://schemas.microsoft.com/office/drawing/2014/main" xmlns="" id="{12525182-A023-D07B-9C38-DAA551B7D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778" y="1840994"/>
            <a:ext cx="7697037" cy="4684515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xmlns="" id="{B54AF772-08D2-F830-E284-FE866AD1F99A}"/>
              </a:ext>
            </a:extLst>
          </p:cNvPr>
          <p:cNvSpPr txBox="1"/>
          <p:nvPr/>
        </p:nvSpPr>
        <p:spPr>
          <a:xfrm>
            <a:off x="3607358" y="2901367"/>
            <a:ext cx="733529" cy="649188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xmlns="" id="{7D0B49E1-3962-92E8-74D2-E108630EBA41}"/>
              </a:ext>
            </a:extLst>
          </p:cNvPr>
          <p:cNvSpPr txBox="1"/>
          <p:nvPr/>
        </p:nvSpPr>
        <p:spPr>
          <a:xfrm>
            <a:off x="3607358" y="4183251"/>
            <a:ext cx="733529" cy="649188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9CE86A15-D0EA-A7B8-5321-9ACF17A947C3}"/>
              </a:ext>
            </a:extLst>
          </p:cNvPr>
          <p:cNvSpPr txBox="1"/>
          <p:nvPr/>
        </p:nvSpPr>
        <p:spPr>
          <a:xfrm>
            <a:off x="3607358" y="5465135"/>
            <a:ext cx="733529" cy="649188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xmlns="" id="{0812B37C-F2CA-5C37-F57F-85124159F593}"/>
              </a:ext>
            </a:extLst>
          </p:cNvPr>
          <p:cNvSpPr txBox="1"/>
          <p:nvPr/>
        </p:nvSpPr>
        <p:spPr>
          <a:xfrm>
            <a:off x="8139164" y="2460678"/>
            <a:ext cx="733529" cy="649188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五</a:t>
            </a:r>
          </a:p>
        </p:txBody>
      </p:sp>
      <p:pic>
        <p:nvPicPr>
          <p:cNvPr id="13" name="圖片 12" descr="一張含有 文字, 字型, 螢幕擷取畫面, 行 的圖片&#10;&#10;AI 產生的內容可能不正確。">
            <a:extLst>
              <a:ext uri="{FF2B5EF4-FFF2-40B4-BE49-F238E27FC236}">
                <a16:creationId xmlns:a16="http://schemas.microsoft.com/office/drawing/2014/main" xmlns="" id="{7F1BC461-25A0-DD81-7ED8-3000924153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9552" y="4422504"/>
            <a:ext cx="6544826" cy="1247178"/>
          </a:xfrm>
          <a:prstGeom prst="rect">
            <a:avLst/>
          </a:prstGeom>
        </p:spPr>
      </p:pic>
      <p:pic>
        <p:nvPicPr>
          <p:cNvPr id="15" name="圖片 14" descr="一張含有 螢幕擷取畫面, 文字, 行, 字型 的圖片&#10;&#10;AI 產生的內容可能不正確。">
            <a:extLst>
              <a:ext uri="{FF2B5EF4-FFF2-40B4-BE49-F238E27FC236}">
                <a16:creationId xmlns:a16="http://schemas.microsoft.com/office/drawing/2014/main" xmlns="" id="{6304B684-ED4F-C0F9-00BB-1409C58576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9552" y="5669682"/>
            <a:ext cx="6544827" cy="85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03868"/>
      </p:ext>
    </p:extLst>
  </p:cSld>
  <p:clrMapOvr>
    <a:masterClrMapping/>
  </p:clrMapOvr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2_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4102</TotalTime>
  <Words>389</Words>
  <Application>Microsoft Office PowerPoint</Application>
  <PresentationFormat>寬螢幕</PresentationFormat>
  <Paragraphs>82</Paragraphs>
  <Slides>12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4</vt:i4>
      </vt:variant>
      <vt:variant>
        <vt:lpstr>投影片標題</vt:lpstr>
      </vt:variant>
      <vt:variant>
        <vt:i4>12</vt:i4>
      </vt:variant>
    </vt:vector>
  </HeadingPairs>
  <TitlesOfParts>
    <vt:vector size="22" baseType="lpstr">
      <vt:lpstr>Aptos</vt:lpstr>
      <vt:lpstr>Microsoft JhengHei</vt:lpstr>
      <vt:lpstr>Microsoft JhengHei</vt:lpstr>
      <vt:lpstr>新細明體</vt:lpstr>
      <vt:lpstr>Arial</vt:lpstr>
      <vt:lpstr>Calibri</vt:lpstr>
      <vt:lpstr>自訂設計</vt:lpstr>
      <vt:lpstr>Office 佈景主題</vt:lpstr>
      <vt:lpstr>1_自訂設計</vt:lpstr>
      <vt:lpstr>2_自訂設計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Microsoft 帳戶</cp:lastModifiedBy>
  <cp:revision>110</cp:revision>
  <dcterms:created xsi:type="dcterms:W3CDTF">2024-11-05T09:50:48Z</dcterms:created>
  <dcterms:modified xsi:type="dcterms:W3CDTF">2025-10-07T02:26:45Z</dcterms:modified>
</cp:coreProperties>
</file>