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  <p:sldMasterId id="2147483671" r:id="rId2"/>
  </p:sldMasterIdLst>
  <p:notesMasterIdLst>
    <p:notesMasterId r:id="rId39"/>
  </p:notesMasterIdLst>
  <p:sldIdLst>
    <p:sldId id="256" r:id="rId3"/>
    <p:sldId id="289" r:id="rId4"/>
    <p:sldId id="288" r:id="rId5"/>
    <p:sldId id="331" r:id="rId6"/>
    <p:sldId id="332" r:id="rId7"/>
    <p:sldId id="333" r:id="rId8"/>
    <p:sldId id="334" r:id="rId9"/>
    <p:sldId id="290" r:id="rId10"/>
    <p:sldId id="335" r:id="rId11"/>
    <p:sldId id="336" r:id="rId12"/>
    <p:sldId id="337" r:id="rId13"/>
    <p:sldId id="338" r:id="rId14"/>
    <p:sldId id="304" r:id="rId15"/>
    <p:sldId id="339" r:id="rId16"/>
    <p:sldId id="303" r:id="rId17"/>
    <p:sldId id="305" r:id="rId18"/>
    <p:sldId id="340" r:id="rId19"/>
    <p:sldId id="341" r:id="rId20"/>
    <p:sldId id="342" r:id="rId21"/>
    <p:sldId id="357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27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287" r:id="rId3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2" roundtripDataSignature="AMtx7mijQDfkaK4E7rj6cteZsa7aO4aVn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帳戶" initials="M帳" lastIdx="3" clrIdx="0">
    <p:extLst>
      <p:ext uri="{19B8F6BF-5375-455C-9EA6-DF929625EA0E}">
        <p15:presenceInfo xmlns:p15="http://schemas.microsoft.com/office/powerpoint/2012/main" userId="89b08cced16d70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6400"/>
    <a:srgbClr val="FED55C"/>
    <a:srgbClr val="BE8661"/>
    <a:srgbClr val="FCE2C4"/>
    <a:srgbClr val="E97132"/>
    <a:srgbClr val="512D26"/>
    <a:srgbClr val="A3D9FF"/>
    <a:srgbClr val="DE9D77"/>
    <a:srgbClr val="FFA5BD"/>
    <a:srgbClr val="FFD6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88"/>
    <p:restoredTop sz="78288"/>
  </p:normalViewPr>
  <p:slideViewPr>
    <p:cSldViewPr snapToGrid="0">
      <p:cViewPr varScale="1">
        <p:scale>
          <a:sx n="97" d="100"/>
          <a:sy n="97" d="100"/>
        </p:scale>
        <p:origin x="714" y="246"/>
      </p:cViewPr>
      <p:guideLst>
        <p:guide orient="horz" pos="2160"/>
        <p:guide pos="3840"/>
      </p:guideLst>
    </p:cSldViewPr>
  </p:slideViewPr>
  <p:notesTextViewPr>
    <p:cViewPr>
      <p:scale>
        <a:sx n="80" d="100"/>
        <a:sy n="8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customschemas.google.com/relationships/presentationmetadata" Target="metadata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commentAuthors" Target="commentAuthor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3003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0183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="" xmlns:a16="http://schemas.microsoft.com/office/drawing/2014/main" id="{8E70539C-0327-A8B0-AFC5-9FC55BCEE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="" xmlns:a16="http://schemas.microsoft.com/office/drawing/2014/main" id="{F18FA73E-143A-94A0-D2F1-E1F08278443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="" xmlns:a16="http://schemas.microsoft.com/office/drawing/2014/main" id="{AF6F7EC3-A65F-DC34-7437-EF05795B0A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636204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右圖資料來源：維基百科  </a:t>
            </a:r>
            <a:r>
              <a:rPr lang="en-US" altLang="zh-TW" dirty="0"/>
              <a:t>https://</a:t>
            </a:r>
            <a:r>
              <a:rPr lang="en-US" altLang="zh-TW" dirty="0" err="1"/>
              <a:t>zh.wikipedia.org</a:t>
            </a:r>
            <a:r>
              <a:rPr lang="en-US" altLang="zh-TW" dirty="0"/>
              <a:t>/</a:t>
            </a:r>
            <a:r>
              <a:rPr lang="en-US" altLang="zh-TW" dirty="0" err="1"/>
              <a:t>zh-tw</a:t>
            </a:r>
            <a:r>
              <a:rPr lang="en-US" altLang="zh-TW" dirty="0"/>
              <a:t>/%E5%98%89%E7%BE%A9%E8%A1%97#/media/File:1930_Tainan_Shu.svg</a:t>
            </a:r>
          </a:p>
          <a:p>
            <a:r>
              <a:rPr lang="zh-TW" altLang="en-US" dirty="0"/>
              <a:t>左圖資料來源：維其百科（五州三廰）</a:t>
            </a:r>
            <a:r>
              <a:rPr lang="en-US" altLang="zh-TW" dirty="0"/>
              <a:t>https://</a:t>
            </a:r>
            <a:r>
              <a:rPr lang="en-US" altLang="zh-TW" dirty="0" err="1"/>
              <a:t>zh.wikipedia.org</a:t>
            </a:r>
            <a:r>
              <a:rPr lang="en-US" altLang="zh-TW" dirty="0"/>
              <a:t>/</a:t>
            </a:r>
            <a:r>
              <a:rPr lang="en-US" altLang="zh-TW" dirty="0" err="1"/>
              <a:t>zh-tw</a:t>
            </a:r>
            <a:r>
              <a:rPr lang="en-US" altLang="zh-TW" dirty="0"/>
              <a:t>/%E8%87%BA%E7%81%A3%E6%97%A5%E6%B2%BB%E6%99%82%E6%9C%9F%E8%A1%8C%E6%94%BF%E5%8D%80%E5%8A%83#/media/</a:t>
            </a:r>
            <a:r>
              <a:rPr lang="en-US" altLang="zh-TW" dirty="0" err="1"/>
              <a:t>File:Taiwan_Japan.svg</a:t>
            </a:r>
            <a:endParaRPr lang="zh-TW" altLang="en-US" dirty="0"/>
          </a:p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304298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剛開始看到有關照片，感覺也沒那麼深刻，後來隨著對嘉義的了解越多，越能理解為何會出現在日治的畢業紀念冊中</a:t>
            </a:r>
          </a:p>
        </p:txBody>
      </p:sp>
    </p:spTree>
    <p:extLst>
      <p:ext uri="{BB962C8B-B14F-4D97-AF65-F5344CB8AC3E}">
        <p14:creationId xmlns:p14="http://schemas.microsoft.com/office/powerpoint/2010/main" val="16030963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B4F2481-B07F-E175-375B-A9C705954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="" xmlns:a16="http://schemas.microsoft.com/office/drawing/2014/main" id="{1F7406A0-587F-1888-9CFA-9EB29D3D1B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="" xmlns:a16="http://schemas.microsoft.com/office/drawing/2014/main" id="{222FE711-73E6-5F55-492E-B6F6141E6F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剛開始看到有關照片，感覺也沒那麼深刻，後來隨著對嘉義的了解越多，越能理解為何會出現在日治的畢業紀念冊中</a:t>
            </a:r>
          </a:p>
        </p:txBody>
      </p:sp>
    </p:spTree>
    <p:extLst>
      <p:ext uri="{BB962C8B-B14F-4D97-AF65-F5344CB8AC3E}">
        <p14:creationId xmlns:p14="http://schemas.microsoft.com/office/powerpoint/2010/main" val="22791170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BCDBE55-C5EB-FA6A-FA47-E948ABF69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="" xmlns:a16="http://schemas.microsoft.com/office/drawing/2014/main" id="{9FC8868A-6D21-2335-472E-11BAFE63A6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="" xmlns:a16="http://schemas.microsoft.com/office/drawing/2014/main" id="{61A502FE-1462-55B1-F6D0-E0CF09FFB6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剛開始看到有關照片，感覺也沒那麼深刻，後來隨著對嘉義的了解越多，越能理解為何會出現在日治的畢業紀念冊中</a:t>
            </a:r>
          </a:p>
        </p:txBody>
      </p:sp>
    </p:spTree>
    <p:extLst>
      <p:ext uri="{BB962C8B-B14F-4D97-AF65-F5344CB8AC3E}">
        <p14:creationId xmlns:p14="http://schemas.microsoft.com/office/powerpoint/2010/main" val="1685480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828F54D-8E78-FAFF-5B05-805AC9D2B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="" xmlns:a16="http://schemas.microsoft.com/office/drawing/2014/main" id="{04348ACE-3571-DC7D-AB7A-A164C94A54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="" xmlns:a16="http://schemas.microsoft.com/office/drawing/2014/main" id="{8EA89294-DCE8-CB62-0634-A241C33297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剛開始看到有關照片，感覺也沒那麼深刻，後來隨著對嘉義的了解越多，越能理解為何會出現在日治的畢業紀念冊中</a:t>
            </a:r>
          </a:p>
        </p:txBody>
      </p:sp>
    </p:spTree>
    <p:extLst>
      <p:ext uri="{BB962C8B-B14F-4D97-AF65-F5344CB8AC3E}">
        <p14:creationId xmlns:p14="http://schemas.microsoft.com/office/powerpoint/2010/main" val="24410918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ja-JP" altLang="en-US"/>
              <a:t>錦水位於苗栗縣造橋鄉，該地有豐沛的油礦資源。 </a:t>
            </a:r>
            <a:r>
              <a:rPr lang="en-US" altLang="ja-JP" dirty="0"/>
              <a:t>1906</a:t>
            </a:r>
            <a:r>
              <a:rPr lang="ja-JP" altLang="en-US"/>
              <a:t>年錦水油氣田發現有瓦斯及石油的資源，以該地礦脈坡度相對較緩且鄰近鐵道有交通之便，被認為有極佳開採條件。 </a:t>
            </a:r>
            <a:r>
              <a:rPr lang="en-US" altLang="ja-JP" dirty="0"/>
              <a:t>1907</a:t>
            </a:r>
            <a:r>
              <a:rPr lang="ja-JP" altLang="en-US"/>
              <a:t>年，總督府准予寶田石油株式會社取得開採權經營。 寶田石油聘請英美技師協助勘查，總督府也派技師前往，以ロ式（ロータリー式）機器試掘鑿井。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zh-TW" altLang="en-US" dirty="0"/>
              <a:t>出礦坑為臺灣挖掘第一口油井之地，位於今苗栗縣公館鄉。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242842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1A6EA44-CDFC-7089-64C9-A7A744E26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="" xmlns:a16="http://schemas.microsoft.com/office/drawing/2014/main" id="{5E69DF86-F896-33E4-7388-FDD69D0D70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="" xmlns:a16="http://schemas.microsoft.com/office/drawing/2014/main" id="{DCF30604-3CF8-A36C-2BE0-C178903616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剛開始看到有關照片，感覺也沒那麼深刻，後來隨著對嘉義的了解越多，越能理解為何會出現在日治的畢業紀念冊中</a:t>
            </a:r>
          </a:p>
        </p:txBody>
      </p:sp>
    </p:spTree>
    <p:extLst>
      <p:ext uri="{BB962C8B-B14F-4D97-AF65-F5344CB8AC3E}">
        <p14:creationId xmlns:p14="http://schemas.microsoft.com/office/powerpoint/2010/main" val="21269206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08E52B2-50AE-BFDB-0112-303CE22AE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="" xmlns:a16="http://schemas.microsoft.com/office/drawing/2014/main" id="{562A4671-4AF4-ABAD-DB9B-526EC69C8E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="" xmlns:a16="http://schemas.microsoft.com/office/drawing/2014/main" id="{7CD681A6-5377-D54C-041D-C3982023B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913716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="" xmlns:a16="http://schemas.microsoft.com/office/drawing/2014/main" id="{1E1493A6-B70F-01C4-6DDC-364F40C4C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>
            <a:extLst>
              <a:ext uri="{FF2B5EF4-FFF2-40B4-BE49-F238E27FC236}">
                <a16:creationId xmlns="" xmlns:a16="http://schemas.microsoft.com/office/drawing/2014/main" id="{90C8BB2B-196B-BF35-BBD8-623CF3C5FAB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>
            <a:extLst>
              <a:ext uri="{FF2B5EF4-FFF2-40B4-BE49-F238E27FC236}">
                <a16:creationId xmlns="" xmlns:a16="http://schemas.microsoft.com/office/drawing/2014/main" id="{0379BB8B-7DE0-73FB-1656-A57F49A1755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23253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展望諸羅城。典藏者：嘉義市立美術館。發佈於</a:t>
            </a:r>
            <a:r>
              <a:rPr lang="en-US" altLang="zh-TW" dirty="0"/>
              <a:t>《</a:t>
            </a:r>
            <a:r>
              <a:rPr lang="zh-TW" altLang="en-US" dirty="0"/>
              <a:t>開放博物館</a:t>
            </a:r>
            <a:r>
              <a:rPr lang="en-US" altLang="zh-TW" dirty="0"/>
              <a:t>》[https://</a:t>
            </a:r>
            <a:r>
              <a:rPr lang="en-US" altLang="zh-TW" dirty="0" err="1"/>
              <a:t>openmuseum.tw</a:t>
            </a:r>
            <a:r>
              <a:rPr lang="en-US" altLang="zh-TW" dirty="0"/>
              <a:t>/muse/</a:t>
            </a:r>
            <a:r>
              <a:rPr lang="en-US" altLang="zh-TW" dirty="0" err="1"/>
              <a:t>digi_object</a:t>
            </a:r>
            <a:r>
              <a:rPr lang="en-US" altLang="zh-TW" dirty="0"/>
              <a:t>/ca69871d2eb08507dd26253970f58aab#209010]</a:t>
            </a:r>
            <a:r>
              <a:rPr lang="zh-TW" altLang="en-US" dirty="0"/>
              <a:t>（</a:t>
            </a:r>
            <a:r>
              <a:rPr lang="en-US" altLang="zh-TW" dirty="0"/>
              <a:t>2023/10/16</a:t>
            </a:r>
            <a:r>
              <a:rPr lang="zh-TW" altLang="en-US" dirty="0"/>
              <a:t>瀏覽）。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853400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0B7F837-9E78-BC0A-7B18-0B16E9070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="" xmlns:a16="http://schemas.microsoft.com/office/drawing/2014/main" id="{B85B6231-6C23-967C-F1FA-1545384F7A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="" xmlns:a16="http://schemas.microsoft.com/office/drawing/2014/main" id="{64F463FD-18F6-AE3D-56BF-6E231A8909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518221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806976E-D65E-E7E2-6A7C-7E207287D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="" xmlns:a16="http://schemas.microsoft.com/office/drawing/2014/main" id="{1D9BFFF7-FB23-D9F1-80C4-BCE33CBDB8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="" xmlns:a16="http://schemas.microsoft.com/office/drawing/2014/main" id="{00A3F52F-173D-575F-AC97-11477FB0BF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712431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>
          <a:extLst>
            <a:ext uri="{FF2B5EF4-FFF2-40B4-BE49-F238E27FC236}">
              <a16:creationId xmlns="" xmlns:a16="http://schemas.microsoft.com/office/drawing/2014/main" id="{21087CC2-939A-CEFE-1618-EC22FCFB1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>
            <a:extLst>
              <a:ext uri="{FF2B5EF4-FFF2-40B4-BE49-F238E27FC236}">
                <a16:creationId xmlns="" xmlns:a16="http://schemas.microsoft.com/office/drawing/2014/main" id="{E70896DF-8110-919B-8813-E3A514430C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>
            <a:extLst>
              <a:ext uri="{FF2B5EF4-FFF2-40B4-BE49-F238E27FC236}">
                <a16:creationId xmlns="" xmlns:a16="http://schemas.microsoft.com/office/drawing/2014/main" id="{81501FF6-2C7C-1C18-E243-F12BF6032E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0378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="" xmlns:a16="http://schemas.microsoft.com/office/drawing/2014/main" id="{8511B875-7F35-CA06-2F5E-DF919C9DD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="" xmlns:a16="http://schemas.microsoft.com/office/drawing/2014/main" id="{9ECD0847-ABF1-9EFB-4E73-8AE655D034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="" xmlns:a16="http://schemas.microsoft.com/office/drawing/2014/main" id="{EBA0C693-8F22-00E5-17AA-20BEA4BDF8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88479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="" xmlns:a16="http://schemas.microsoft.com/office/drawing/2014/main" id="{1D8A84E3-1C65-45A7-9CEA-7BD047B57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="" xmlns:a16="http://schemas.microsoft.com/office/drawing/2014/main" id="{41FD824D-964A-5622-1750-4D589BB6F0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="" xmlns:a16="http://schemas.microsoft.com/office/drawing/2014/main" id="{85B815B9-3506-022A-D9A3-9C1539C633B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80876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你／妳的阿公阿嬤是場哪校外教學嗎？</a:t>
            </a:r>
          </a:p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36579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="" xmlns:a16="http://schemas.microsoft.com/office/drawing/2014/main" id="{D94479A0-CA12-B9DC-46EA-3AD3BCD64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="" xmlns:a16="http://schemas.microsoft.com/office/drawing/2014/main" id="{280E2F0A-AD94-373A-9D14-2BE67D7630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="" xmlns:a16="http://schemas.microsoft.com/office/drawing/2014/main" id="{8ECFBDAF-1F16-7FFA-2410-7C52A089C0B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33628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="" xmlns:a16="http://schemas.microsoft.com/office/drawing/2014/main" id="{1E66598F-7ABB-6653-30B4-CCFAD35DE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="" xmlns:a16="http://schemas.microsoft.com/office/drawing/2014/main" id="{40C3CC18-2BE1-9F7D-CC44-9CB9531873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="" xmlns:a16="http://schemas.microsoft.com/office/drawing/2014/main" id="{55AC0515-061B-3D08-2924-41C514FD723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66405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="" xmlns:a16="http://schemas.microsoft.com/office/drawing/2014/main" id="{E08B15BB-B74B-6585-653B-88248A914C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="" xmlns:a16="http://schemas.microsoft.com/office/drawing/2014/main" id="{6B341861-3842-4832-D91F-59A936E2982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="" xmlns:a16="http://schemas.microsoft.com/office/drawing/2014/main" id="{2AAD231E-540A-CAF4-9147-FB496B8ABA5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89030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="" xmlns:a16="http://schemas.microsoft.com/office/drawing/2014/main" id="{566B5665-C851-ED4B-FA7E-9A16D8C87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="" xmlns:a16="http://schemas.microsoft.com/office/drawing/2014/main" id="{0335C5E5-A69B-7D50-5D4D-186CEE5D7DF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zh-TW" altLang="en-US" dirty="0"/>
              <a:t>以上四張的文字內容來源：</a:t>
            </a:r>
            <a:r>
              <a:rPr lang="en-US" altLang="zh-TW" dirty="0"/>
              <a:t>《</a:t>
            </a:r>
            <a:r>
              <a:rPr lang="zh-TW" altLang="en-US" dirty="0"/>
              <a:t>少男少女見學中：日本時代修學旅行開箱</a:t>
            </a:r>
            <a:r>
              <a:rPr lang="en-US" altLang="zh-TW" dirty="0"/>
              <a:t>》</a:t>
            </a:r>
            <a:r>
              <a:rPr lang="zh-TW" altLang="en-US" dirty="0"/>
              <a:t>，蔡淑君，玉山社。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6" name="Google Shape;136;p7:notes">
            <a:extLst>
              <a:ext uri="{FF2B5EF4-FFF2-40B4-BE49-F238E27FC236}">
                <a16:creationId xmlns="" xmlns:a16="http://schemas.microsoft.com/office/drawing/2014/main" id="{203EB711-3B15-F23D-BBFC-6C860730DC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71165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jpeg"/><Relationship Id="rId4" Type="http://schemas.openxmlformats.org/officeDocument/2006/relationships/image" Target="../media/image8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8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8.emf"/><Relationship Id="rId4" Type="http://schemas.openxmlformats.org/officeDocument/2006/relationships/image" Target="../media/image14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FD0AA12A-67ED-406E-C811-5F183FAB0C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grpSp>
        <p:nvGrpSpPr>
          <p:cNvPr id="23" name="群組 22">
            <a:extLst>
              <a:ext uri="{FF2B5EF4-FFF2-40B4-BE49-F238E27FC236}">
                <a16:creationId xmlns="" xmlns:a16="http://schemas.microsoft.com/office/drawing/2014/main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="" xmlns:a16="http://schemas.microsoft.com/office/drawing/2014/main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="" xmlns:a16="http://schemas.microsoft.com/office/drawing/2014/main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="" xmlns:a16="http://schemas.microsoft.com/office/drawing/2014/main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="" xmlns:a16="http://schemas.microsoft.com/office/drawing/2014/main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="" xmlns:a16="http://schemas.microsoft.com/office/drawing/2014/main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="" xmlns:a16="http://schemas.microsoft.com/office/drawing/2014/main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="" xmlns:a16="http://schemas.microsoft.com/office/drawing/2014/main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="" xmlns:a16="http://schemas.microsoft.com/office/drawing/2014/main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="" xmlns:a16="http://schemas.microsoft.com/office/drawing/2014/main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="" xmlns:a16="http://schemas.microsoft.com/office/drawing/2014/main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="" xmlns:a16="http://schemas.microsoft.com/office/drawing/2014/main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=""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=""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=""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0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1">
            <a:extLst>
              <a:ext uri="{FF2B5EF4-FFF2-40B4-BE49-F238E27FC236}">
                <a16:creationId xmlns="" xmlns:a16="http://schemas.microsoft.com/office/drawing/2014/main" id="{3589CF05-780D-5A57-E4B2-76278C66297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998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5567E5CA-8739-6463-0A1F-7423CC9D31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DD2B1170-40B0-2233-F0D6-4414D252661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11766" y="959981"/>
            <a:ext cx="8622174" cy="5649415"/>
          </a:xfrm>
          <a:prstGeom prst="roundRect">
            <a:avLst>
              <a:gd name="adj" fmla="val 6289"/>
            </a:avLst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圓角矩形 7">
            <a:extLst>
              <a:ext uri="{FF2B5EF4-FFF2-40B4-BE49-F238E27FC236}">
                <a16:creationId xmlns="" xmlns:a16="http://schemas.microsoft.com/office/drawing/2014/main" id="{567C0163-2181-AF09-F4F8-91F5E03D712C}"/>
              </a:ext>
            </a:extLst>
          </p:cNvPr>
          <p:cNvSpPr/>
          <p:nvPr userDrawn="1"/>
        </p:nvSpPr>
        <p:spPr>
          <a:xfrm>
            <a:off x="3277217" y="959981"/>
            <a:ext cx="8691272" cy="5649415"/>
          </a:xfrm>
          <a:prstGeom prst="roundRect">
            <a:avLst>
              <a:gd name="adj" fmla="val 6293"/>
            </a:avLst>
          </a:prstGeom>
          <a:solidFill>
            <a:schemeClr val="bg1"/>
          </a:solidFill>
          <a:ln w="76200">
            <a:solidFill>
              <a:srgbClr val="BE8661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="" xmlns:a16="http://schemas.microsoft.com/office/drawing/2014/main" id="{91019DBE-E343-09ED-4135-1934F3FA7F6B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33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=""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="" xmlns:a16="http://schemas.microsoft.com/office/drawing/2014/main" id="{ED13170E-A816-7B08-094C-445D9894D5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737187" y="-1650381"/>
            <a:ext cx="6117042" cy="6522681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=""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="" xmlns:a16="http://schemas.microsoft.com/office/drawing/2014/main" id="{367A4642-4459-3B92-B219-23E6EC87CC5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="" xmlns:a16="http://schemas.microsoft.com/office/drawing/2014/main" id="{931E453A-812F-8966-4D9C-E46A7BB7A1D6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6E7AA8A4-6DE8-9D21-7F18-8753DF7488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=""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=""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=""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7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C428F74B-6C11-0AFF-A682-D8D0149D2C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7" y="651137"/>
            <a:ext cx="11286129" cy="621499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322F5B04-5008-5327-896F-EAB1B95916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1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D1C5413E-289C-812A-EA27-40A18A596E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769213"/>
            <a:ext cx="9128465" cy="590665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19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7F4E70E9-D042-2F29-E78F-C587A116F2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1" y="873940"/>
            <a:ext cx="8834311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32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="" xmlns:a16="http://schemas.microsoft.com/office/drawing/2014/main" id="{BB1CDE20-F7EA-6E93-FFC3-7B241F266B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8218" y="-1795986"/>
            <a:ext cx="6333361" cy="675334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=""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54683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=""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圖片 3" descr="一張含有 設計, Rectangle, 螢幕擷取畫面 的圖片&#10;&#10;AI 產生的內容可能不正確。">
            <a:extLst>
              <a:ext uri="{FF2B5EF4-FFF2-40B4-BE49-F238E27FC236}">
                <a16:creationId xmlns="" xmlns:a16="http://schemas.microsoft.com/office/drawing/2014/main" id="{2D30356F-9922-214A-A4E1-479DC73F40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852822" y="-1773683"/>
            <a:ext cx="6232677" cy="664598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8F77EC2D-20A3-2D1A-30F4-4AE7D9F0FF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=""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53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541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CE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="" xmlns:a16="http://schemas.microsoft.com/office/drawing/2014/main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1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CE2C4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9891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openxmlformats.org/officeDocument/2006/relationships/image" Target="../media/image23.emf"/><Relationship Id="rId4" Type="http://schemas.openxmlformats.org/officeDocument/2006/relationships/image" Target="../media/image18.png"/><Relationship Id="rId9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openmuseum.tw/muse/digi_object/ca69871d2eb08507dd26253970f58aab" TargetMode="External"/><Relationship Id="rId4" Type="http://schemas.openxmlformats.org/officeDocument/2006/relationships/image" Target="../media/image2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gissrv4.sinica.edu.tw/gis/twhgis/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news.ltn.com.tw/news/life/breakingnews/2608244" TargetMode="External"/><Relationship Id="rId3" Type="http://schemas.openxmlformats.org/officeDocument/2006/relationships/image" Target="../media/image47.png"/><Relationship Id="rId7" Type="http://schemas.openxmlformats.org/officeDocument/2006/relationships/hyperlink" Target="https://storystudio.tw/article/gushi/ali-mountain-the-must-visit-place-of-graduation-trips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wmemory.org/?p=9207" TargetMode="External"/><Relationship Id="rId11" Type="http://schemas.openxmlformats.org/officeDocument/2006/relationships/hyperlink" Target="https://gissrv4.sinica.edu.tw/gis/twhgis/" TargetMode="External"/><Relationship Id="rId5" Type="http://schemas.openxmlformats.org/officeDocument/2006/relationships/hyperlink" Target="https://school.nmth.gov.tw/" TargetMode="External"/><Relationship Id="rId10" Type="http://schemas.openxmlformats.org/officeDocument/2006/relationships/hyperlink" Target="https://school.nmth.gov.tw/themes/detail/50" TargetMode="External"/><Relationship Id="rId4" Type="http://schemas.openxmlformats.org/officeDocument/2006/relationships/hyperlink" Target="https://news.ltn.com.tw/news/local/paper/1135196" TargetMode="External"/><Relationship Id="rId9" Type="http://schemas.openxmlformats.org/officeDocument/2006/relationships/hyperlink" Target="https://www.gjtaiwan.com/new/?cat=6619&amp;srsltid=AfmBOorNzG-P1T2VTe2eJilFEdA1nT7vnTJnJygfS-eWW23lV2rqQXOY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8.emf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23.emf"/><Relationship Id="rId4" Type="http://schemas.openxmlformats.org/officeDocument/2006/relationships/image" Target="../media/image19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90D4FAC6-922F-C05F-1853-DC333DC82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38782">
            <a:off x="8963628" y="3871542"/>
            <a:ext cx="3190317" cy="2440377"/>
          </a:xfrm>
          <a:prstGeom prst="rect">
            <a:avLst/>
          </a:prstGeom>
        </p:spPr>
      </p:pic>
      <p:pic>
        <p:nvPicPr>
          <p:cNvPr id="25" name="圖片 24">
            <a:extLst>
              <a:ext uri="{FF2B5EF4-FFF2-40B4-BE49-F238E27FC236}">
                <a16:creationId xmlns="" xmlns:a16="http://schemas.microsoft.com/office/drawing/2014/main" id="{8CF4C37C-848C-8216-FD84-3EF4C11AA9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166" y="964231"/>
            <a:ext cx="7162800" cy="4127500"/>
          </a:xfrm>
          <a:prstGeom prst="rect">
            <a:avLst/>
          </a:prstGeom>
        </p:spPr>
      </p:pic>
      <p:pic>
        <p:nvPicPr>
          <p:cNvPr id="26" name="圖片 25">
            <a:extLst>
              <a:ext uri="{FF2B5EF4-FFF2-40B4-BE49-F238E27FC236}">
                <a16:creationId xmlns="" xmlns:a16="http://schemas.microsoft.com/office/drawing/2014/main" id="{E471002B-5260-656A-3881-1F53967893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9647" y="1745928"/>
            <a:ext cx="2904543" cy="4368918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="" xmlns:a16="http://schemas.microsoft.com/office/drawing/2014/main" id="{8C4E742E-F721-5E3E-674D-4B06F91D01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730688" y="1269415"/>
            <a:ext cx="7162800" cy="4127500"/>
          </a:xfrm>
          <a:prstGeom prst="rect">
            <a:avLst/>
          </a:prstGeom>
        </p:spPr>
      </p:pic>
      <p:pic>
        <p:nvPicPr>
          <p:cNvPr id="15" name="圖片 14" descr="一張含有 圓形, 設計 的圖片&#10;&#10;AI 產生的內容可能不正確。">
            <a:extLst>
              <a:ext uri="{FF2B5EF4-FFF2-40B4-BE49-F238E27FC236}">
                <a16:creationId xmlns="" xmlns:a16="http://schemas.microsoft.com/office/drawing/2014/main" id="{DE31896C-089B-D5F6-6CC7-17624C4139A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-1" r="27555" b="59765"/>
          <a:stretch>
            <a:fillRect/>
          </a:stretch>
        </p:blipFill>
        <p:spPr>
          <a:xfrm rot="872757">
            <a:off x="-1134513" y="2697640"/>
            <a:ext cx="3267258" cy="2075418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="" xmlns:a16="http://schemas.microsoft.com/office/drawing/2014/main" id="{5A8DB250-0A07-B909-6363-1C292C3E69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44190" y="904296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="" xmlns:a16="http://schemas.microsoft.com/office/drawing/2014/main" id="{4EDDC630-CF54-B072-978D-41158F0696A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6406" y="381251"/>
            <a:ext cx="2846151" cy="475945"/>
          </a:xfrm>
          <a:prstGeom prst="rect">
            <a:avLst/>
          </a:prstGeom>
        </p:spPr>
      </p:pic>
      <p:grpSp>
        <p:nvGrpSpPr>
          <p:cNvPr id="6" name="群組 5">
            <a:extLst>
              <a:ext uri="{FF2B5EF4-FFF2-40B4-BE49-F238E27FC236}">
                <a16:creationId xmlns="" xmlns:a16="http://schemas.microsoft.com/office/drawing/2014/main" id="{ECDFD9A4-33D3-037F-EF80-0A07E22FA61E}"/>
              </a:ext>
            </a:extLst>
          </p:cNvPr>
          <p:cNvGrpSpPr/>
          <p:nvPr/>
        </p:nvGrpSpPr>
        <p:grpSpPr>
          <a:xfrm>
            <a:off x="609600" y="5396915"/>
            <a:ext cx="4055390" cy="854261"/>
            <a:chOff x="609600" y="5396915"/>
            <a:chExt cx="4055390" cy="854261"/>
          </a:xfrm>
        </p:grpSpPr>
        <p:pic>
          <p:nvPicPr>
            <p:cNvPr id="7" name="圖片 6">
              <a:extLst>
                <a:ext uri="{FF2B5EF4-FFF2-40B4-BE49-F238E27FC236}">
                  <a16:creationId xmlns="" xmlns:a16="http://schemas.microsoft.com/office/drawing/2014/main" id="{E403E639-260A-5663-8E85-64DD6DFEE6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29" name="文字方塊 28">
              <a:extLst>
                <a:ext uri="{FF2B5EF4-FFF2-40B4-BE49-F238E27FC236}">
                  <a16:creationId xmlns="" xmlns:a16="http://schemas.microsoft.com/office/drawing/2014/main" id="{DDC3A36C-AA7C-BA67-E45A-136917A18FB4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      嘉義國中   陳佩棻</a:t>
              </a: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</p:txBody>
        </p:sp>
      </p:grpSp>
      <p:grpSp>
        <p:nvGrpSpPr>
          <p:cNvPr id="8" name="群組 7">
            <a:extLst>
              <a:ext uri="{FF2B5EF4-FFF2-40B4-BE49-F238E27FC236}">
                <a16:creationId xmlns="" xmlns:a16="http://schemas.microsoft.com/office/drawing/2014/main" id="{01FA5A61-5212-30F1-4F97-2F772FE615DB}"/>
              </a:ext>
            </a:extLst>
          </p:cNvPr>
          <p:cNvGrpSpPr/>
          <p:nvPr/>
        </p:nvGrpSpPr>
        <p:grpSpPr>
          <a:xfrm rot="2567266">
            <a:off x="-7682607" y="2248983"/>
            <a:ext cx="7873597" cy="2360035"/>
            <a:chOff x="1073129" y="-2869623"/>
            <a:chExt cx="5962695" cy="2360035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9" name="文字方塊 8">
              <a:extLst>
                <a:ext uri="{FF2B5EF4-FFF2-40B4-BE49-F238E27FC236}">
                  <a16:creationId xmlns="" xmlns:a16="http://schemas.microsoft.com/office/drawing/2014/main" id="{EE5D7307-E109-6E29-2141-6E9C5DA26A1A}"/>
                </a:ext>
              </a:extLst>
            </p:cNvPr>
            <p:cNvSpPr txBox="1"/>
            <p:nvPr/>
          </p:nvSpPr>
          <p:spPr>
            <a:xfrm>
              <a:off x="1073131" y="-2869623"/>
              <a:ext cx="44945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7200" b="1" dirty="0">
                  <a:ln w="13462">
                    <a:noFill/>
                    <a:prstDash val="solid"/>
                  </a:ln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重回日治時期</a:t>
              </a:r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="" xmlns:a16="http://schemas.microsoft.com/office/drawing/2014/main" id="{4479E562-6690-2390-339D-E066AF5FB63F}"/>
                </a:ext>
              </a:extLst>
            </p:cNvPr>
            <p:cNvSpPr txBox="1"/>
            <p:nvPr/>
          </p:nvSpPr>
          <p:spPr>
            <a:xfrm>
              <a:off x="1073129" y="-1833027"/>
              <a:ext cx="5962695" cy="13234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zh-TW" altLang="en-US" sz="8000" b="1" dirty="0">
                  <a:ln w="13462">
                    <a:noFill/>
                    <a:prstDash val="solid"/>
                  </a:ln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辦畢旅</a:t>
              </a:r>
            </a:p>
          </p:txBody>
        </p:sp>
      </p:grpSp>
      <p:grpSp>
        <p:nvGrpSpPr>
          <p:cNvPr id="19" name="群組 18">
            <a:extLst>
              <a:ext uri="{FF2B5EF4-FFF2-40B4-BE49-F238E27FC236}">
                <a16:creationId xmlns="" xmlns:a16="http://schemas.microsoft.com/office/drawing/2014/main" id="{EBCCCCE3-3CE8-94F3-9DCC-992759F1356F}"/>
              </a:ext>
            </a:extLst>
          </p:cNvPr>
          <p:cNvGrpSpPr/>
          <p:nvPr/>
        </p:nvGrpSpPr>
        <p:grpSpPr>
          <a:xfrm rot="2567266">
            <a:off x="-7228549" y="4145890"/>
            <a:ext cx="7873597" cy="1775258"/>
            <a:chOff x="1073127" y="-2592625"/>
            <a:chExt cx="5962695" cy="1775258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20" name="文字方塊 19">
              <a:extLst>
                <a:ext uri="{FF2B5EF4-FFF2-40B4-BE49-F238E27FC236}">
                  <a16:creationId xmlns="" xmlns:a16="http://schemas.microsoft.com/office/drawing/2014/main" id="{128B3ED6-DA77-2B24-4AA1-8C10D731E8F1}"/>
                </a:ext>
              </a:extLst>
            </p:cNvPr>
            <p:cNvSpPr txBox="1"/>
            <p:nvPr/>
          </p:nvSpPr>
          <p:spPr>
            <a:xfrm>
              <a:off x="1073131" y="-2592625"/>
              <a:ext cx="44945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>
                  <a:solidFill>
                    <a:srgbClr val="A86400"/>
                  </a:solidFill>
                </a:rPr>
                <a:t>校園生活記憶庫之應用</a:t>
              </a:r>
              <a:endParaRPr lang="en-US" altLang="zh-TW" sz="3600" dirty="0">
                <a:solidFill>
                  <a:srgbClr val="A86400"/>
                </a:solidFill>
              </a:endParaRPr>
            </a:p>
          </p:txBody>
        </p:sp>
        <p:sp>
          <p:nvSpPr>
            <p:cNvPr id="22" name="文字方塊 21">
              <a:extLst>
                <a:ext uri="{FF2B5EF4-FFF2-40B4-BE49-F238E27FC236}">
                  <a16:creationId xmlns="" xmlns:a16="http://schemas.microsoft.com/office/drawing/2014/main" id="{8932C5E0-C1DE-EBCA-DA56-CE0D9906E47A}"/>
                </a:ext>
              </a:extLst>
            </p:cNvPr>
            <p:cNvSpPr txBox="1"/>
            <p:nvPr/>
          </p:nvSpPr>
          <p:spPr>
            <a:xfrm>
              <a:off x="1073127" y="-1525253"/>
              <a:ext cx="5962695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kumimoji="1" lang="zh-TW" altLang="en-US" sz="4000" b="1" dirty="0">
                <a:ln w="13462">
                  <a:noFill/>
                  <a:prstDash val="solid"/>
                </a:ln>
                <a:solidFill>
                  <a:srgbClr val="A864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4" name="圖片 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611" y="-280777"/>
            <a:ext cx="2699999" cy="18000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="" xmlns:a16="http://schemas.microsoft.com/office/drawing/2014/main" id="{CD157456-B7BD-5E11-432F-A2EB9310D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7">
            <a:extLst>
              <a:ext uri="{FF2B5EF4-FFF2-40B4-BE49-F238E27FC236}">
                <a16:creationId xmlns="" xmlns:a16="http://schemas.microsoft.com/office/drawing/2014/main" id="{B153E0AF-1C46-FF0D-B043-D3CDD2593BFA}"/>
              </a:ext>
            </a:extLst>
          </p:cNvPr>
          <p:cNvSpPr txBox="1"/>
          <p:nvPr/>
        </p:nvSpPr>
        <p:spPr>
          <a:xfrm>
            <a:off x="1729264" y="2117017"/>
            <a:ext cx="9574719" cy="4442180"/>
          </a:xfrm>
          <a:custGeom>
            <a:avLst/>
            <a:gdLst>
              <a:gd name="connsiteX0" fmla="*/ 0 w 9574719"/>
              <a:gd name="connsiteY0" fmla="*/ 0 h 4442180"/>
              <a:gd name="connsiteX1" fmla="*/ 502673 w 9574719"/>
              <a:gd name="connsiteY1" fmla="*/ 0 h 4442180"/>
              <a:gd name="connsiteX2" fmla="*/ 813851 w 9574719"/>
              <a:gd name="connsiteY2" fmla="*/ 0 h 4442180"/>
              <a:gd name="connsiteX3" fmla="*/ 1603765 w 9574719"/>
              <a:gd name="connsiteY3" fmla="*/ 0 h 4442180"/>
              <a:gd name="connsiteX4" fmla="*/ 2106438 w 9574719"/>
              <a:gd name="connsiteY4" fmla="*/ 0 h 4442180"/>
              <a:gd name="connsiteX5" fmla="*/ 2609111 w 9574719"/>
              <a:gd name="connsiteY5" fmla="*/ 0 h 4442180"/>
              <a:gd name="connsiteX6" fmla="*/ 3399025 w 9574719"/>
              <a:gd name="connsiteY6" fmla="*/ 0 h 4442180"/>
              <a:gd name="connsiteX7" fmla="*/ 3805951 w 9574719"/>
              <a:gd name="connsiteY7" fmla="*/ 0 h 4442180"/>
              <a:gd name="connsiteX8" fmla="*/ 4595865 w 9574719"/>
              <a:gd name="connsiteY8" fmla="*/ 0 h 4442180"/>
              <a:gd name="connsiteX9" fmla="*/ 5385779 w 9574719"/>
              <a:gd name="connsiteY9" fmla="*/ 0 h 4442180"/>
              <a:gd name="connsiteX10" fmla="*/ 5984199 w 9574719"/>
              <a:gd name="connsiteY10" fmla="*/ 0 h 4442180"/>
              <a:gd name="connsiteX11" fmla="*/ 6774114 w 9574719"/>
              <a:gd name="connsiteY11" fmla="*/ 0 h 4442180"/>
              <a:gd name="connsiteX12" fmla="*/ 7276786 w 9574719"/>
              <a:gd name="connsiteY12" fmla="*/ 0 h 4442180"/>
              <a:gd name="connsiteX13" fmla="*/ 7779459 w 9574719"/>
              <a:gd name="connsiteY13" fmla="*/ 0 h 4442180"/>
              <a:gd name="connsiteX14" fmla="*/ 8473626 w 9574719"/>
              <a:gd name="connsiteY14" fmla="*/ 0 h 4442180"/>
              <a:gd name="connsiteX15" fmla="*/ 8976299 w 9574719"/>
              <a:gd name="connsiteY15" fmla="*/ 0 h 4442180"/>
              <a:gd name="connsiteX16" fmla="*/ 9574719 w 9574719"/>
              <a:gd name="connsiteY16" fmla="*/ 0 h 4442180"/>
              <a:gd name="connsiteX17" fmla="*/ 9574719 w 9574719"/>
              <a:gd name="connsiteY17" fmla="*/ 644116 h 4442180"/>
              <a:gd name="connsiteX18" fmla="*/ 9574719 w 9574719"/>
              <a:gd name="connsiteY18" fmla="*/ 1243810 h 4442180"/>
              <a:gd name="connsiteX19" fmla="*/ 9574719 w 9574719"/>
              <a:gd name="connsiteY19" fmla="*/ 1843505 h 4442180"/>
              <a:gd name="connsiteX20" fmla="*/ 9574719 w 9574719"/>
              <a:gd name="connsiteY20" fmla="*/ 2265512 h 4442180"/>
              <a:gd name="connsiteX21" fmla="*/ 9574719 w 9574719"/>
              <a:gd name="connsiteY21" fmla="*/ 2731941 h 4442180"/>
              <a:gd name="connsiteX22" fmla="*/ 9574719 w 9574719"/>
              <a:gd name="connsiteY22" fmla="*/ 3331635 h 4442180"/>
              <a:gd name="connsiteX23" fmla="*/ 9574719 w 9574719"/>
              <a:gd name="connsiteY23" fmla="*/ 3842486 h 4442180"/>
              <a:gd name="connsiteX24" fmla="*/ 9574719 w 9574719"/>
              <a:gd name="connsiteY24" fmla="*/ 4442180 h 4442180"/>
              <a:gd name="connsiteX25" fmla="*/ 8880552 w 9574719"/>
              <a:gd name="connsiteY25" fmla="*/ 4442180 h 4442180"/>
              <a:gd name="connsiteX26" fmla="*/ 8569374 w 9574719"/>
              <a:gd name="connsiteY26" fmla="*/ 4442180 h 4442180"/>
              <a:gd name="connsiteX27" fmla="*/ 7970954 w 9574719"/>
              <a:gd name="connsiteY27" fmla="*/ 4442180 h 4442180"/>
              <a:gd name="connsiteX28" fmla="*/ 7564028 w 9574719"/>
              <a:gd name="connsiteY28" fmla="*/ 4442180 h 4442180"/>
              <a:gd name="connsiteX29" fmla="*/ 6869861 w 9574719"/>
              <a:gd name="connsiteY29" fmla="*/ 4442180 h 4442180"/>
              <a:gd name="connsiteX30" fmla="*/ 6462935 w 9574719"/>
              <a:gd name="connsiteY30" fmla="*/ 4442180 h 4442180"/>
              <a:gd name="connsiteX31" fmla="*/ 5768768 w 9574719"/>
              <a:gd name="connsiteY31" fmla="*/ 4442180 h 4442180"/>
              <a:gd name="connsiteX32" fmla="*/ 5457590 w 9574719"/>
              <a:gd name="connsiteY32" fmla="*/ 4442180 h 4442180"/>
              <a:gd name="connsiteX33" fmla="*/ 4763423 w 9574719"/>
              <a:gd name="connsiteY33" fmla="*/ 4442180 h 4442180"/>
              <a:gd name="connsiteX34" fmla="*/ 4356497 w 9574719"/>
              <a:gd name="connsiteY34" fmla="*/ 4442180 h 4442180"/>
              <a:gd name="connsiteX35" fmla="*/ 4045319 w 9574719"/>
              <a:gd name="connsiteY35" fmla="*/ 4442180 h 4442180"/>
              <a:gd name="connsiteX36" fmla="*/ 3638393 w 9574719"/>
              <a:gd name="connsiteY36" fmla="*/ 4442180 h 4442180"/>
              <a:gd name="connsiteX37" fmla="*/ 2944226 w 9574719"/>
              <a:gd name="connsiteY37" fmla="*/ 4442180 h 4442180"/>
              <a:gd name="connsiteX38" fmla="*/ 2537301 w 9574719"/>
              <a:gd name="connsiteY38" fmla="*/ 4442180 h 4442180"/>
              <a:gd name="connsiteX39" fmla="*/ 2226122 w 9574719"/>
              <a:gd name="connsiteY39" fmla="*/ 4442180 h 4442180"/>
              <a:gd name="connsiteX40" fmla="*/ 1819197 w 9574719"/>
              <a:gd name="connsiteY40" fmla="*/ 4442180 h 4442180"/>
              <a:gd name="connsiteX41" fmla="*/ 1316524 w 9574719"/>
              <a:gd name="connsiteY41" fmla="*/ 4442180 h 4442180"/>
              <a:gd name="connsiteX42" fmla="*/ 718104 w 9574719"/>
              <a:gd name="connsiteY42" fmla="*/ 4442180 h 4442180"/>
              <a:gd name="connsiteX43" fmla="*/ 0 w 9574719"/>
              <a:gd name="connsiteY43" fmla="*/ 4442180 h 4442180"/>
              <a:gd name="connsiteX44" fmla="*/ 0 w 9574719"/>
              <a:gd name="connsiteY44" fmla="*/ 3798064 h 4442180"/>
              <a:gd name="connsiteX45" fmla="*/ 0 w 9574719"/>
              <a:gd name="connsiteY45" fmla="*/ 3242791 h 4442180"/>
              <a:gd name="connsiteX46" fmla="*/ 0 w 9574719"/>
              <a:gd name="connsiteY46" fmla="*/ 2687519 h 4442180"/>
              <a:gd name="connsiteX47" fmla="*/ 0 w 9574719"/>
              <a:gd name="connsiteY47" fmla="*/ 2132246 h 4442180"/>
              <a:gd name="connsiteX48" fmla="*/ 0 w 9574719"/>
              <a:gd name="connsiteY48" fmla="*/ 1576974 h 4442180"/>
              <a:gd name="connsiteX49" fmla="*/ 0 w 9574719"/>
              <a:gd name="connsiteY49" fmla="*/ 1066123 h 4442180"/>
              <a:gd name="connsiteX50" fmla="*/ 0 w 9574719"/>
              <a:gd name="connsiteY50" fmla="*/ 0 h 444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9574719" h="4442180" extrusionOk="0">
                <a:moveTo>
                  <a:pt x="0" y="0"/>
                </a:moveTo>
                <a:cubicBezTo>
                  <a:pt x="105985" y="-14886"/>
                  <a:pt x="331429" y="32387"/>
                  <a:pt x="502673" y="0"/>
                </a:cubicBezTo>
                <a:cubicBezTo>
                  <a:pt x="673917" y="-32387"/>
                  <a:pt x="679492" y="11048"/>
                  <a:pt x="813851" y="0"/>
                </a:cubicBezTo>
                <a:cubicBezTo>
                  <a:pt x="948210" y="-11048"/>
                  <a:pt x="1301391" y="68032"/>
                  <a:pt x="1603765" y="0"/>
                </a:cubicBezTo>
                <a:cubicBezTo>
                  <a:pt x="1906139" y="-68032"/>
                  <a:pt x="1894495" y="13038"/>
                  <a:pt x="2106438" y="0"/>
                </a:cubicBezTo>
                <a:cubicBezTo>
                  <a:pt x="2318381" y="-13038"/>
                  <a:pt x="2498056" y="24402"/>
                  <a:pt x="2609111" y="0"/>
                </a:cubicBezTo>
                <a:cubicBezTo>
                  <a:pt x="2720166" y="-24402"/>
                  <a:pt x="3063637" y="70714"/>
                  <a:pt x="3399025" y="0"/>
                </a:cubicBezTo>
                <a:cubicBezTo>
                  <a:pt x="3734413" y="-70714"/>
                  <a:pt x="3623031" y="45575"/>
                  <a:pt x="3805951" y="0"/>
                </a:cubicBezTo>
                <a:cubicBezTo>
                  <a:pt x="3988871" y="-45575"/>
                  <a:pt x="4353085" y="25887"/>
                  <a:pt x="4595865" y="0"/>
                </a:cubicBezTo>
                <a:cubicBezTo>
                  <a:pt x="4838645" y="-25887"/>
                  <a:pt x="5087032" y="69842"/>
                  <a:pt x="5385779" y="0"/>
                </a:cubicBezTo>
                <a:cubicBezTo>
                  <a:pt x="5684526" y="-69842"/>
                  <a:pt x="5797315" y="43146"/>
                  <a:pt x="5984199" y="0"/>
                </a:cubicBezTo>
                <a:cubicBezTo>
                  <a:pt x="6171083" y="-43146"/>
                  <a:pt x="6406491" y="39709"/>
                  <a:pt x="6774114" y="0"/>
                </a:cubicBezTo>
                <a:cubicBezTo>
                  <a:pt x="7141738" y="-39709"/>
                  <a:pt x="7031740" y="44894"/>
                  <a:pt x="7276786" y="0"/>
                </a:cubicBezTo>
                <a:cubicBezTo>
                  <a:pt x="7521832" y="-44894"/>
                  <a:pt x="7587080" y="52"/>
                  <a:pt x="7779459" y="0"/>
                </a:cubicBezTo>
                <a:cubicBezTo>
                  <a:pt x="7971838" y="-52"/>
                  <a:pt x="8176753" y="71488"/>
                  <a:pt x="8473626" y="0"/>
                </a:cubicBezTo>
                <a:cubicBezTo>
                  <a:pt x="8770499" y="-71488"/>
                  <a:pt x="8868062" y="6395"/>
                  <a:pt x="8976299" y="0"/>
                </a:cubicBezTo>
                <a:cubicBezTo>
                  <a:pt x="9084536" y="-6395"/>
                  <a:pt x="9357605" y="25706"/>
                  <a:pt x="9574719" y="0"/>
                </a:cubicBezTo>
                <a:cubicBezTo>
                  <a:pt x="9581320" y="252255"/>
                  <a:pt x="9526170" y="322840"/>
                  <a:pt x="9574719" y="644116"/>
                </a:cubicBezTo>
                <a:cubicBezTo>
                  <a:pt x="9623268" y="965392"/>
                  <a:pt x="9537165" y="1120147"/>
                  <a:pt x="9574719" y="1243810"/>
                </a:cubicBezTo>
                <a:cubicBezTo>
                  <a:pt x="9612273" y="1367473"/>
                  <a:pt x="9523343" y="1568382"/>
                  <a:pt x="9574719" y="1843505"/>
                </a:cubicBezTo>
                <a:cubicBezTo>
                  <a:pt x="9626095" y="2118629"/>
                  <a:pt x="9572389" y="2097382"/>
                  <a:pt x="9574719" y="2265512"/>
                </a:cubicBezTo>
                <a:cubicBezTo>
                  <a:pt x="9577049" y="2433642"/>
                  <a:pt x="9565487" y="2597906"/>
                  <a:pt x="9574719" y="2731941"/>
                </a:cubicBezTo>
                <a:cubicBezTo>
                  <a:pt x="9583951" y="2865976"/>
                  <a:pt x="9540736" y="3164228"/>
                  <a:pt x="9574719" y="3331635"/>
                </a:cubicBezTo>
                <a:cubicBezTo>
                  <a:pt x="9608702" y="3499042"/>
                  <a:pt x="9569861" y="3607036"/>
                  <a:pt x="9574719" y="3842486"/>
                </a:cubicBezTo>
                <a:cubicBezTo>
                  <a:pt x="9579577" y="4077936"/>
                  <a:pt x="9518340" y="4273002"/>
                  <a:pt x="9574719" y="4442180"/>
                </a:cubicBezTo>
                <a:cubicBezTo>
                  <a:pt x="9313753" y="4507089"/>
                  <a:pt x="9142055" y="4396680"/>
                  <a:pt x="8880552" y="4442180"/>
                </a:cubicBezTo>
                <a:cubicBezTo>
                  <a:pt x="8619049" y="4487680"/>
                  <a:pt x="8680832" y="4424114"/>
                  <a:pt x="8569374" y="4442180"/>
                </a:cubicBezTo>
                <a:cubicBezTo>
                  <a:pt x="8457916" y="4460246"/>
                  <a:pt x="8225430" y="4400349"/>
                  <a:pt x="7970954" y="4442180"/>
                </a:cubicBezTo>
                <a:cubicBezTo>
                  <a:pt x="7716478" y="4484011"/>
                  <a:pt x="7763519" y="4402799"/>
                  <a:pt x="7564028" y="4442180"/>
                </a:cubicBezTo>
                <a:cubicBezTo>
                  <a:pt x="7364537" y="4481561"/>
                  <a:pt x="7085061" y="4431195"/>
                  <a:pt x="6869861" y="4442180"/>
                </a:cubicBezTo>
                <a:cubicBezTo>
                  <a:pt x="6654661" y="4453165"/>
                  <a:pt x="6601796" y="4424298"/>
                  <a:pt x="6462935" y="4442180"/>
                </a:cubicBezTo>
                <a:cubicBezTo>
                  <a:pt x="6324074" y="4460062"/>
                  <a:pt x="6071382" y="4432988"/>
                  <a:pt x="5768768" y="4442180"/>
                </a:cubicBezTo>
                <a:cubicBezTo>
                  <a:pt x="5466154" y="4451372"/>
                  <a:pt x="5521812" y="4411560"/>
                  <a:pt x="5457590" y="4442180"/>
                </a:cubicBezTo>
                <a:cubicBezTo>
                  <a:pt x="5393368" y="4472800"/>
                  <a:pt x="4924385" y="4425899"/>
                  <a:pt x="4763423" y="4442180"/>
                </a:cubicBezTo>
                <a:cubicBezTo>
                  <a:pt x="4602461" y="4458461"/>
                  <a:pt x="4525020" y="4398836"/>
                  <a:pt x="4356497" y="4442180"/>
                </a:cubicBezTo>
                <a:cubicBezTo>
                  <a:pt x="4187974" y="4485524"/>
                  <a:pt x="4166046" y="4417769"/>
                  <a:pt x="4045319" y="4442180"/>
                </a:cubicBezTo>
                <a:cubicBezTo>
                  <a:pt x="3924592" y="4466591"/>
                  <a:pt x="3802111" y="4441706"/>
                  <a:pt x="3638393" y="4442180"/>
                </a:cubicBezTo>
                <a:cubicBezTo>
                  <a:pt x="3474675" y="4442654"/>
                  <a:pt x="3275832" y="4386451"/>
                  <a:pt x="2944226" y="4442180"/>
                </a:cubicBezTo>
                <a:cubicBezTo>
                  <a:pt x="2612620" y="4497909"/>
                  <a:pt x="2733911" y="4431832"/>
                  <a:pt x="2537301" y="4442180"/>
                </a:cubicBezTo>
                <a:cubicBezTo>
                  <a:pt x="2340692" y="4452528"/>
                  <a:pt x="2312784" y="4441976"/>
                  <a:pt x="2226122" y="4442180"/>
                </a:cubicBezTo>
                <a:cubicBezTo>
                  <a:pt x="2139460" y="4442384"/>
                  <a:pt x="1962440" y="4395815"/>
                  <a:pt x="1819197" y="4442180"/>
                </a:cubicBezTo>
                <a:cubicBezTo>
                  <a:pt x="1675955" y="4488545"/>
                  <a:pt x="1520687" y="4439069"/>
                  <a:pt x="1316524" y="4442180"/>
                </a:cubicBezTo>
                <a:cubicBezTo>
                  <a:pt x="1112361" y="4445291"/>
                  <a:pt x="899871" y="4435251"/>
                  <a:pt x="718104" y="4442180"/>
                </a:cubicBezTo>
                <a:cubicBezTo>
                  <a:pt x="536337" y="4449109"/>
                  <a:pt x="179765" y="4407162"/>
                  <a:pt x="0" y="4442180"/>
                </a:cubicBezTo>
                <a:cubicBezTo>
                  <a:pt x="-59193" y="4306322"/>
                  <a:pt x="73029" y="4100600"/>
                  <a:pt x="0" y="3798064"/>
                </a:cubicBezTo>
                <a:cubicBezTo>
                  <a:pt x="-73029" y="3495528"/>
                  <a:pt x="23566" y="3497845"/>
                  <a:pt x="0" y="3242791"/>
                </a:cubicBezTo>
                <a:cubicBezTo>
                  <a:pt x="-23566" y="2987737"/>
                  <a:pt x="29301" y="2829410"/>
                  <a:pt x="0" y="2687519"/>
                </a:cubicBezTo>
                <a:cubicBezTo>
                  <a:pt x="-29301" y="2545628"/>
                  <a:pt x="16063" y="2344653"/>
                  <a:pt x="0" y="2132246"/>
                </a:cubicBezTo>
                <a:cubicBezTo>
                  <a:pt x="-16063" y="1919839"/>
                  <a:pt x="1690" y="1741956"/>
                  <a:pt x="0" y="1576974"/>
                </a:cubicBezTo>
                <a:cubicBezTo>
                  <a:pt x="-1690" y="1411992"/>
                  <a:pt x="11557" y="1261016"/>
                  <a:pt x="0" y="1066123"/>
                </a:cubicBezTo>
                <a:cubicBezTo>
                  <a:pt x="-11557" y="871230"/>
                  <a:pt x="99135" y="332713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約可分為：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自然景觀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名所古蹟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/>
            </a:r>
            <a:b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參訪史蹟或風景名勝，可透過五感經驗結合學科知識進行學習或調查、親身體驗其中的自然環境與人文知識。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富有涵養國民精神教育之場所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/>
            </a:r>
            <a:b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參拜神社加強對神道的信仰與、愛國心與天皇崇拜。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AE9B0BE9-F943-0F80-3676-45D7A0F65573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85194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修學旅行地點的安排？</a:t>
            </a:r>
            <a:endParaRPr lang="zh-TW" altLang="en-US" sz="2800" dirty="0">
              <a:solidFill>
                <a:schemeClr val="bg1"/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4850548C-62EE-C95F-C087-9CB9102EE4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171911" flipH="1" flipV="1">
            <a:off x="9367400" y="5621189"/>
            <a:ext cx="2190670" cy="97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88599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="" xmlns:a16="http://schemas.microsoft.com/office/drawing/2014/main" id="{D2DD658D-8E7A-3594-CC8F-68A1FD7E5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7">
            <a:extLst>
              <a:ext uri="{FF2B5EF4-FFF2-40B4-BE49-F238E27FC236}">
                <a16:creationId xmlns="" xmlns:a16="http://schemas.microsoft.com/office/drawing/2014/main" id="{62D90D56-BD9B-0654-AF7D-07E5AB30B006}"/>
              </a:ext>
            </a:extLst>
          </p:cNvPr>
          <p:cNvSpPr txBox="1"/>
          <p:nvPr/>
        </p:nvSpPr>
        <p:spPr>
          <a:xfrm>
            <a:off x="1710976" y="2415820"/>
            <a:ext cx="7946997" cy="3016792"/>
          </a:xfrm>
          <a:custGeom>
            <a:avLst/>
            <a:gdLst>
              <a:gd name="connsiteX0" fmla="*/ 0 w 7946997"/>
              <a:gd name="connsiteY0" fmla="*/ 0 h 3016792"/>
              <a:gd name="connsiteX1" fmla="*/ 488173 w 7946997"/>
              <a:gd name="connsiteY1" fmla="*/ 0 h 3016792"/>
              <a:gd name="connsiteX2" fmla="*/ 817405 w 7946997"/>
              <a:gd name="connsiteY2" fmla="*/ 0 h 3016792"/>
              <a:gd name="connsiteX3" fmla="*/ 1543988 w 7946997"/>
              <a:gd name="connsiteY3" fmla="*/ 0 h 3016792"/>
              <a:gd name="connsiteX4" fmla="*/ 2032161 w 7946997"/>
              <a:gd name="connsiteY4" fmla="*/ 0 h 3016792"/>
              <a:gd name="connsiteX5" fmla="*/ 2520333 w 7946997"/>
              <a:gd name="connsiteY5" fmla="*/ 0 h 3016792"/>
              <a:gd name="connsiteX6" fmla="*/ 3246916 w 7946997"/>
              <a:gd name="connsiteY6" fmla="*/ 0 h 3016792"/>
              <a:gd name="connsiteX7" fmla="*/ 3655619 w 7946997"/>
              <a:gd name="connsiteY7" fmla="*/ 0 h 3016792"/>
              <a:gd name="connsiteX8" fmla="*/ 4382201 w 7946997"/>
              <a:gd name="connsiteY8" fmla="*/ 0 h 3016792"/>
              <a:gd name="connsiteX9" fmla="*/ 5108784 w 7946997"/>
              <a:gd name="connsiteY9" fmla="*/ 0 h 3016792"/>
              <a:gd name="connsiteX10" fmla="*/ 5676426 w 7946997"/>
              <a:gd name="connsiteY10" fmla="*/ 0 h 3016792"/>
              <a:gd name="connsiteX11" fmla="*/ 6403009 w 7946997"/>
              <a:gd name="connsiteY11" fmla="*/ 0 h 3016792"/>
              <a:gd name="connsiteX12" fmla="*/ 6891182 w 7946997"/>
              <a:gd name="connsiteY12" fmla="*/ 0 h 3016792"/>
              <a:gd name="connsiteX13" fmla="*/ 7379354 w 7946997"/>
              <a:gd name="connsiteY13" fmla="*/ 0 h 3016792"/>
              <a:gd name="connsiteX14" fmla="*/ 7946997 w 7946997"/>
              <a:gd name="connsiteY14" fmla="*/ 0 h 3016792"/>
              <a:gd name="connsiteX15" fmla="*/ 7946997 w 7946997"/>
              <a:gd name="connsiteY15" fmla="*/ 472631 h 3016792"/>
              <a:gd name="connsiteX16" fmla="*/ 7946997 w 7946997"/>
              <a:gd name="connsiteY16" fmla="*/ 975429 h 3016792"/>
              <a:gd name="connsiteX17" fmla="*/ 7946997 w 7946997"/>
              <a:gd name="connsiteY17" fmla="*/ 1508396 h 3016792"/>
              <a:gd name="connsiteX18" fmla="*/ 7946997 w 7946997"/>
              <a:gd name="connsiteY18" fmla="*/ 2041363 h 3016792"/>
              <a:gd name="connsiteX19" fmla="*/ 7946997 w 7946997"/>
              <a:gd name="connsiteY19" fmla="*/ 2574329 h 3016792"/>
              <a:gd name="connsiteX20" fmla="*/ 7946997 w 7946997"/>
              <a:gd name="connsiteY20" fmla="*/ 3016792 h 3016792"/>
              <a:gd name="connsiteX21" fmla="*/ 7538294 w 7946997"/>
              <a:gd name="connsiteY21" fmla="*/ 3016792 h 3016792"/>
              <a:gd name="connsiteX22" fmla="*/ 6970652 w 7946997"/>
              <a:gd name="connsiteY22" fmla="*/ 3016792 h 3016792"/>
              <a:gd name="connsiteX23" fmla="*/ 6561949 w 7946997"/>
              <a:gd name="connsiteY23" fmla="*/ 3016792 h 3016792"/>
              <a:gd name="connsiteX24" fmla="*/ 5994306 w 7946997"/>
              <a:gd name="connsiteY24" fmla="*/ 3016792 h 3016792"/>
              <a:gd name="connsiteX25" fmla="*/ 5665074 w 7946997"/>
              <a:gd name="connsiteY25" fmla="*/ 3016792 h 3016792"/>
              <a:gd name="connsiteX26" fmla="*/ 5335841 w 7946997"/>
              <a:gd name="connsiteY26" fmla="*/ 3016792 h 3016792"/>
              <a:gd name="connsiteX27" fmla="*/ 4768198 w 7946997"/>
              <a:gd name="connsiteY27" fmla="*/ 3016792 h 3016792"/>
              <a:gd name="connsiteX28" fmla="*/ 4359495 w 7946997"/>
              <a:gd name="connsiteY28" fmla="*/ 3016792 h 3016792"/>
              <a:gd name="connsiteX29" fmla="*/ 3712383 w 7946997"/>
              <a:gd name="connsiteY29" fmla="*/ 3016792 h 3016792"/>
              <a:gd name="connsiteX30" fmla="*/ 3303680 w 7946997"/>
              <a:gd name="connsiteY30" fmla="*/ 3016792 h 3016792"/>
              <a:gd name="connsiteX31" fmla="*/ 2656568 w 7946997"/>
              <a:gd name="connsiteY31" fmla="*/ 3016792 h 3016792"/>
              <a:gd name="connsiteX32" fmla="*/ 2327335 w 7946997"/>
              <a:gd name="connsiteY32" fmla="*/ 3016792 h 3016792"/>
              <a:gd name="connsiteX33" fmla="*/ 1680222 w 7946997"/>
              <a:gd name="connsiteY33" fmla="*/ 3016792 h 3016792"/>
              <a:gd name="connsiteX34" fmla="*/ 1271520 w 7946997"/>
              <a:gd name="connsiteY34" fmla="*/ 3016792 h 3016792"/>
              <a:gd name="connsiteX35" fmla="*/ 942287 w 7946997"/>
              <a:gd name="connsiteY35" fmla="*/ 3016792 h 3016792"/>
              <a:gd name="connsiteX36" fmla="*/ 533584 w 7946997"/>
              <a:gd name="connsiteY36" fmla="*/ 3016792 h 3016792"/>
              <a:gd name="connsiteX37" fmla="*/ 0 w 7946997"/>
              <a:gd name="connsiteY37" fmla="*/ 3016792 h 3016792"/>
              <a:gd name="connsiteX38" fmla="*/ 0 w 7946997"/>
              <a:gd name="connsiteY38" fmla="*/ 2574329 h 3016792"/>
              <a:gd name="connsiteX39" fmla="*/ 0 w 7946997"/>
              <a:gd name="connsiteY39" fmla="*/ 2162034 h 3016792"/>
              <a:gd name="connsiteX40" fmla="*/ 0 w 7946997"/>
              <a:gd name="connsiteY40" fmla="*/ 1749739 h 3016792"/>
              <a:gd name="connsiteX41" fmla="*/ 0 w 7946997"/>
              <a:gd name="connsiteY41" fmla="*/ 1216773 h 3016792"/>
              <a:gd name="connsiteX42" fmla="*/ 0 w 7946997"/>
              <a:gd name="connsiteY42" fmla="*/ 804478 h 3016792"/>
              <a:gd name="connsiteX43" fmla="*/ 0 w 7946997"/>
              <a:gd name="connsiteY43" fmla="*/ 0 h 301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946997" h="3016792" extrusionOk="0">
                <a:moveTo>
                  <a:pt x="0" y="0"/>
                </a:moveTo>
                <a:cubicBezTo>
                  <a:pt x="214025" y="-2099"/>
                  <a:pt x="285554" y="42989"/>
                  <a:pt x="488173" y="0"/>
                </a:cubicBezTo>
                <a:cubicBezTo>
                  <a:pt x="690792" y="-42989"/>
                  <a:pt x="657498" y="26370"/>
                  <a:pt x="817405" y="0"/>
                </a:cubicBezTo>
                <a:cubicBezTo>
                  <a:pt x="977312" y="-26370"/>
                  <a:pt x="1269327" y="44948"/>
                  <a:pt x="1543988" y="0"/>
                </a:cubicBezTo>
                <a:cubicBezTo>
                  <a:pt x="1818649" y="-44948"/>
                  <a:pt x="1793297" y="28115"/>
                  <a:pt x="2032161" y="0"/>
                </a:cubicBezTo>
                <a:cubicBezTo>
                  <a:pt x="2271025" y="-28115"/>
                  <a:pt x="2293335" y="28839"/>
                  <a:pt x="2520333" y="0"/>
                </a:cubicBezTo>
                <a:cubicBezTo>
                  <a:pt x="2747331" y="-28839"/>
                  <a:pt x="2887767" y="65094"/>
                  <a:pt x="3246916" y="0"/>
                </a:cubicBezTo>
                <a:cubicBezTo>
                  <a:pt x="3606065" y="-65094"/>
                  <a:pt x="3520793" y="920"/>
                  <a:pt x="3655619" y="0"/>
                </a:cubicBezTo>
                <a:cubicBezTo>
                  <a:pt x="3790445" y="-920"/>
                  <a:pt x="4057752" y="48169"/>
                  <a:pt x="4382201" y="0"/>
                </a:cubicBezTo>
                <a:cubicBezTo>
                  <a:pt x="4706650" y="-48169"/>
                  <a:pt x="4806481" y="70611"/>
                  <a:pt x="5108784" y="0"/>
                </a:cubicBezTo>
                <a:cubicBezTo>
                  <a:pt x="5411087" y="-70611"/>
                  <a:pt x="5509407" y="42663"/>
                  <a:pt x="5676426" y="0"/>
                </a:cubicBezTo>
                <a:cubicBezTo>
                  <a:pt x="5843445" y="-42663"/>
                  <a:pt x="6215467" y="70721"/>
                  <a:pt x="6403009" y="0"/>
                </a:cubicBezTo>
                <a:cubicBezTo>
                  <a:pt x="6590551" y="-70721"/>
                  <a:pt x="6703704" y="16881"/>
                  <a:pt x="6891182" y="0"/>
                </a:cubicBezTo>
                <a:cubicBezTo>
                  <a:pt x="7078660" y="-16881"/>
                  <a:pt x="7220725" y="34169"/>
                  <a:pt x="7379354" y="0"/>
                </a:cubicBezTo>
                <a:cubicBezTo>
                  <a:pt x="7537983" y="-34169"/>
                  <a:pt x="7791330" y="36788"/>
                  <a:pt x="7946997" y="0"/>
                </a:cubicBezTo>
                <a:cubicBezTo>
                  <a:pt x="7985327" y="148603"/>
                  <a:pt x="7940119" y="239900"/>
                  <a:pt x="7946997" y="472631"/>
                </a:cubicBezTo>
                <a:cubicBezTo>
                  <a:pt x="7953875" y="705362"/>
                  <a:pt x="7901749" y="820541"/>
                  <a:pt x="7946997" y="975429"/>
                </a:cubicBezTo>
                <a:cubicBezTo>
                  <a:pt x="7992245" y="1130317"/>
                  <a:pt x="7937914" y="1349520"/>
                  <a:pt x="7946997" y="1508396"/>
                </a:cubicBezTo>
                <a:cubicBezTo>
                  <a:pt x="7956080" y="1667272"/>
                  <a:pt x="7918523" y="1791717"/>
                  <a:pt x="7946997" y="2041363"/>
                </a:cubicBezTo>
                <a:cubicBezTo>
                  <a:pt x="7975471" y="2291009"/>
                  <a:pt x="7912413" y="2448924"/>
                  <a:pt x="7946997" y="2574329"/>
                </a:cubicBezTo>
                <a:cubicBezTo>
                  <a:pt x="7981581" y="2699734"/>
                  <a:pt x="7933922" y="2831013"/>
                  <a:pt x="7946997" y="3016792"/>
                </a:cubicBezTo>
                <a:cubicBezTo>
                  <a:pt x="7784431" y="3041948"/>
                  <a:pt x="7699528" y="3001743"/>
                  <a:pt x="7538294" y="3016792"/>
                </a:cubicBezTo>
                <a:cubicBezTo>
                  <a:pt x="7377060" y="3031841"/>
                  <a:pt x="7191650" y="2998830"/>
                  <a:pt x="6970652" y="3016792"/>
                </a:cubicBezTo>
                <a:cubicBezTo>
                  <a:pt x="6749654" y="3034754"/>
                  <a:pt x="6751641" y="2969393"/>
                  <a:pt x="6561949" y="3016792"/>
                </a:cubicBezTo>
                <a:cubicBezTo>
                  <a:pt x="6372257" y="3064191"/>
                  <a:pt x="6143126" y="2958949"/>
                  <a:pt x="5994306" y="3016792"/>
                </a:cubicBezTo>
                <a:cubicBezTo>
                  <a:pt x="5845486" y="3074635"/>
                  <a:pt x="5754520" y="2983965"/>
                  <a:pt x="5665074" y="3016792"/>
                </a:cubicBezTo>
                <a:cubicBezTo>
                  <a:pt x="5575628" y="3049619"/>
                  <a:pt x="5435573" y="2987818"/>
                  <a:pt x="5335841" y="3016792"/>
                </a:cubicBezTo>
                <a:cubicBezTo>
                  <a:pt x="5236109" y="3045766"/>
                  <a:pt x="4908087" y="2949133"/>
                  <a:pt x="4768198" y="3016792"/>
                </a:cubicBezTo>
                <a:cubicBezTo>
                  <a:pt x="4628309" y="3084451"/>
                  <a:pt x="4524243" y="2970194"/>
                  <a:pt x="4359495" y="3016792"/>
                </a:cubicBezTo>
                <a:cubicBezTo>
                  <a:pt x="4194747" y="3063390"/>
                  <a:pt x="3923801" y="2961068"/>
                  <a:pt x="3712383" y="3016792"/>
                </a:cubicBezTo>
                <a:cubicBezTo>
                  <a:pt x="3500965" y="3072516"/>
                  <a:pt x="3489893" y="2991637"/>
                  <a:pt x="3303680" y="3016792"/>
                </a:cubicBezTo>
                <a:cubicBezTo>
                  <a:pt x="3117467" y="3041947"/>
                  <a:pt x="2826518" y="2948557"/>
                  <a:pt x="2656568" y="3016792"/>
                </a:cubicBezTo>
                <a:cubicBezTo>
                  <a:pt x="2486618" y="3085027"/>
                  <a:pt x="2478883" y="3007165"/>
                  <a:pt x="2327335" y="3016792"/>
                </a:cubicBezTo>
                <a:cubicBezTo>
                  <a:pt x="2175787" y="3026419"/>
                  <a:pt x="1858892" y="2943483"/>
                  <a:pt x="1680222" y="3016792"/>
                </a:cubicBezTo>
                <a:cubicBezTo>
                  <a:pt x="1501552" y="3090101"/>
                  <a:pt x="1452397" y="3011090"/>
                  <a:pt x="1271520" y="3016792"/>
                </a:cubicBezTo>
                <a:cubicBezTo>
                  <a:pt x="1090643" y="3022494"/>
                  <a:pt x="1073517" y="2983273"/>
                  <a:pt x="942287" y="3016792"/>
                </a:cubicBezTo>
                <a:cubicBezTo>
                  <a:pt x="811057" y="3050311"/>
                  <a:pt x="709009" y="3007134"/>
                  <a:pt x="533584" y="3016792"/>
                </a:cubicBezTo>
                <a:cubicBezTo>
                  <a:pt x="358159" y="3026450"/>
                  <a:pt x="244494" y="2963567"/>
                  <a:pt x="0" y="3016792"/>
                </a:cubicBezTo>
                <a:cubicBezTo>
                  <a:pt x="-2408" y="2809867"/>
                  <a:pt x="9372" y="2736849"/>
                  <a:pt x="0" y="2574329"/>
                </a:cubicBezTo>
                <a:cubicBezTo>
                  <a:pt x="-9372" y="2411809"/>
                  <a:pt x="24130" y="2302316"/>
                  <a:pt x="0" y="2162034"/>
                </a:cubicBezTo>
                <a:cubicBezTo>
                  <a:pt x="-24130" y="2021753"/>
                  <a:pt x="24004" y="1943585"/>
                  <a:pt x="0" y="1749739"/>
                </a:cubicBezTo>
                <a:cubicBezTo>
                  <a:pt x="-24004" y="1555894"/>
                  <a:pt x="49280" y="1463439"/>
                  <a:pt x="0" y="1216773"/>
                </a:cubicBezTo>
                <a:cubicBezTo>
                  <a:pt x="-49280" y="970107"/>
                  <a:pt x="25951" y="987734"/>
                  <a:pt x="0" y="804478"/>
                </a:cubicBezTo>
                <a:cubicBezTo>
                  <a:pt x="-25951" y="621222"/>
                  <a:pt x="43073" y="254976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 startAt="4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近代建築設施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14350" lvl="0" indent="-514350">
              <a:lnSpc>
                <a:spcPts val="33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 startAt="4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產業參觀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/>
            </a:r>
            <a:b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走訪近代建設或產業工廠，見證政府宣揚其政治教化下國家文明進步的榮景；以及透過參觀軍事設施以強化國防意識。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846E148A-4E41-86E6-CD18-76F5B8DA1E6E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85194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修學旅行地點的安排？</a:t>
            </a:r>
            <a:endParaRPr lang="zh-TW" altLang="en-US" sz="2800" dirty="0">
              <a:solidFill>
                <a:schemeClr val="bg1"/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8FE57F54-9AF6-355D-C370-9FE276168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7973" y="4409211"/>
            <a:ext cx="2275333" cy="244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15189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="" xmlns:a16="http://schemas.microsoft.com/office/drawing/2014/main" id="{D2D4ED63-14EA-EC6E-859F-4657661B2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卡通, 美工圖案, 圖形, 圖解 的圖片&#10;&#10;AI 產生的內容可能不正確。">
            <a:extLst>
              <a:ext uri="{FF2B5EF4-FFF2-40B4-BE49-F238E27FC236}">
                <a16:creationId xmlns="" xmlns:a16="http://schemas.microsoft.com/office/drawing/2014/main" id="{2F7112AA-3407-F867-CD4D-B3C40882FB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462" y="3429000"/>
            <a:ext cx="3137778" cy="3098616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219EA3B0-5539-84CE-D526-0E57BAF506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0982">
            <a:off x="12622227" y="3065330"/>
            <a:ext cx="1575178" cy="3394133"/>
          </a:xfrm>
          <a:prstGeom prst="rect">
            <a:avLst/>
          </a:prstGeom>
        </p:spPr>
      </p:pic>
      <p:sp>
        <p:nvSpPr>
          <p:cNvPr id="6" name="Google Shape;93;p2">
            <a:extLst>
              <a:ext uri="{FF2B5EF4-FFF2-40B4-BE49-F238E27FC236}">
                <a16:creationId xmlns="" xmlns:a16="http://schemas.microsoft.com/office/drawing/2014/main" id="{B17232CC-5A44-A01E-C6F8-153481BF20F0}"/>
              </a:ext>
            </a:extLst>
          </p:cNvPr>
          <p:cNvSpPr txBox="1">
            <a:spLocks/>
          </p:cNvSpPr>
          <p:nvPr/>
        </p:nvSpPr>
        <p:spPr>
          <a:xfrm>
            <a:off x="5069584" y="2543175"/>
            <a:ext cx="3940303" cy="1771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嘉義家政女學校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島內修學旅行</a:t>
            </a:r>
          </a:p>
        </p:txBody>
      </p:sp>
    </p:spTree>
    <p:extLst>
      <p:ext uri="{BB962C8B-B14F-4D97-AF65-F5344CB8AC3E}">
        <p14:creationId xmlns:p14="http://schemas.microsoft.com/office/powerpoint/2010/main" val="3494253232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8;p7">
            <a:extLst>
              <a:ext uri="{FF2B5EF4-FFF2-40B4-BE49-F238E27FC236}">
                <a16:creationId xmlns="" xmlns:a16="http://schemas.microsoft.com/office/drawing/2014/main" id="{CE19EE4D-BC09-621C-5A0C-C7243CF81C11}"/>
              </a:ext>
            </a:extLst>
          </p:cNvPr>
          <p:cNvSpPr txBox="1"/>
          <p:nvPr/>
        </p:nvSpPr>
        <p:spPr>
          <a:xfrm>
            <a:off x="1426783" y="2387631"/>
            <a:ext cx="7406321" cy="3135346"/>
          </a:xfrm>
          <a:custGeom>
            <a:avLst/>
            <a:gdLst>
              <a:gd name="connsiteX0" fmla="*/ 0 w 7406321"/>
              <a:gd name="connsiteY0" fmla="*/ 0 h 3135346"/>
              <a:gd name="connsiteX1" fmla="*/ 495654 w 7406321"/>
              <a:gd name="connsiteY1" fmla="*/ 0 h 3135346"/>
              <a:gd name="connsiteX2" fmla="*/ 843181 w 7406321"/>
              <a:gd name="connsiteY2" fmla="*/ 0 h 3135346"/>
              <a:gd name="connsiteX3" fmla="*/ 1561025 w 7406321"/>
              <a:gd name="connsiteY3" fmla="*/ 0 h 3135346"/>
              <a:gd name="connsiteX4" fmla="*/ 2056678 w 7406321"/>
              <a:gd name="connsiteY4" fmla="*/ 0 h 3135346"/>
              <a:gd name="connsiteX5" fmla="*/ 2552332 w 7406321"/>
              <a:gd name="connsiteY5" fmla="*/ 0 h 3135346"/>
              <a:gd name="connsiteX6" fmla="*/ 3270176 w 7406321"/>
              <a:gd name="connsiteY6" fmla="*/ 0 h 3135346"/>
              <a:gd name="connsiteX7" fmla="*/ 3691766 w 7406321"/>
              <a:gd name="connsiteY7" fmla="*/ 0 h 3135346"/>
              <a:gd name="connsiteX8" fmla="*/ 4409610 w 7406321"/>
              <a:gd name="connsiteY8" fmla="*/ 0 h 3135346"/>
              <a:gd name="connsiteX9" fmla="*/ 5127453 w 7406321"/>
              <a:gd name="connsiteY9" fmla="*/ 0 h 3135346"/>
              <a:gd name="connsiteX10" fmla="*/ 5697170 w 7406321"/>
              <a:gd name="connsiteY10" fmla="*/ 0 h 3135346"/>
              <a:gd name="connsiteX11" fmla="*/ 6415013 w 7406321"/>
              <a:gd name="connsiteY11" fmla="*/ 0 h 3135346"/>
              <a:gd name="connsiteX12" fmla="*/ 6910667 w 7406321"/>
              <a:gd name="connsiteY12" fmla="*/ 0 h 3135346"/>
              <a:gd name="connsiteX13" fmla="*/ 7406321 w 7406321"/>
              <a:gd name="connsiteY13" fmla="*/ 0 h 3135346"/>
              <a:gd name="connsiteX14" fmla="*/ 7406321 w 7406321"/>
              <a:gd name="connsiteY14" fmla="*/ 553911 h 3135346"/>
              <a:gd name="connsiteX15" fmla="*/ 7406321 w 7406321"/>
              <a:gd name="connsiteY15" fmla="*/ 1076469 h 3135346"/>
              <a:gd name="connsiteX16" fmla="*/ 7406321 w 7406321"/>
              <a:gd name="connsiteY16" fmla="*/ 1599026 h 3135346"/>
              <a:gd name="connsiteX17" fmla="*/ 7406321 w 7406321"/>
              <a:gd name="connsiteY17" fmla="*/ 2152938 h 3135346"/>
              <a:gd name="connsiteX18" fmla="*/ 7406321 w 7406321"/>
              <a:gd name="connsiteY18" fmla="*/ 3135346 h 3135346"/>
              <a:gd name="connsiteX19" fmla="*/ 6762541 w 7406321"/>
              <a:gd name="connsiteY19" fmla="*/ 3135346 h 3135346"/>
              <a:gd name="connsiteX20" fmla="*/ 6340950 w 7406321"/>
              <a:gd name="connsiteY20" fmla="*/ 3135346 h 3135346"/>
              <a:gd name="connsiteX21" fmla="*/ 5623107 w 7406321"/>
              <a:gd name="connsiteY21" fmla="*/ 3135346 h 3135346"/>
              <a:gd name="connsiteX22" fmla="*/ 5053390 w 7406321"/>
              <a:gd name="connsiteY22" fmla="*/ 3135346 h 3135346"/>
              <a:gd name="connsiteX23" fmla="*/ 4631799 w 7406321"/>
              <a:gd name="connsiteY23" fmla="*/ 3135346 h 3135346"/>
              <a:gd name="connsiteX24" fmla="*/ 4062082 w 7406321"/>
              <a:gd name="connsiteY24" fmla="*/ 3135346 h 3135346"/>
              <a:gd name="connsiteX25" fmla="*/ 3714555 w 7406321"/>
              <a:gd name="connsiteY25" fmla="*/ 3135346 h 3135346"/>
              <a:gd name="connsiteX26" fmla="*/ 3367027 w 7406321"/>
              <a:gd name="connsiteY26" fmla="*/ 3135346 h 3135346"/>
              <a:gd name="connsiteX27" fmla="*/ 2797310 w 7406321"/>
              <a:gd name="connsiteY27" fmla="*/ 3135346 h 3135346"/>
              <a:gd name="connsiteX28" fmla="*/ 2375720 w 7406321"/>
              <a:gd name="connsiteY28" fmla="*/ 3135346 h 3135346"/>
              <a:gd name="connsiteX29" fmla="*/ 1731940 w 7406321"/>
              <a:gd name="connsiteY29" fmla="*/ 3135346 h 3135346"/>
              <a:gd name="connsiteX30" fmla="*/ 1310349 w 7406321"/>
              <a:gd name="connsiteY30" fmla="*/ 3135346 h 3135346"/>
              <a:gd name="connsiteX31" fmla="*/ 666569 w 7406321"/>
              <a:gd name="connsiteY31" fmla="*/ 3135346 h 3135346"/>
              <a:gd name="connsiteX32" fmla="*/ 0 w 7406321"/>
              <a:gd name="connsiteY32" fmla="*/ 3135346 h 3135346"/>
              <a:gd name="connsiteX33" fmla="*/ 0 w 7406321"/>
              <a:gd name="connsiteY33" fmla="*/ 2581435 h 3135346"/>
              <a:gd name="connsiteX34" fmla="*/ 0 w 7406321"/>
              <a:gd name="connsiteY34" fmla="*/ 2027524 h 3135346"/>
              <a:gd name="connsiteX35" fmla="*/ 0 w 7406321"/>
              <a:gd name="connsiteY35" fmla="*/ 1442259 h 3135346"/>
              <a:gd name="connsiteX36" fmla="*/ 0 w 7406321"/>
              <a:gd name="connsiteY36" fmla="*/ 951055 h 3135346"/>
              <a:gd name="connsiteX37" fmla="*/ 0 w 7406321"/>
              <a:gd name="connsiteY37" fmla="*/ 0 h 313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406321" h="3135346" extrusionOk="0">
                <a:moveTo>
                  <a:pt x="0" y="0"/>
                </a:moveTo>
                <a:cubicBezTo>
                  <a:pt x="129571" y="-3740"/>
                  <a:pt x="322211" y="36899"/>
                  <a:pt x="495654" y="0"/>
                </a:cubicBezTo>
                <a:cubicBezTo>
                  <a:pt x="669097" y="-36899"/>
                  <a:pt x="674331" y="16473"/>
                  <a:pt x="843181" y="0"/>
                </a:cubicBezTo>
                <a:cubicBezTo>
                  <a:pt x="1012031" y="-16473"/>
                  <a:pt x="1395204" y="46435"/>
                  <a:pt x="1561025" y="0"/>
                </a:cubicBezTo>
                <a:cubicBezTo>
                  <a:pt x="1726846" y="-46435"/>
                  <a:pt x="1823283" y="43187"/>
                  <a:pt x="2056678" y="0"/>
                </a:cubicBezTo>
                <a:cubicBezTo>
                  <a:pt x="2290073" y="-43187"/>
                  <a:pt x="2429655" y="34360"/>
                  <a:pt x="2552332" y="0"/>
                </a:cubicBezTo>
                <a:cubicBezTo>
                  <a:pt x="2675009" y="-34360"/>
                  <a:pt x="3111225" y="43790"/>
                  <a:pt x="3270176" y="0"/>
                </a:cubicBezTo>
                <a:cubicBezTo>
                  <a:pt x="3429127" y="-43790"/>
                  <a:pt x="3527262" y="31937"/>
                  <a:pt x="3691766" y="0"/>
                </a:cubicBezTo>
                <a:cubicBezTo>
                  <a:pt x="3856270" y="-31937"/>
                  <a:pt x="4149631" y="65198"/>
                  <a:pt x="4409610" y="0"/>
                </a:cubicBezTo>
                <a:cubicBezTo>
                  <a:pt x="4669589" y="-65198"/>
                  <a:pt x="4932455" y="67147"/>
                  <a:pt x="5127453" y="0"/>
                </a:cubicBezTo>
                <a:cubicBezTo>
                  <a:pt x="5322451" y="-67147"/>
                  <a:pt x="5425089" y="3768"/>
                  <a:pt x="5697170" y="0"/>
                </a:cubicBezTo>
                <a:cubicBezTo>
                  <a:pt x="5969251" y="-3768"/>
                  <a:pt x="6113283" y="23140"/>
                  <a:pt x="6415013" y="0"/>
                </a:cubicBezTo>
                <a:cubicBezTo>
                  <a:pt x="6716743" y="-23140"/>
                  <a:pt x="6699779" y="3399"/>
                  <a:pt x="6910667" y="0"/>
                </a:cubicBezTo>
                <a:cubicBezTo>
                  <a:pt x="7121555" y="-3399"/>
                  <a:pt x="7195998" y="8906"/>
                  <a:pt x="7406321" y="0"/>
                </a:cubicBezTo>
                <a:cubicBezTo>
                  <a:pt x="7432009" y="219694"/>
                  <a:pt x="7374984" y="334752"/>
                  <a:pt x="7406321" y="553911"/>
                </a:cubicBezTo>
                <a:cubicBezTo>
                  <a:pt x="7437658" y="773070"/>
                  <a:pt x="7400492" y="869768"/>
                  <a:pt x="7406321" y="1076469"/>
                </a:cubicBezTo>
                <a:cubicBezTo>
                  <a:pt x="7412150" y="1283170"/>
                  <a:pt x="7388852" y="1402664"/>
                  <a:pt x="7406321" y="1599026"/>
                </a:cubicBezTo>
                <a:cubicBezTo>
                  <a:pt x="7423790" y="1795388"/>
                  <a:pt x="7383983" y="1964336"/>
                  <a:pt x="7406321" y="2152938"/>
                </a:cubicBezTo>
                <a:cubicBezTo>
                  <a:pt x="7428659" y="2341540"/>
                  <a:pt x="7328479" y="2846890"/>
                  <a:pt x="7406321" y="3135346"/>
                </a:cubicBezTo>
                <a:cubicBezTo>
                  <a:pt x="7161015" y="3159684"/>
                  <a:pt x="7082705" y="3094217"/>
                  <a:pt x="6762541" y="3135346"/>
                </a:cubicBezTo>
                <a:cubicBezTo>
                  <a:pt x="6442377" y="3176475"/>
                  <a:pt x="6540233" y="3110961"/>
                  <a:pt x="6340950" y="3135346"/>
                </a:cubicBezTo>
                <a:cubicBezTo>
                  <a:pt x="6141667" y="3159731"/>
                  <a:pt x="5961989" y="3081537"/>
                  <a:pt x="5623107" y="3135346"/>
                </a:cubicBezTo>
                <a:cubicBezTo>
                  <a:pt x="5284225" y="3189155"/>
                  <a:pt x="5281762" y="3128746"/>
                  <a:pt x="5053390" y="3135346"/>
                </a:cubicBezTo>
                <a:cubicBezTo>
                  <a:pt x="4825018" y="3141946"/>
                  <a:pt x="4764387" y="3122668"/>
                  <a:pt x="4631799" y="3135346"/>
                </a:cubicBezTo>
                <a:cubicBezTo>
                  <a:pt x="4499211" y="3148024"/>
                  <a:pt x="4335046" y="3075860"/>
                  <a:pt x="4062082" y="3135346"/>
                </a:cubicBezTo>
                <a:cubicBezTo>
                  <a:pt x="3789118" y="3194832"/>
                  <a:pt x="3833509" y="3108936"/>
                  <a:pt x="3714555" y="3135346"/>
                </a:cubicBezTo>
                <a:cubicBezTo>
                  <a:pt x="3595601" y="3161756"/>
                  <a:pt x="3507746" y="3112604"/>
                  <a:pt x="3367027" y="3135346"/>
                </a:cubicBezTo>
                <a:cubicBezTo>
                  <a:pt x="3226308" y="3158088"/>
                  <a:pt x="3007723" y="3116681"/>
                  <a:pt x="2797310" y="3135346"/>
                </a:cubicBezTo>
                <a:cubicBezTo>
                  <a:pt x="2586897" y="3154011"/>
                  <a:pt x="2540129" y="3086727"/>
                  <a:pt x="2375720" y="3135346"/>
                </a:cubicBezTo>
                <a:cubicBezTo>
                  <a:pt x="2211311" y="3183965"/>
                  <a:pt x="1917461" y="3118301"/>
                  <a:pt x="1731940" y="3135346"/>
                </a:cubicBezTo>
                <a:cubicBezTo>
                  <a:pt x="1546419" y="3152391"/>
                  <a:pt x="1464376" y="3112509"/>
                  <a:pt x="1310349" y="3135346"/>
                </a:cubicBezTo>
                <a:cubicBezTo>
                  <a:pt x="1156322" y="3158183"/>
                  <a:pt x="854756" y="3073684"/>
                  <a:pt x="666569" y="3135346"/>
                </a:cubicBezTo>
                <a:cubicBezTo>
                  <a:pt x="478382" y="3197008"/>
                  <a:pt x="308352" y="3070476"/>
                  <a:pt x="0" y="3135346"/>
                </a:cubicBezTo>
                <a:cubicBezTo>
                  <a:pt x="-66449" y="2964113"/>
                  <a:pt x="195" y="2845224"/>
                  <a:pt x="0" y="2581435"/>
                </a:cubicBezTo>
                <a:cubicBezTo>
                  <a:pt x="-195" y="2317646"/>
                  <a:pt x="5271" y="2285671"/>
                  <a:pt x="0" y="2027524"/>
                </a:cubicBezTo>
                <a:cubicBezTo>
                  <a:pt x="-5271" y="1769377"/>
                  <a:pt x="57530" y="1723152"/>
                  <a:pt x="0" y="1442259"/>
                </a:cubicBezTo>
                <a:cubicBezTo>
                  <a:pt x="-57530" y="1161367"/>
                  <a:pt x="27511" y="1077859"/>
                  <a:pt x="0" y="951055"/>
                </a:cubicBezTo>
                <a:cubicBezTo>
                  <a:pt x="-27511" y="824251"/>
                  <a:pt x="56874" y="407637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二日島內修學旅行：找出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4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個景點。</a:t>
            </a: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訂出修學旅行景點規劃的主題。</a:t>
            </a: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範圍含嘉義郡，不出臺南州。</a:t>
            </a: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自嘉義家政女學校出發，第一站為嘉義公園，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/>
            </a:r>
            <a:b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第二日回嘉義停車場解散。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="" xmlns:a16="http://schemas.microsoft.com/office/drawing/2014/main" id="{565D9C97-5F3A-7E4C-E2CA-F3A97C5035EA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學習任務：二日島內修學旅行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4DF41E55-E30F-4743-62B1-99ECCCEA04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480611" y="2566078"/>
            <a:ext cx="3364765" cy="3587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231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="" xmlns:a16="http://schemas.microsoft.com/office/drawing/2014/main" id="{14425933-BD6D-1B0F-729D-56D8D13E08A1}"/>
              </a:ext>
            </a:extLst>
          </p:cNvPr>
          <p:cNvSpPr txBox="1">
            <a:spLocks/>
          </p:cNvSpPr>
          <p:nvPr/>
        </p:nvSpPr>
        <p:spPr>
          <a:xfrm>
            <a:off x="741944" y="807075"/>
            <a:ext cx="6079480" cy="710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嘉家女島內修學之旅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1</a:t>
            </a:r>
          </a:p>
        </p:txBody>
      </p:sp>
      <p:sp>
        <p:nvSpPr>
          <p:cNvPr id="3" name="Google Shape;156;p9">
            <a:extLst>
              <a:ext uri="{FF2B5EF4-FFF2-40B4-BE49-F238E27FC236}">
                <a16:creationId xmlns="" xmlns:a16="http://schemas.microsoft.com/office/drawing/2014/main" id="{FED096B8-30AD-6687-1B3D-B50685CF721F}"/>
              </a:ext>
            </a:extLst>
          </p:cNvPr>
          <p:cNvSpPr txBox="1">
            <a:spLocks/>
          </p:cNvSpPr>
          <p:nvPr/>
        </p:nvSpPr>
        <p:spPr>
          <a:xfrm>
            <a:off x="601736" y="3160131"/>
            <a:ext cx="2470648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窺視日治時期的修學旅行</a:t>
            </a:r>
          </a:p>
        </p:txBody>
      </p:sp>
      <p:sp>
        <p:nvSpPr>
          <p:cNvPr id="4" name="Google Shape;156;p9">
            <a:extLst>
              <a:ext uri="{FF2B5EF4-FFF2-40B4-BE49-F238E27FC236}">
                <a16:creationId xmlns="" xmlns:a16="http://schemas.microsoft.com/office/drawing/2014/main" id="{6D5BCECD-47FA-DCC1-DF8F-D1C725A74C89}"/>
              </a:ext>
            </a:extLst>
          </p:cNvPr>
          <p:cNvSpPr txBox="1">
            <a:spLocks/>
          </p:cNvSpPr>
          <p:nvPr/>
        </p:nvSpPr>
        <p:spPr>
          <a:xfrm>
            <a:off x="3454664" y="3741097"/>
            <a:ext cx="2470648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島內修學之旅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個人摘要景點與尋找照片</a:t>
            </a:r>
          </a:p>
        </p:txBody>
      </p:sp>
      <p:sp>
        <p:nvSpPr>
          <p:cNvPr id="5" name="Google Shape;156;p9">
            <a:extLst>
              <a:ext uri="{FF2B5EF4-FFF2-40B4-BE49-F238E27FC236}">
                <a16:creationId xmlns="" xmlns:a16="http://schemas.microsoft.com/office/drawing/2014/main" id="{66A67AAD-E08D-AD09-32B2-228D08DBC60F}"/>
              </a:ext>
            </a:extLst>
          </p:cNvPr>
          <p:cNvSpPr txBox="1">
            <a:spLocks/>
          </p:cNvSpPr>
          <p:nvPr/>
        </p:nvSpPr>
        <p:spPr>
          <a:xfrm>
            <a:off x="6014984" y="3333867"/>
            <a:ext cx="3165592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小組島內修學旅行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景點規劃與討論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（利用</a:t>
            </a:r>
            <a:r>
              <a:rPr lang="en" altLang="zh-TW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Padlet)</a:t>
            </a:r>
          </a:p>
        </p:txBody>
      </p:sp>
      <p:sp>
        <p:nvSpPr>
          <p:cNvPr id="7" name="Google Shape;156;p9">
            <a:extLst>
              <a:ext uri="{FF2B5EF4-FFF2-40B4-BE49-F238E27FC236}">
                <a16:creationId xmlns="" xmlns:a16="http://schemas.microsoft.com/office/drawing/2014/main" id="{809F2A1B-862E-38CC-236E-A1CCAF922F3E}"/>
              </a:ext>
            </a:extLst>
          </p:cNvPr>
          <p:cNvSpPr txBox="1">
            <a:spLocks/>
          </p:cNvSpPr>
          <p:nvPr/>
        </p:nvSpPr>
        <p:spPr>
          <a:xfrm>
            <a:off x="9544568" y="3741097"/>
            <a:ext cx="2157984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修學旅行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紀念寫真帖</a:t>
            </a:r>
          </a:p>
        </p:txBody>
      </p:sp>
      <p:sp>
        <p:nvSpPr>
          <p:cNvPr id="8" name="Google Shape;156;p9">
            <a:extLst>
              <a:ext uri="{FF2B5EF4-FFF2-40B4-BE49-F238E27FC236}">
                <a16:creationId xmlns="" xmlns:a16="http://schemas.microsoft.com/office/drawing/2014/main" id="{D9A661BD-99E0-5788-BAD9-7108A852F0B7}"/>
              </a:ext>
            </a:extLst>
          </p:cNvPr>
          <p:cNvSpPr txBox="1">
            <a:spLocks/>
          </p:cNvSpPr>
          <p:nvPr/>
        </p:nvSpPr>
        <p:spPr>
          <a:xfrm>
            <a:off x="894344" y="2337172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01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" name="Google Shape;156;p9">
            <a:extLst>
              <a:ext uri="{FF2B5EF4-FFF2-40B4-BE49-F238E27FC236}">
                <a16:creationId xmlns="" xmlns:a16="http://schemas.microsoft.com/office/drawing/2014/main" id="{5892EFBE-2EEF-3A5D-5F20-6D62C47AA0C2}"/>
              </a:ext>
            </a:extLst>
          </p:cNvPr>
          <p:cNvSpPr txBox="1">
            <a:spLocks/>
          </p:cNvSpPr>
          <p:nvPr/>
        </p:nvSpPr>
        <p:spPr>
          <a:xfrm>
            <a:off x="4039880" y="2629780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02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" name="Google Shape;156;p9">
            <a:extLst>
              <a:ext uri="{FF2B5EF4-FFF2-40B4-BE49-F238E27FC236}">
                <a16:creationId xmlns="" xmlns:a16="http://schemas.microsoft.com/office/drawing/2014/main" id="{5B1EC6D4-72BD-58B9-AF43-FCEF3AF788F5}"/>
              </a:ext>
            </a:extLst>
          </p:cNvPr>
          <p:cNvSpPr txBox="1">
            <a:spLocks/>
          </p:cNvSpPr>
          <p:nvPr/>
        </p:nvSpPr>
        <p:spPr>
          <a:xfrm>
            <a:off x="6874520" y="2227444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03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1" name="Google Shape;156;p9">
            <a:extLst>
              <a:ext uri="{FF2B5EF4-FFF2-40B4-BE49-F238E27FC236}">
                <a16:creationId xmlns="" xmlns:a16="http://schemas.microsoft.com/office/drawing/2014/main" id="{DF99120C-9F1F-E28F-5DC3-0125BEDF849D}"/>
              </a:ext>
            </a:extLst>
          </p:cNvPr>
          <p:cNvSpPr txBox="1">
            <a:spLocks/>
          </p:cNvSpPr>
          <p:nvPr/>
        </p:nvSpPr>
        <p:spPr>
          <a:xfrm>
            <a:off x="9946904" y="2666356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04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20" name="圖片 19">
            <a:extLst>
              <a:ext uri="{FF2B5EF4-FFF2-40B4-BE49-F238E27FC236}">
                <a16:creationId xmlns="" xmlns:a16="http://schemas.microsoft.com/office/drawing/2014/main" id="{960E3626-BB20-7BCE-36A5-569B3A54F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31588" flipV="1">
            <a:off x="793690" y="5136047"/>
            <a:ext cx="2569586" cy="1139841"/>
          </a:xfrm>
          <a:prstGeom prst="rect">
            <a:avLst/>
          </a:prstGeom>
        </p:spPr>
      </p:pic>
      <p:pic>
        <p:nvPicPr>
          <p:cNvPr id="21" name="圖片 20" descr="一張含有 螢幕擷取畫面, 設計 的圖片&#10;&#10;AI 產生的內容可能不正確。">
            <a:extLst>
              <a:ext uri="{FF2B5EF4-FFF2-40B4-BE49-F238E27FC236}">
                <a16:creationId xmlns="" xmlns:a16="http://schemas.microsoft.com/office/drawing/2014/main" id="{E6E1171D-23F8-42FD-EB1D-CEBE2858B2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26044">
            <a:off x="4738435" y="5044705"/>
            <a:ext cx="1726390" cy="1783936"/>
          </a:xfrm>
          <a:prstGeom prst="rect">
            <a:avLst/>
          </a:prstGeom>
        </p:spPr>
      </p:pic>
      <p:pic>
        <p:nvPicPr>
          <p:cNvPr id="22" name="圖片 21" descr="一張含有 螢幕擷取畫面, 黃色, 設計 的圖片&#10;&#10;AI 產生的內容可能不正確。">
            <a:extLst>
              <a:ext uri="{FF2B5EF4-FFF2-40B4-BE49-F238E27FC236}">
                <a16:creationId xmlns="" xmlns:a16="http://schemas.microsoft.com/office/drawing/2014/main" id="{F2798193-4C0F-0BAA-4F87-BDD8CAA053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45626">
            <a:off x="7227025" y="4790213"/>
            <a:ext cx="1914761" cy="1831511"/>
          </a:xfrm>
          <a:prstGeom prst="rect">
            <a:avLst/>
          </a:prstGeom>
        </p:spPr>
      </p:pic>
      <p:pic>
        <p:nvPicPr>
          <p:cNvPr id="23" name="圖片 22" descr="一張含有 螢幕擷取畫面, 設計 的圖片&#10;&#10;AI 產生的內容可能不正確。">
            <a:extLst>
              <a:ext uri="{FF2B5EF4-FFF2-40B4-BE49-F238E27FC236}">
                <a16:creationId xmlns="" xmlns:a16="http://schemas.microsoft.com/office/drawing/2014/main" id="{40718FE0-C17C-DE1B-D72E-F17AEBAEE6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330164" flipH="1">
            <a:off x="10317755" y="4804459"/>
            <a:ext cx="1566411" cy="191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24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891CB08-5F53-7A4C-C7E8-4A2934BC1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56;p9">
            <a:extLst>
              <a:ext uri="{FF2B5EF4-FFF2-40B4-BE49-F238E27FC236}">
                <a16:creationId xmlns="" xmlns:a16="http://schemas.microsoft.com/office/drawing/2014/main" id="{9C871D7C-C7FC-B4DA-43E5-3446829AF721}"/>
              </a:ext>
            </a:extLst>
          </p:cNvPr>
          <p:cNvSpPr txBox="1">
            <a:spLocks/>
          </p:cNvSpPr>
          <p:nvPr/>
        </p:nvSpPr>
        <p:spPr>
          <a:xfrm>
            <a:off x="666949" y="1989864"/>
            <a:ext cx="2359025" cy="10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臺南州的範圍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B04CF7DD-D385-38A5-52E1-AC198FAF72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46" t="10885" r="34940" b="11632"/>
          <a:stretch/>
        </p:blipFill>
        <p:spPr bwMode="auto">
          <a:xfrm>
            <a:off x="4082979" y="1989864"/>
            <a:ext cx="2792658" cy="3988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48CB355D-E226-A553-F64A-B33865F8E1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100"/>
                    </a14:imgEffect>
                    <a14:imgEffect>
                      <a14:saturation sat="2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74" t="10596" r="28631" b="12036"/>
          <a:stretch/>
        </p:blipFill>
        <p:spPr bwMode="auto">
          <a:xfrm>
            <a:off x="7152731" y="1989864"/>
            <a:ext cx="4032547" cy="3988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7177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D44D291-564D-AC7B-4E4D-3B7F69422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38;p7">
            <a:extLst>
              <a:ext uri="{FF2B5EF4-FFF2-40B4-BE49-F238E27FC236}">
                <a16:creationId xmlns="" xmlns:a16="http://schemas.microsoft.com/office/drawing/2014/main" id="{F3D99D45-4866-8FDE-BDE1-B647E16175A3}"/>
              </a:ext>
            </a:extLst>
          </p:cNvPr>
          <p:cNvSpPr txBox="1"/>
          <p:nvPr/>
        </p:nvSpPr>
        <p:spPr>
          <a:xfrm>
            <a:off x="1028198" y="2411077"/>
            <a:ext cx="10108725" cy="3374153"/>
          </a:xfrm>
          <a:custGeom>
            <a:avLst/>
            <a:gdLst>
              <a:gd name="connsiteX0" fmla="*/ 0 w 10108725"/>
              <a:gd name="connsiteY0" fmla="*/ 0 h 3374153"/>
              <a:gd name="connsiteX1" fmla="*/ 493544 w 10108725"/>
              <a:gd name="connsiteY1" fmla="*/ 0 h 3374153"/>
              <a:gd name="connsiteX2" fmla="*/ 784913 w 10108725"/>
              <a:gd name="connsiteY2" fmla="*/ 0 h 3374153"/>
              <a:gd name="connsiteX3" fmla="*/ 1581718 w 10108725"/>
              <a:gd name="connsiteY3" fmla="*/ 0 h 3374153"/>
              <a:gd name="connsiteX4" fmla="*/ 2075262 w 10108725"/>
              <a:gd name="connsiteY4" fmla="*/ 0 h 3374153"/>
              <a:gd name="connsiteX5" fmla="*/ 2568805 w 10108725"/>
              <a:gd name="connsiteY5" fmla="*/ 0 h 3374153"/>
              <a:gd name="connsiteX6" fmla="*/ 3365611 w 10108725"/>
              <a:gd name="connsiteY6" fmla="*/ 0 h 3374153"/>
              <a:gd name="connsiteX7" fmla="*/ 3758067 w 10108725"/>
              <a:gd name="connsiteY7" fmla="*/ 0 h 3374153"/>
              <a:gd name="connsiteX8" fmla="*/ 4554873 w 10108725"/>
              <a:gd name="connsiteY8" fmla="*/ 0 h 3374153"/>
              <a:gd name="connsiteX9" fmla="*/ 5351678 w 10108725"/>
              <a:gd name="connsiteY9" fmla="*/ 0 h 3374153"/>
              <a:gd name="connsiteX10" fmla="*/ 5946309 w 10108725"/>
              <a:gd name="connsiteY10" fmla="*/ 0 h 3374153"/>
              <a:gd name="connsiteX11" fmla="*/ 6743114 w 10108725"/>
              <a:gd name="connsiteY11" fmla="*/ 0 h 3374153"/>
              <a:gd name="connsiteX12" fmla="*/ 7236658 w 10108725"/>
              <a:gd name="connsiteY12" fmla="*/ 0 h 3374153"/>
              <a:gd name="connsiteX13" fmla="*/ 7730201 w 10108725"/>
              <a:gd name="connsiteY13" fmla="*/ 0 h 3374153"/>
              <a:gd name="connsiteX14" fmla="*/ 8425920 w 10108725"/>
              <a:gd name="connsiteY14" fmla="*/ 0 h 3374153"/>
              <a:gd name="connsiteX15" fmla="*/ 8919463 w 10108725"/>
              <a:gd name="connsiteY15" fmla="*/ 0 h 3374153"/>
              <a:gd name="connsiteX16" fmla="*/ 10108725 w 10108725"/>
              <a:gd name="connsiteY16" fmla="*/ 0 h 3374153"/>
              <a:gd name="connsiteX17" fmla="*/ 10108725 w 10108725"/>
              <a:gd name="connsiteY17" fmla="*/ 629842 h 3374153"/>
              <a:gd name="connsiteX18" fmla="*/ 10108725 w 10108725"/>
              <a:gd name="connsiteY18" fmla="*/ 1225942 h 3374153"/>
              <a:gd name="connsiteX19" fmla="*/ 10108725 w 10108725"/>
              <a:gd name="connsiteY19" fmla="*/ 1822043 h 3374153"/>
              <a:gd name="connsiteX20" fmla="*/ 10108725 w 10108725"/>
              <a:gd name="connsiteY20" fmla="*/ 2283177 h 3374153"/>
              <a:gd name="connsiteX21" fmla="*/ 10108725 w 10108725"/>
              <a:gd name="connsiteY21" fmla="*/ 2778053 h 3374153"/>
              <a:gd name="connsiteX22" fmla="*/ 10108725 w 10108725"/>
              <a:gd name="connsiteY22" fmla="*/ 3374153 h 3374153"/>
              <a:gd name="connsiteX23" fmla="*/ 9615181 w 10108725"/>
              <a:gd name="connsiteY23" fmla="*/ 3374153 h 3374153"/>
              <a:gd name="connsiteX24" fmla="*/ 9020550 w 10108725"/>
              <a:gd name="connsiteY24" fmla="*/ 3374153 h 3374153"/>
              <a:gd name="connsiteX25" fmla="*/ 8729181 w 10108725"/>
              <a:gd name="connsiteY25" fmla="*/ 3374153 h 3374153"/>
              <a:gd name="connsiteX26" fmla="*/ 8437812 w 10108725"/>
              <a:gd name="connsiteY26" fmla="*/ 3374153 h 3374153"/>
              <a:gd name="connsiteX27" fmla="*/ 7843181 w 10108725"/>
              <a:gd name="connsiteY27" fmla="*/ 3374153 h 3374153"/>
              <a:gd name="connsiteX28" fmla="*/ 7450725 w 10108725"/>
              <a:gd name="connsiteY28" fmla="*/ 3374153 h 3374153"/>
              <a:gd name="connsiteX29" fmla="*/ 6755007 w 10108725"/>
              <a:gd name="connsiteY29" fmla="*/ 3374153 h 3374153"/>
              <a:gd name="connsiteX30" fmla="*/ 6362550 w 10108725"/>
              <a:gd name="connsiteY30" fmla="*/ 3374153 h 3374153"/>
              <a:gd name="connsiteX31" fmla="*/ 5666832 w 10108725"/>
              <a:gd name="connsiteY31" fmla="*/ 3374153 h 3374153"/>
              <a:gd name="connsiteX32" fmla="*/ 5375463 w 10108725"/>
              <a:gd name="connsiteY32" fmla="*/ 3374153 h 3374153"/>
              <a:gd name="connsiteX33" fmla="*/ 4679745 w 10108725"/>
              <a:gd name="connsiteY33" fmla="*/ 3374153 h 3374153"/>
              <a:gd name="connsiteX34" fmla="*/ 4287289 w 10108725"/>
              <a:gd name="connsiteY34" fmla="*/ 3374153 h 3374153"/>
              <a:gd name="connsiteX35" fmla="*/ 3995920 w 10108725"/>
              <a:gd name="connsiteY35" fmla="*/ 3374153 h 3374153"/>
              <a:gd name="connsiteX36" fmla="*/ 3603463 w 10108725"/>
              <a:gd name="connsiteY36" fmla="*/ 3374153 h 3374153"/>
              <a:gd name="connsiteX37" fmla="*/ 2907745 w 10108725"/>
              <a:gd name="connsiteY37" fmla="*/ 3374153 h 3374153"/>
              <a:gd name="connsiteX38" fmla="*/ 2515289 w 10108725"/>
              <a:gd name="connsiteY38" fmla="*/ 3374153 h 3374153"/>
              <a:gd name="connsiteX39" fmla="*/ 2223919 w 10108725"/>
              <a:gd name="connsiteY39" fmla="*/ 3374153 h 3374153"/>
              <a:gd name="connsiteX40" fmla="*/ 1831463 w 10108725"/>
              <a:gd name="connsiteY40" fmla="*/ 3374153 h 3374153"/>
              <a:gd name="connsiteX41" fmla="*/ 1337919 w 10108725"/>
              <a:gd name="connsiteY41" fmla="*/ 3374153 h 3374153"/>
              <a:gd name="connsiteX42" fmla="*/ 743289 w 10108725"/>
              <a:gd name="connsiteY42" fmla="*/ 3374153 h 3374153"/>
              <a:gd name="connsiteX43" fmla="*/ 0 w 10108725"/>
              <a:gd name="connsiteY43" fmla="*/ 3374153 h 3374153"/>
              <a:gd name="connsiteX44" fmla="*/ 0 w 10108725"/>
              <a:gd name="connsiteY44" fmla="*/ 2744311 h 3374153"/>
              <a:gd name="connsiteX45" fmla="*/ 0 w 10108725"/>
              <a:gd name="connsiteY45" fmla="*/ 2181952 h 3374153"/>
              <a:gd name="connsiteX46" fmla="*/ 0 w 10108725"/>
              <a:gd name="connsiteY46" fmla="*/ 1619593 h 3374153"/>
              <a:gd name="connsiteX47" fmla="*/ 0 w 10108725"/>
              <a:gd name="connsiteY47" fmla="*/ 1057235 h 3374153"/>
              <a:gd name="connsiteX48" fmla="*/ 0 w 10108725"/>
              <a:gd name="connsiteY48" fmla="*/ 494876 h 3374153"/>
              <a:gd name="connsiteX49" fmla="*/ 0 w 10108725"/>
              <a:gd name="connsiteY49" fmla="*/ 0 h 3374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0108725" h="3374153" extrusionOk="0">
                <a:moveTo>
                  <a:pt x="0" y="0"/>
                </a:moveTo>
                <a:cubicBezTo>
                  <a:pt x="110340" y="-45280"/>
                  <a:pt x="251078" y="18374"/>
                  <a:pt x="493544" y="0"/>
                </a:cubicBezTo>
                <a:cubicBezTo>
                  <a:pt x="736010" y="-18374"/>
                  <a:pt x="661141" y="8917"/>
                  <a:pt x="784913" y="0"/>
                </a:cubicBezTo>
                <a:cubicBezTo>
                  <a:pt x="908685" y="-8917"/>
                  <a:pt x="1309588" y="93038"/>
                  <a:pt x="1581718" y="0"/>
                </a:cubicBezTo>
                <a:cubicBezTo>
                  <a:pt x="1853848" y="-93038"/>
                  <a:pt x="1881008" y="29263"/>
                  <a:pt x="2075262" y="0"/>
                </a:cubicBezTo>
                <a:cubicBezTo>
                  <a:pt x="2269516" y="-29263"/>
                  <a:pt x="2354771" y="9533"/>
                  <a:pt x="2568805" y="0"/>
                </a:cubicBezTo>
                <a:cubicBezTo>
                  <a:pt x="2782839" y="-9533"/>
                  <a:pt x="3064516" y="58075"/>
                  <a:pt x="3365611" y="0"/>
                </a:cubicBezTo>
                <a:cubicBezTo>
                  <a:pt x="3666706" y="-58075"/>
                  <a:pt x="3579376" y="4389"/>
                  <a:pt x="3758067" y="0"/>
                </a:cubicBezTo>
                <a:cubicBezTo>
                  <a:pt x="3936758" y="-4389"/>
                  <a:pt x="4201559" y="83327"/>
                  <a:pt x="4554873" y="0"/>
                </a:cubicBezTo>
                <a:cubicBezTo>
                  <a:pt x="4908187" y="-83327"/>
                  <a:pt x="5047943" y="59287"/>
                  <a:pt x="5351678" y="0"/>
                </a:cubicBezTo>
                <a:cubicBezTo>
                  <a:pt x="5655413" y="-59287"/>
                  <a:pt x="5755188" y="65982"/>
                  <a:pt x="5946309" y="0"/>
                </a:cubicBezTo>
                <a:cubicBezTo>
                  <a:pt x="6137430" y="-65982"/>
                  <a:pt x="6439895" y="40310"/>
                  <a:pt x="6743114" y="0"/>
                </a:cubicBezTo>
                <a:cubicBezTo>
                  <a:pt x="7046334" y="-40310"/>
                  <a:pt x="7089099" y="33964"/>
                  <a:pt x="7236658" y="0"/>
                </a:cubicBezTo>
                <a:cubicBezTo>
                  <a:pt x="7384217" y="-33964"/>
                  <a:pt x="7589735" y="16125"/>
                  <a:pt x="7730201" y="0"/>
                </a:cubicBezTo>
                <a:cubicBezTo>
                  <a:pt x="7870667" y="-16125"/>
                  <a:pt x="8170149" y="51457"/>
                  <a:pt x="8425920" y="0"/>
                </a:cubicBezTo>
                <a:cubicBezTo>
                  <a:pt x="8681691" y="-51457"/>
                  <a:pt x="8745719" y="50715"/>
                  <a:pt x="8919463" y="0"/>
                </a:cubicBezTo>
                <a:cubicBezTo>
                  <a:pt x="9093207" y="-50715"/>
                  <a:pt x="9528483" y="30468"/>
                  <a:pt x="10108725" y="0"/>
                </a:cubicBezTo>
                <a:cubicBezTo>
                  <a:pt x="10166727" y="169148"/>
                  <a:pt x="10035808" y="469167"/>
                  <a:pt x="10108725" y="629842"/>
                </a:cubicBezTo>
                <a:cubicBezTo>
                  <a:pt x="10181642" y="790517"/>
                  <a:pt x="10062252" y="1050606"/>
                  <a:pt x="10108725" y="1225942"/>
                </a:cubicBezTo>
                <a:cubicBezTo>
                  <a:pt x="10155198" y="1401278"/>
                  <a:pt x="10049945" y="1653307"/>
                  <a:pt x="10108725" y="1822043"/>
                </a:cubicBezTo>
                <a:cubicBezTo>
                  <a:pt x="10167505" y="1990779"/>
                  <a:pt x="10073474" y="2115415"/>
                  <a:pt x="10108725" y="2283177"/>
                </a:cubicBezTo>
                <a:cubicBezTo>
                  <a:pt x="10143976" y="2450939"/>
                  <a:pt x="10064926" y="2542935"/>
                  <a:pt x="10108725" y="2778053"/>
                </a:cubicBezTo>
                <a:cubicBezTo>
                  <a:pt x="10152524" y="3013171"/>
                  <a:pt x="10054050" y="3115340"/>
                  <a:pt x="10108725" y="3374153"/>
                </a:cubicBezTo>
                <a:cubicBezTo>
                  <a:pt x="9863445" y="3396226"/>
                  <a:pt x="9716798" y="3324947"/>
                  <a:pt x="9615181" y="3374153"/>
                </a:cubicBezTo>
                <a:cubicBezTo>
                  <a:pt x="9513564" y="3423359"/>
                  <a:pt x="9264447" y="3340452"/>
                  <a:pt x="9020550" y="3374153"/>
                </a:cubicBezTo>
                <a:cubicBezTo>
                  <a:pt x="8776653" y="3407854"/>
                  <a:pt x="8811505" y="3357439"/>
                  <a:pt x="8729181" y="3374153"/>
                </a:cubicBezTo>
                <a:cubicBezTo>
                  <a:pt x="8646857" y="3390867"/>
                  <a:pt x="8513955" y="3369401"/>
                  <a:pt x="8437812" y="3374153"/>
                </a:cubicBezTo>
                <a:cubicBezTo>
                  <a:pt x="8361669" y="3378905"/>
                  <a:pt x="8059012" y="3310775"/>
                  <a:pt x="7843181" y="3374153"/>
                </a:cubicBezTo>
                <a:cubicBezTo>
                  <a:pt x="7627350" y="3437531"/>
                  <a:pt x="7645499" y="3359560"/>
                  <a:pt x="7450725" y="3374153"/>
                </a:cubicBezTo>
                <a:cubicBezTo>
                  <a:pt x="7255951" y="3388746"/>
                  <a:pt x="7027370" y="3356364"/>
                  <a:pt x="6755007" y="3374153"/>
                </a:cubicBezTo>
                <a:cubicBezTo>
                  <a:pt x="6482644" y="3391942"/>
                  <a:pt x="6478932" y="3329239"/>
                  <a:pt x="6362550" y="3374153"/>
                </a:cubicBezTo>
                <a:cubicBezTo>
                  <a:pt x="6246168" y="3419067"/>
                  <a:pt x="5881232" y="3316379"/>
                  <a:pt x="5666832" y="3374153"/>
                </a:cubicBezTo>
                <a:cubicBezTo>
                  <a:pt x="5452432" y="3431927"/>
                  <a:pt x="5516939" y="3356267"/>
                  <a:pt x="5375463" y="3374153"/>
                </a:cubicBezTo>
                <a:cubicBezTo>
                  <a:pt x="5233987" y="3392039"/>
                  <a:pt x="5010879" y="3329614"/>
                  <a:pt x="4679745" y="3374153"/>
                </a:cubicBezTo>
                <a:cubicBezTo>
                  <a:pt x="4348611" y="3418692"/>
                  <a:pt x="4455860" y="3343235"/>
                  <a:pt x="4287289" y="3374153"/>
                </a:cubicBezTo>
                <a:cubicBezTo>
                  <a:pt x="4118718" y="3405071"/>
                  <a:pt x="4112325" y="3341428"/>
                  <a:pt x="3995920" y="3374153"/>
                </a:cubicBezTo>
                <a:cubicBezTo>
                  <a:pt x="3879515" y="3406878"/>
                  <a:pt x="3780281" y="3371891"/>
                  <a:pt x="3603463" y="3374153"/>
                </a:cubicBezTo>
                <a:cubicBezTo>
                  <a:pt x="3426645" y="3376415"/>
                  <a:pt x="3173733" y="3363098"/>
                  <a:pt x="2907745" y="3374153"/>
                </a:cubicBezTo>
                <a:cubicBezTo>
                  <a:pt x="2641757" y="3385208"/>
                  <a:pt x="2710985" y="3335210"/>
                  <a:pt x="2515289" y="3374153"/>
                </a:cubicBezTo>
                <a:cubicBezTo>
                  <a:pt x="2319593" y="3413096"/>
                  <a:pt x="2353671" y="3370047"/>
                  <a:pt x="2223919" y="3374153"/>
                </a:cubicBezTo>
                <a:cubicBezTo>
                  <a:pt x="2094167" y="3378259"/>
                  <a:pt x="1972414" y="3338075"/>
                  <a:pt x="1831463" y="3374153"/>
                </a:cubicBezTo>
                <a:cubicBezTo>
                  <a:pt x="1690512" y="3410231"/>
                  <a:pt x="1529185" y="3345579"/>
                  <a:pt x="1337919" y="3374153"/>
                </a:cubicBezTo>
                <a:cubicBezTo>
                  <a:pt x="1146653" y="3402727"/>
                  <a:pt x="1003174" y="3306712"/>
                  <a:pt x="743289" y="3374153"/>
                </a:cubicBezTo>
                <a:cubicBezTo>
                  <a:pt x="483404" y="3441594"/>
                  <a:pt x="239568" y="3292926"/>
                  <a:pt x="0" y="3374153"/>
                </a:cubicBezTo>
                <a:cubicBezTo>
                  <a:pt x="-15641" y="3236550"/>
                  <a:pt x="11869" y="3036501"/>
                  <a:pt x="0" y="2744311"/>
                </a:cubicBezTo>
                <a:cubicBezTo>
                  <a:pt x="-11869" y="2452121"/>
                  <a:pt x="17563" y="2356695"/>
                  <a:pt x="0" y="2181952"/>
                </a:cubicBezTo>
                <a:cubicBezTo>
                  <a:pt x="-17563" y="2007209"/>
                  <a:pt x="53727" y="1880851"/>
                  <a:pt x="0" y="1619593"/>
                </a:cubicBezTo>
                <a:cubicBezTo>
                  <a:pt x="-53727" y="1358335"/>
                  <a:pt x="31980" y="1244263"/>
                  <a:pt x="0" y="1057235"/>
                </a:cubicBezTo>
                <a:cubicBezTo>
                  <a:pt x="-31980" y="870207"/>
                  <a:pt x="26667" y="643353"/>
                  <a:pt x="0" y="494876"/>
                </a:cubicBezTo>
                <a:cubicBezTo>
                  <a:pt x="-26667" y="346399"/>
                  <a:pt x="1575" y="226735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 fontScale="85000" lnSpcReduction="10000"/>
          </a:bodyPr>
          <a:lstStyle/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請進入「臺灣史數位資源整合入口網」，資料庫中的</a:t>
            </a:r>
            <a:r>
              <a:rPr lang="zh-TW" altLang="en-US" sz="2800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「</a:t>
            </a:r>
            <a:r>
              <a:rPr lang="zh-TW" altLang="en-US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校園生活記憶庫</a:t>
            </a:r>
            <a:r>
              <a:rPr lang="zh-TW" altLang="en-US" sz="2800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」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於</a:t>
            </a:r>
            <a:r>
              <a:rPr lang="en-US" altLang="zh-TW" sz="2800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『</a:t>
            </a:r>
            <a:r>
              <a:rPr lang="zh-TW" altLang="en-US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進階蒐尋</a:t>
            </a:r>
            <a:r>
              <a:rPr lang="en-US" altLang="zh-TW" sz="2800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』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欄位</a:t>
            </a:r>
            <a:r>
              <a:rPr lang="en-US" altLang="zh-TW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『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標題</a:t>
            </a:r>
            <a:r>
              <a:rPr lang="en-US" altLang="zh-TW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』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處輸入「修學旅行」或「校外教學」</a:t>
            </a:r>
          </a:p>
          <a:p>
            <a:pPr lvl="0" algn="ctr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800" b="1" u="sng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查閱日治時期各級學校的修學景點</a:t>
            </a:r>
          </a:p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en-US" altLang="zh-TW" sz="2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42900" lvl="0" indent="-3429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Wingdings" pitchFamily="2" charset="2"/>
              <a:buChar char="ü"/>
            </a:pP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請</a:t>
            </a:r>
            <a:r>
              <a:rPr lang="zh-TW" altLang="en-US" sz="2800" u="sng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個人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完成學習單一</a:t>
            </a:r>
            <a:r>
              <a:rPr lang="en-US" altLang="zh-TW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，並觀察尋找當時的熱門景點。</a:t>
            </a:r>
          </a:p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102;p3">
            <a:extLst>
              <a:ext uri="{FF2B5EF4-FFF2-40B4-BE49-F238E27FC236}">
                <a16:creationId xmlns="" xmlns:a16="http://schemas.microsoft.com/office/drawing/2014/main" id="{D031302E-3DB1-7767-8104-287A74360DB9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595702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</a:t>
            </a:r>
          </a:p>
        </p:txBody>
      </p:sp>
      <p:pic>
        <p:nvPicPr>
          <p:cNvPr id="29" name="圖片 28" descr="一張含有 圓形, 符號, 圖形, 設計 的圖片&#10;&#10;AI 產生的內容可能不正確。">
            <a:extLst>
              <a:ext uri="{FF2B5EF4-FFF2-40B4-BE49-F238E27FC236}">
                <a16:creationId xmlns="" xmlns:a16="http://schemas.microsoft.com/office/drawing/2014/main" id="{128AC7BF-8FAA-844D-E97B-24BA3F5623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5949" y="4047351"/>
            <a:ext cx="1706052" cy="21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7661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719601F-B997-9D27-C155-317E423CC1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一張含有 文字, 螢幕擷取畫面, 數字, 字型 的圖片&#10;&#10;AI 產生的內容可能不正確。">
            <a:extLst>
              <a:ext uri="{FF2B5EF4-FFF2-40B4-BE49-F238E27FC236}">
                <a16:creationId xmlns="" xmlns:a16="http://schemas.microsoft.com/office/drawing/2014/main" id="{19A321E3-415F-F131-AF92-BC32E2AFE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401" y="2201162"/>
            <a:ext cx="3704947" cy="391923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C6AFD327-CC21-EF77-681D-E3B0DF2418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49634">
            <a:off x="9377562" y="5356388"/>
            <a:ext cx="2312425" cy="1025767"/>
          </a:xfrm>
          <a:prstGeom prst="rect">
            <a:avLst/>
          </a:prstGeom>
        </p:spPr>
      </p:pic>
      <p:sp>
        <p:nvSpPr>
          <p:cNvPr id="3" name="Google Shape;102;p3">
            <a:extLst>
              <a:ext uri="{FF2B5EF4-FFF2-40B4-BE49-F238E27FC236}">
                <a16:creationId xmlns="" xmlns:a16="http://schemas.microsoft.com/office/drawing/2014/main" id="{74153F08-9E96-A2AA-E31E-D03807EF2559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7508661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：</a:t>
            </a:r>
            <a:r>
              <a:rPr lang="zh-TW" altLang="en-US" sz="2800" b="1" u="sng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個人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由資料庫尋找修學旅行景點 </a:t>
            </a:r>
            <a:endParaRPr lang="en-US" altLang="zh-TW" sz="2800" b="1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" name="Google Shape;138;p7">
            <a:extLst>
              <a:ext uri="{FF2B5EF4-FFF2-40B4-BE49-F238E27FC236}">
                <a16:creationId xmlns="" xmlns:a16="http://schemas.microsoft.com/office/drawing/2014/main" id="{261C4D0F-C72D-5519-D5DB-596BDA40E0F2}"/>
              </a:ext>
            </a:extLst>
          </p:cNvPr>
          <p:cNvSpPr txBox="1"/>
          <p:nvPr/>
        </p:nvSpPr>
        <p:spPr>
          <a:xfrm>
            <a:off x="1837175" y="2240543"/>
            <a:ext cx="3095567" cy="864197"/>
          </a:xfrm>
          <a:custGeom>
            <a:avLst/>
            <a:gdLst>
              <a:gd name="connsiteX0" fmla="*/ 0 w 3095567"/>
              <a:gd name="connsiteY0" fmla="*/ 0 h 864197"/>
              <a:gd name="connsiteX1" fmla="*/ 484972 w 3095567"/>
              <a:gd name="connsiteY1" fmla="*/ 0 h 864197"/>
              <a:gd name="connsiteX2" fmla="*/ 908033 w 3095567"/>
              <a:gd name="connsiteY2" fmla="*/ 0 h 864197"/>
              <a:gd name="connsiteX3" fmla="*/ 1485872 w 3095567"/>
              <a:gd name="connsiteY3" fmla="*/ 0 h 864197"/>
              <a:gd name="connsiteX4" fmla="*/ 1970844 w 3095567"/>
              <a:gd name="connsiteY4" fmla="*/ 0 h 864197"/>
              <a:gd name="connsiteX5" fmla="*/ 2455816 w 3095567"/>
              <a:gd name="connsiteY5" fmla="*/ 0 h 864197"/>
              <a:gd name="connsiteX6" fmla="*/ 3095567 w 3095567"/>
              <a:gd name="connsiteY6" fmla="*/ 0 h 864197"/>
              <a:gd name="connsiteX7" fmla="*/ 3095567 w 3095567"/>
              <a:gd name="connsiteY7" fmla="*/ 414815 h 864197"/>
              <a:gd name="connsiteX8" fmla="*/ 3095567 w 3095567"/>
              <a:gd name="connsiteY8" fmla="*/ 864197 h 864197"/>
              <a:gd name="connsiteX9" fmla="*/ 2641551 w 3095567"/>
              <a:gd name="connsiteY9" fmla="*/ 864197 h 864197"/>
              <a:gd name="connsiteX10" fmla="*/ 2125623 w 3095567"/>
              <a:gd name="connsiteY10" fmla="*/ 864197 h 864197"/>
              <a:gd name="connsiteX11" fmla="*/ 1609695 w 3095567"/>
              <a:gd name="connsiteY11" fmla="*/ 864197 h 864197"/>
              <a:gd name="connsiteX12" fmla="*/ 1124723 w 3095567"/>
              <a:gd name="connsiteY12" fmla="*/ 864197 h 864197"/>
              <a:gd name="connsiteX13" fmla="*/ 546884 w 3095567"/>
              <a:gd name="connsiteY13" fmla="*/ 864197 h 864197"/>
              <a:gd name="connsiteX14" fmla="*/ 0 w 3095567"/>
              <a:gd name="connsiteY14" fmla="*/ 864197 h 864197"/>
              <a:gd name="connsiteX15" fmla="*/ 0 w 3095567"/>
              <a:gd name="connsiteY15" fmla="*/ 449382 h 864197"/>
              <a:gd name="connsiteX16" fmla="*/ 0 w 3095567"/>
              <a:gd name="connsiteY16" fmla="*/ 0 h 86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095567" h="864197" extrusionOk="0">
                <a:moveTo>
                  <a:pt x="0" y="0"/>
                </a:moveTo>
                <a:cubicBezTo>
                  <a:pt x="101102" y="-23829"/>
                  <a:pt x="274308" y="12479"/>
                  <a:pt x="484972" y="0"/>
                </a:cubicBezTo>
                <a:cubicBezTo>
                  <a:pt x="695636" y="-12479"/>
                  <a:pt x="782219" y="42118"/>
                  <a:pt x="908033" y="0"/>
                </a:cubicBezTo>
                <a:cubicBezTo>
                  <a:pt x="1033847" y="-42118"/>
                  <a:pt x="1208011" y="40728"/>
                  <a:pt x="1485872" y="0"/>
                </a:cubicBezTo>
                <a:cubicBezTo>
                  <a:pt x="1763733" y="-40728"/>
                  <a:pt x="1835875" y="39828"/>
                  <a:pt x="1970844" y="0"/>
                </a:cubicBezTo>
                <a:cubicBezTo>
                  <a:pt x="2105813" y="-39828"/>
                  <a:pt x="2232798" y="204"/>
                  <a:pt x="2455816" y="0"/>
                </a:cubicBezTo>
                <a:cubicBezTo>
                  <a:pt x="2678834" y="-204"/>
                  <a:pt x="2887105" y="3435"/>
                  <a:pt x="3095567" y="0"/>
                </a:cubicBezTo>
                <a:cubicBezTo>
                  <a:pt x="3112827" y="156289"/>
                  <a:pt x="3067930" y="316144"/>
                  <a:pt x="3095567" y="414815"/>
                </a:cubicBezTo>
                <a:cubicBezTo>
                  <a:pt x="3123204" y="513486"/>
                  <a:pt x="3070889" y="684370"/>
                  <a:pt x="3095567" y="864197"/>
                </a:cubicBezTo>
                <a:cubicBezTo>
                  <a:pt x="2959363" y="909036"/>
                  <a:pt x="2802018" y="862688"/>
                  <a:pt x="2641551" y="864197"/>
                </a:cubicBezTo>
                <a:cubicBezTo>
                  <a:pt x="2481084" y="865706"/>
                  <a:pt x="2268739" y="861722"/>
                  <a:pt x="2125623" y="864197"/>
                </a:cubicBezTo>
                <a:cubicBezTo>
                  <a:pt x="1982507" y="866672"/>
                  <a:pt x="1738500" y="860754"/>
                  <a:pt x="1609695" y="864197"/>
                </a:cubicBezTo>
                <a:cubicBezTo>
                  <a:pt x="1480890" y="867640"/>
                  <a:pt x="1365212" y="846123"/>
                  <a:pt x="1124723" y="864197"/>
                </a:cubicBezTo>
                <a:cubicBezTo>
                  <a:pt x="884234" y="882271"/>
                  <a:pt x="814276" y="801521"/>
                  <a:pt x="546884" y="864197"/>
                </a:cubicBezTo>
                <a:cubicBezTo>
                  <a:pt x="279492" y="926873"/>
                  <a:pt x="193419" y="820867"/>
                  <a:pt x="0" y="864197"/>
                </a:cubicBezTo>
                <a:cubicBezTo>
                  <a:pt x="-41496" y="668143"/>
                  <a:pt x="38506" y="553705"/>
                  <a:pt x="0" y="449382"/>
                </a:cubicBezTo>
                <a:cubicBezTo>
                  <a:pt x="-38506" y="345059"/>
                  <a:pt x="26634" y="198916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學習單活動一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138;p7">
            <a:extLst>
              <a:ext uri="{FF2B5EF4-FFF2-40B4-BE49-F238E27FC236}">
                <a16:creationId xmlns="" xmlns:a16="http://schemas.microsoft.com/office/drawing/2014/main" id="{C02DDE41-E117-08E2-C453-C0E2F26D6DE2}"/>
              </a:ext>
            </a:extLst>
          </p:cNvPr>
          <p:cNvSpPr txBox="1"/>
          <p:nvPr/>
        </p:nvSpPr>
        <p:spPr>
          <a:xfrm>
            <a:off x="1837175" y="2938764"/>
            <a:ext cx="3452001" cy="2319286"/>
          </a:xfrm>
          <a:custGeom>
            <a:avLst/>
            <a:gdLst>
              <a:gd name="connsiteX0" fmla="*/ 0 w 3452001"/>
              <a:gd name="connsiteY0" fmla="*/ 0 h 2319286"/>
              <a:gd name="connsiteX1" fmla="*/ 540813 w 3452001"/>
              <a:gd name="connsiteY1" fmla="*/ 0 h 2319286"/>
              <a:gd name="connsiteX2" fmla="*/ 1012587 w 3452001"/>
              <a:gd name="connsiteY2" fmla="*/ 0 h 2319286"/>
              <a:gd name="connsiteX3" fmla="*/ 1656960 w 3452001"/>
              <a:gd name="connsiteY3" fmla="*/ 0 h 2319286"/>
              <a:gd name="connsiteX4" fmla="*/ 2197774 w 3452001"/>
              <a:gd name="connsiteY4" fmla="*/ 0 h 2319286"/>
              <a:gd name="connsiteX5" fmla="*/ 2738587 w 3452001"/>
              <a:gd name="connsiteY5" fmla="*/ 0 h 2319286"/>
              <a:gd name="connsiteX6" fmla="*/ 3452001 w 3452001"/>
              <a:gd name="connsiteY6" fmla="*/ 0 h 2319286"/>
              <a:gd name="connsiteX7" fmla="*/ 3452001 w 3452001"/>
              <a:gd name="connsiteY7" fmla="*/ 533436 h 2319286"/>
              <a:gd name="connsiteX8" fmla="*/ 3452001 w 3452001"/>
              <a:gd name="connsiteY8" fmla="*/ 1113257 h 2319286"/>
              <a:gd name="connsiteX9" fmla="*/ 3452001 w 3452001"/>
              <a:gd name="connsiteY9" fmla="*/ 1646693 h 2319286"/>
              <a:gd name="connsiteX10" fmla="*/ 3452001 w 3452001"/>
              <a:gd name="connsiteY10" fmla="*/ 2319286 h 2319286"/>
              <a:gd name="connsiteX11" fmla="*/ 2876668 w 3452001"/>
              <a:gd name="connsiteY11" fmla="*/ 2319286 h 2319286"/>
              <a:gd name="connsiteX12" fmla="*/ 2335854 w 3452001"/>
              <a:gd name="connsiteY12" fmla="*/ 2319286 h 2319286"/>
              <a:gd name="connsiteX13" fmla="*/ 1691480 w 3452001"/>
              <a:gd name="connsiteY13" fmla="*/ 2319286 h 2319286"/>
              <a:gd name="connsiteX14" fmla="*/ 1047107 w 3452001"/>
              <a:gd name="connsiteY14" fmla="*/ 2319286 h 2319286"/>
              <a:gd name="connsiteX15" fmla="*/ 540813 w 3452001"/>
              <a:gd name="connsiteY15" fmla="*/ 2319286 h 2319286"/>
              <a:gd name="connsiteX16" fmla="*/ 0 w 3452001"/>
              <a:gd name="connsiteY16" fmla="*/ 2319286 h 2319286"/>
              <a:gd name="connsiteX17" fmla="*/ 0 w 3452001"/>
              <a:gd name="connsiteY17" fmla="*/ 1693079 h 2319286"/>
              <a:gd name="connsiteX18" fmla="*/ 0 w 3452001"/>
              <a:gd name="connsiteY18" fmla="*/ 1182836 h 2319286"/>
              <a:gd name="connsiteX19" fmla="*/ 0 w 3452001"/>
              <a:gd name="connsiteY19" fmla="*/ 649400 h 2319286"/>
              <a:gd name="connsiteX20" fmla="*/ 0 w 3452001"/>
              <a:gd name="connsiteY20" fmla="*/ 0 h 231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52001" h="2319286" extrusionOk="0">
                <a:moveTo>
                  <a:pt x="0" y="0"/>
                </a:moveTo>
                <a:cubicBezTo>
                  <a:pt x="193527" y="-16410"/>
                  <a:pt x="385786" y="38074"/>
                  <a:pt x="540813" y="0"/>
                </a:cubicBezTo>
                <a:cubicBezTo>
                  <a:pt x="695840" y="-38074"/>
                  <a:pt x="866925" y="12693"/>
                  <a:pt x="1012587" y="0"/>
                </a:cubicBezTo>
                <a:cubicBezTo>
                  <a:pt x="1158249" y="-12693"/>
                  <a:pt x="1398631" y="16833"/>
                  <a:pt x="1656960" y="0"/>
                </a:cubicBezTo>
                <a:cubicBezTo>
                  <a:pt x="1915289" y="-16833"/>
                  <a:pt x="2064838" y="46593"/>
                  <a:pt x="2197774" y="0"/>
                </a:cubicBezTo>
                <a:cubicBezTo>
                  <a:pt x="2330710" y="-46593"/>
                  <a:pt x="2514055" y="60233"/>
                  <a:pt x="2738587" y="0"/>
                </a:cubicBezTo>
                <a:cubicBezTo>
                  <a:pt x="2963119" y="-60233"/>
                  <a:pt x="3179563" y="46574"/>
                  <a:pt x="3452001" y="0"/>
                </a:cubicBezTo>
                <a:cubicBezTo>
                  <a:pt x="3470117" y="233274"/>
                  <a:pt x="3413937" y="382464"/>
                  <a:pt x="3452001" y="533436"/>
                </a:cubicBezTo>
                <a:cubicBezTo>
                  <a:pt x="3490065" y="684408"/>
                  <a:pt x="3427534" y="925239"/>
                  <a:pt x="3452001" y="1113257"/>
                </a:cubicBezTo>
                <a:cubicBezTo>
                  <a:pt x="3476468" y="1301275"/>
                  <a:pt x="3442140" y="1445455"/>
                  <a:pt x="3452001" y="1646693"/>
                </a:cubicBezTo>
                <a:cubicBezTo>
                  <a:pt x="3461862" y="1847931"/>
                  <a:pt x="3394020" y="2094348"/>
                  <a:pt x="3452001" y="2319286"/>
                </a:cubicBezTo>
                <a:cubicBezTo>
                  <a:pt x="3288926" y="2346121"/>
                  <a:pt x="3025319" y="2287835"/>
                  <a:pt x="2876668" y="2319286"/>
                </a:cubicBezTo>
                <a:cubicBezTo>
                  <a:pt x="2728017" y="2350737"/>
                  <a:pt x="2518057" y="2285475"/>
                  <a:pt x="2335854" y="2319286"/>
                </a:cubicBezTo>
                <a:cubicBezTo>
                  <a:pt x="2153651" y="2353097"/>
                  <a:pt x="1898321" y="2279656"/>
                  <a:pt x="1691480" y="2319286"/>
                </a:cubicBezTo>
                <a:cubicBezTo>
                  <a:pt x="1484639" y="2358916"/>
                  <a:pt x="1248926" y="2316215"/>
                  <a:pt x="1047107" y="2319286"/>
                </a:cubicBezTo>
                <a:cubicBezTo>
                  <a:pt x="845288" y="2322357"/>
                  <a:pt x="741307" y="2265457"/>
                  <a:pt x="540813" y="2319286"/>
                </a:cubicBezTo>
                <a:cubicBezTo>
                  <a:pt x="340319" y="2373115"/>
                  <a:pt x="132538" y="2286239"/>
                  <a:pt x="0" y="2319286"/>
                </a:cubicBezTo>
                <a:cubicBezTo>
                  <a:pt x="-66071" y="2140838"/>
                  <a:pt x="29052" y="1837841"/>
                  <a:pt x="0" y="1693079"/>
                </a:cubicBezTo>
                <a:cubicBezTo>
                  <a:pt x="-29052" y="1548317"/>
                  <a:pt x="9926" y="1384177"/>
                  <a:pt x="0" y="1182836"/>
                </a:cubicBezTo>
                <a:cubicBezTo>
                  <a:pt x="-9926" y="981495"/>
                  <a:pt x="18550" y="833056"/>
                  <a:pt x="0" y="649400"/>
                </a:cubicBezTo>
                <a:cubicBezTo>
                  <a:pt x="-18550" y="465744"/>
                  <a:pt x="6982" y="245903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填上景點名稱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摘要資料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資料來源</a:t>
            </a:r>
          </a:p>
        </p:txBody>
      </p:sp>
      <p:grpSp>
        <p:nvGrpSpPr>
          <p:cNvPr id="14" name="群組 13">
            <a:extLst>
              <a:ext uri="{FF2B5EF4-FFF2-40B4-BE49-F238E27FC236}">
                <a16:creationId xmlns="" xmlns:a16="http://schemas.microsoft.com/office/drawing/2014/main" id="{9EC23A3E-F415-ACA3-D02D-C68430064947}"/>
              </a:ext>
            </a:extLst>
          </p:cNvPr>
          <p:cNvGrpSpPr/>
          <p:nvPr/>
        </p:nvGrpSpPr>
        <p:grpSpPr>
          <a:xfrm>
            <a:off x="4254017" y="2156564"/>
            <a:ext cx="1649662" cy="945532"/>
            <a:chOff x="4254017" y="2156564"/>
            <a:chExt cx="1649662" cy="945532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2A750BD9-7CBE-1595-0886-4589ACC6774F}"/>
                </a:ext>
              </a:extLst>
            </p:cNvPr>
            <p:cNvSpPr/>
            <p:nvPr/>
          </p:nvSpPr>
          <p:spPr>
            <a:xfrm>
              <a:off x="4254017" y="2156564"/>
              <a:ext cx="1275427" cy="67672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填上</a:t>
              </a:r>
              <a:endParaRPr lang="en-US" altLang="zh-TW" sz="1600" dirty="0">
                <a:solidFill>
                  <a:srgbClr val="A864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景點名稱</a:t>
              </a:r>
            </a:p>
          </p:txBody>
        </p:sp>
        <p:cxnSp>
          <p:nvCxnSpPr>
            <p:cNvPr id="11" name="肘形接點 10">
              <a:extLst>
                <a:ext uri="{FF2B5EF4-FFF2-40B4-BE49-F238E27FC236}">
                  <a16:creationId xmlns="" xmlns:a16="http://schemas.microsoft.com/office/drawing/2014/main" id="{8279FD75-F341-74B3-FA61-65B463B1FA94}"/>
                </a:ext>
              </a:extLst>
            </p:cNvPr>
            <p:cNvCxnSpPr>
              <a:cxnSpLocks/>
              <a:stCxn id="5" idx="2"/>
            </p:cNvCxnSpPr>
            <p:nvPr/>
          </p:nvCxnSpPr>
          <p:spPr>
            <a:xfrm rot="16200000" flipH="1">
              <a:off x="5263303" y="2461720"/>
              <a:ext cx="268804" cy="1011948"/>
            </a:xfrm>
            <a:prstGeom prst="bentConnector2">
              <a:avLst/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群組 20">
            <a:extLst>
              <a:ext uri="{FF2B5EF4-FFF2-40B4-BE49-F238E27FC236}">
                <a16:creationId xmlns="" xmlns:a16="http://schemas.microsoft.com/office/drawing/2014/main" id="{DBA98495-9052-2378-9362-F194C69C1617}"/>
              </a:ext>
            </a:extLst>
          </p:cNvPr>
          <p:cNvGrpSpPr/>
          <p:nvPr/>
        </p:nvGrpSpPr>
        <p:grpSpPr>
          <a:xfrm>
            <a:off x="4966427" y="3228724"/>
            <a:ext cx="1612397" cy="964575"/>
            <a:chOff x="4966427" y="3228724"/>
            <a:chExt cx="1612397" cy="964575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FF6A4E1B-4B42-E9B2-D318-B0306801BFAC}"/>
                </a:ext>
              </a:extLst>
            </p:cNvPr>
            <p:cNvSpPr/>
            <p:nvPr/>
          </p:nvSpPr>
          <p:spPr>
            <a:xfrm>
              <a:off x="4966427" y="3800317"/>
              <a:ext cx="1218992" cy="39298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資料來源</a:t>
              </a:r>
            </a:p>
          </p:txBody>
        </p:sp>
        <p:cxnSp>
          <p:nvCxnSpPr>
            <p:cNvPr id="15" name="肘形接點 14">
              <a:extLst>
                <a:ext uri="{FF2B5EF4-FFF2-40B4-BE49-F238E27FC236}">
                  <a16:creationId xmlns="" xmlns:a16="http://schemas.microsoft.com/office/drawing/2014/main" id="{D1B7B8B6-ED5C-B849-995F-5A4BA67DDBF9}"/>
                </a:ext>
              </a:extLst>
            </p:cNvPr>
            <p:cNvCxnSpPr>
              <a:cxnSpLocks/>
              <a:stCxn id="7" idx="3"/>
            </p:cNvCxnSpPr>
            <p:nvPr/>
          </p:nvCxnSpPr>
          <p:spPr>
            <a:xfrm flipV="1">
              <a:off x="6185419" y="3228724"/>
              <a:ext cx="393405" cy="768084"/>
            </a:xfrm>
            <a:prstGeom prst="bentConnector2">
              <a:avLst/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" name="群組 27">
            <a:extLst>
              <a:ext uri="{FF2B5EF4-FFF2-40B4-BE49-F238E27FC236}">
                <a16:creationId xmlns="" xmlns:a16="http://schemas.microsoft.com/office/drawing/2014/main" id="{2D3A4077-C90E-74BA-A05C-304EAFE81FCD}"/>
              </a:ext>
            </a:extLst>
          </p:cNvPr>
          <p:cNvGrpSpPr/>
          <p:nvPr/>
        </p:nvGrpSpPr>
        <p:grpSpPr>
          <a:xfrm>
            <a:off x="8926621" y="2938523"/>
            <a:ext cx="1223652" cy="923462"/>
            <a:chOff x="8926621" y="2938523"/>
            <a:chExt cx="1223652" cy="923462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3AD80374-9E2E-572F-F180-16DAB960FEB8}"/>
                </a:ext>
              </a:extLst>
            </p:cNvPr>
            <p:cNvSpPr/>
            <p:nvPr/>
          </p:nvSpPr>
          <p:spPr>
            <a:xfrm>
              <a:off x="8926621" y="3429000"/>
              <a:ext cx="1223652" cy="43298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摘要資料</a:t>
              </a:r>
              <a:endParaRPr lang="en-US" altLang="zh-TW" sz="1600" dirty="0">
                <a:solidFill>
                  <a:srgbClr val="A864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cxnSp>
          <p:nvCxnSpPr>
            <p:cNvPr id="22" name="肘形接點 21">
              <a:extLst>
                <a:ext uri="{FF2B5EF4-FFF2-40B4-BE49-F238E27FC236}">
                  <a16:creationId xmlns="" xmlns:a16="http://schemas.microsoft.com/office/drawing/2014/main" id="{D7805647-1D02-91BE-D38C-C17308AE1A4C}"/>
                </a:ext>
              </a:extLst>
            </p:cNvPr>
            <p:cNvCxnSpPr>
              <a:cxnSpLocks/>
              <a:stCxn id="8" idx="0"/>
            </p:cNvCxnSpPr>
            <p:nvPr/>
          </p:nvCxnSpPr>
          <p:spPr>
            <a:xfrm rot="16200000" flipV="1">
              <a:off x="9187660" y="3078213"/>
              <a:ext cx="490477" cy="211098"/>
            </a:xfrm>
            <a:prstGeom prst="bentConnector3">
              <a:avLst>
                <a:gd name="adj1" fmla="val 99996"/>
              </a:avLst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6393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="" xmlns:a16="http://schemas.microsoft.com/office/drawing/2014/main" id="{DC58F39C-ECB6-F0AF-B502-F6D63AC63C39}"/>
              </a:ext>
            </a:extLst>
          </p:cNvPr>
          <p:cNvSpPr txBox="1">
            <a:spLocks/>
          </p:cNvSpPr>
          <p:nvPr/>
        </p:nvSpPr>
        <p:spPr>
          <a:xfrm>
            <a:off x="989678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入寶山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513C95E8-9C97-8EE7-8EFB-B5CAD831B5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813" b="6446"/>
          <a:stretch/>
        </p:blipFill>
        <p:spPr>
          <a:xfrm>
            <a:off x="4362440" y="2124183"/>
            <a:ext cx="6574339" cy="3523582"/>
          </a:xfrm>
          <a:prstGeom prst="rect">
            <a:avLst/>
          </a:prstGeom>
        </p:spPr>
      </p:pic>
      <p:pic>
        <p:nvPicPr>
          <p:cNvPr id="4" name="內容版面配置區 4">
            <a:extLst>
              <a:ext uri="{FF2B5EF4-FFF2-40B4-BE49-F238E27FC236}">
                <a16:creationId xmlns="" xmlns:a16="http://schemas.microsoft.com/office/drawing/2014/main" id="{9379C363-B5EA-A602-323C-A5140A4C47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8657" y="4464424"/>
            <a:ext cx="1658470" cy="1658470"/>
          </a:xfrm>
          <a:prstGeom prst="rect">
            <a:avLst/>
          </a:prstGeom>
        </p:spPr>
      </p:pic>
      <p:sp>
        <p:nvSpPr>
          <p:cNvPr id="5" name="Google Shape;102;p3">
            <a:extLst>
              <a:ext uri="{FF2B5EF4-FFF2-40B4-BE49-F238E27FC236}">
                <a16:creationId xmlns="" xmlns:a16="http://schemas.microsoft.com/office/drawing/2014/main" id="{B9281400-F21B-E099-8F81-A452CE5EC1B6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校園生活記憶庫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746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9B5C6D9-B66A-F389-1B7F-3119A68E7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="" xmlns:a16="http://schemas.microsoft.com/office/drawing/2014/main" id="{002D5151-F6C8-B0C0-B8F9-363AF1F55264}"/>
              </a:ext>
            </a:extLst>
          </p:cNvPr>
          <p:cNvSpPr txBox="1">
            <a:spLocks/>
          </p:cNvSpPr>
          <p:nvPr/>
        </p:nvSpPr>
        <p:spPr>
          <a:xfrm>
            <a:off x="757933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進階檢索</a:t>
            </a:r>
          </a:p>
        </p:txBody>
      </p:sp>
      <p:sp>
        <p:nvSpPr>
          <p:cNvPr id="5" name="Google Shape;102;p3">
            <a:extLst>
              <a:ext uri="{FF2B5EF4-FFF2-40B4-BE49-F238E27FC236}">
                <a16:creationId xmlns="" xmlns:a16="http://schemas.microsoft.com/office/drawing/2014/main" id="{403B8FA2-9D7A-6DB4-7764-06DFF6970A90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校園生活記憶庫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6" name="內容版面配置區 3">
            <a:extLst>
              <a:ext uri="{FF2B5EF4-FFF2-40B4-BE49-F238E27FC236}">
                <a16:creationId xmlns="" xmlns:a16="http://schemas.microsoft.com/office/drawing/2014/main" id="{9E46A5AB-C6EE-BA2B-FEDC-1E78B00DA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7306" y="1675357"/>
            <a:ext cx="6519862" cy="3667422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F69D6033-194E-D26F-7EAF-1495415F74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900" y="2724494"/>
            <a:ext cx="6698735" cy="37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72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3;p2">
            <a:extLst>
              <a:ext uri="{FF2B5EF4-FFF2-40B4-BE49-F238E27FC236}">
                <a16:creationId xmlns="" xmlns:a16="http://schemas.microsoft.com/office/drawing/2014/main" id="{BF3E9ED4-E9D2-5B27-B00D-B8E2EF138FC5}"/>
              </a:ext>
            </a:extLst>
          </p:cNvPr>
          <p:cNvSpPr txBox="1">
            <a:spLocks/>
          </p:cNvSpPr>
          <p:nvPr/>
        </p:nvSpPr>
        <p:spPr>
          <a:xfrm>
            <a:off x="1030521" y="2535630"/>
            <a:ext cx="1462927" cy="729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>
                <a:latin typeface="Microsoft JhengHei"/>
                <a:ea typeface="Microsoft JhengHei"/>
                <a:cs typeface="Microsoft JhengHei"/>
                <a:sym typeface="Microsoft JhengHei"/>
              </a:rPr>
              <a:t>緣起</a:t>
            </a:r>
            <a:endParaRPr lang="zh-TW" altLang="en-US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grpSp>
        <p:nvGrpSpPr>
          <p:cNvPr id="6" name="群組 5">
            <a:extLst>
              <a:ext uri="{FF2B5EF4-FFF2-40B4-BE49-F238E27FC236}">
                <a16:creationId xmlns="" xmlns:a16="http://schemas.microsoft.com/office/drawing/2014/main" id="{6FE6835D-0860-5B3C-4EE1-2FF913FD6738}"/>
              </a:ext>
            </a:extLst>
          </p:cNvPr>
          <p:cNvGrpSpPr/>
          <p:nvPr/>
        </p:nvGrpSpPr>
        <p:grpSpPr>
          <a:xfrm>
            <a:off x="3975426" y="2272319"/>
            <a:ext cx="3646880" cy="3304314"/>
            <a:chOff x="3975426" y="2272319"/>
            <a:chExt cx="3646880" cy="3304314"/>
          </a:xfrm>
        </p:grpSpPr>
        <p:pic>
          <p:nvPicPr>
            <p:cNvPr id="3" name="圖片 2">
              <a:extLst>
                <a:ext uri="{FF2B5EF4-FFF2-40B4-BE49-F238E27FC236}">
                  <a16:creationId xmlns="" xmlns:a16="http://schemas.microsoft.com/office/drawing/2014/main" id="{62736A57-D820-4A16-6A93-0CB1613BB2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216" t="8381"/>
            <a:stretch/>
          </p:blipFill>
          <p:spPr>
            <a:xfrm>
              <a:off x="3975426" y="2272319"/>
              <a:ext cx="3646880" cy="2657368"/>
            </a:xfrm>
            <a:prstGeom prst="rect">
              <a:avLst/>
            </a:prstGeom>
          </p:spPr>
        </p:pic>
        <p:sp>
          <p:nvSpPr>
            <p:cNvPr id="21" name="Google Shape;94;p2">
              <a:extLst>
                <a:ext uri="{FF2B5EF4-FFF2-40B4-BE49-F238E27FC236}">
                  <a16:creationId xmlns="" xmlns:a16="http://schemas.microsoft.com/office/drawing/2014/main" id="{D53B02B1-5CF3-5EA4-D45C-9F08F82AA784}"/>
                </a:ext>
              </a:extLst>
            </p:cNvPr>
            <p:cNvSpPr/>
            <p:nvPr/>
          </p:nvSpPr>
          <p:spPr>
            <a:xfrm>
              <a:off x="4364276" y="5044486"/>
              <a:ext cx="3258030" cy="5321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ts val="338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2000" u="none" strike="noStrike" cap="none" dirty="0">
                  <a:solidFill>
                    <a:schemeClr val="tx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一本影印的畢業紀念冊</a:t>
              </a:r>
            </a:p>
          </p:txBody>
        </p:sp>
      </p:grpSp>
      <p:grpSp>
        <p:nvGrpSpPr>
          <p:cNvPr id="7" name="群組 6">
            <a:extLst>
              <a:ext uri="{FF2B5EF4-FFF2-40B4-BE49-F238E27FC236}">
                <a16:creationId xmlns="" xmlns:a16="http://schemas.microsoft.com/office/drawing/2014/main" id="{4C9BAB4E-D4AF-FD72-B526-CAB9743234EF}"/>
              </a:ext>
            </a:extLst>
          </p:cNvPr>
          <p:cNvGrpSpPr/>
          <p:nvPr/>
        </p:nvGrpSpPr>
        <p:grpSpPr>
          <a:xfrm>
            <a:off x="8021776" y="2286001"/>
            <a:ext cx="3498910" cy="4042409"/>
            <a:chOff x="8021776" y="2286001"/>
            <a:chExt cx="3498910" cy="4042409"/>
          </a:xfrm>
        </p:grpSpPr>
        <p:pic>
          <p:nvPicPr>
            <p:cNvPr id="2" name="Picture 3">
              <a:extLst>
                <a:ext uri="{FF2B5EF4-FFF2-40B4-BE49-F238E27FC236}">
                  <a16:creationId xmlns="" xmlns:a16="http://schemas.microsoft.com/office/drawing/2014/main" id="{0975514A-1D6F-CFEB-CBC7-8099FF2083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1776" y="2286001"/>
              <a:ext cx="3370958" cy="26936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Google Shape;156;p9">
              <a:extLst>
                <a:ext uri="{FF2B5EF4-FFF2-40B4-BE49-F238E27FC236}">
                  <a16:creationId xmlns="" xmlns:a16="http://schemas.microsoft.com/office/drawing/2014/main" id="{2A7E79EC-48E5-0988-52B1-6AEC626ED8D7}"/>
                </a:ext>
              </a:extLst>
            </p:cNvPr>
            <p:cNvSpPr txBox="1">
              <a:spLocks/>
            </p:cNvSpPr>
            <p:nvPr/>
          </p:nvSpPr>
          <p:spPr>
            <a:xfrm>
              <a:off x="9161661" y="5239211"/>
              <a:ext cx="2359025" cy="10891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buClr>
                  <a:schemeClr val="dk1"/>
                </a:buClr>
                <a:buSzPts val="4800"/>
                <a:buFont typeface="Microsoft JhengHei"/>
                <a:buNone/>
              </a:pPr>
              <a:r>
                <a:rPr lang="zh-TW" altLang="en-US" sz="2000" b="1" dirty="0">
                  <a:latin typeface="Microsoft JhengHei"/>
                  <a:ea typeface="Microsoft JhengHei"/>
                  <a:cs typeface="Microsoft JhengHei"/>
                  <a:sym typeface="Microsoft JhengHei"/>
                  <a:hlinkClick r:id="rId5"/>
                </a:rPr>
                <a:t>畫作連結</a:t>
              </a:r>
              <a:endPara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endParaRPr>
            </a:p>
          </p:txBody>
        </p:sp>
        <p:sp>
          <p:nvSpPr>
            <p:cNvPr id="22" name="Google Shape;94;p2">
              <a:extLst>
                <a:ext uri="{FF2B5EF4-FFF2-40B4-BE49-F238E27FC236}">
                  <a16:creationId xmlns="" xmlns:a16="http://schemas.microsoft.com/office/drawing/2014/main" id="{9CD4ADC8-C1C3-C4EE-EE56-1F6A4B041E4C}"/>
                </a:ext>
              </a:extLst>
            </p:cNvPr>
            <p:cNvSpPr/>
            <p:nvPr/>
          </p:nvSpPr>
          <p:spPr>
            <a:xfrm>
              <a:off x="8052356" y="5094470"/>
              <a:ext cx="3258030" cy="9643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rtl="0">
                <a:lnSpc>
                  <a:spcPts val="338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2000" u="none" strike="noStrike" cap="none" dirty="0">
                  <a:solidFill>
                    <a:schemeClr val="tx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陳澄波先生畫作中的嘉義市 望向諸羅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656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4270FE6-9DD2-15DC-1598-E7C3E3B8AA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="" xmlns:a16="http://schemas.microsoft.com/office/drawing/2014/main" id="{08AA3F30-C45F-6796-769C-40DF2713BFD6}"/>
              </a:ext>
            </a:extLst>
          </p:cNvPr>
          <p:cNvSpPr txBox="1">
            <a:spLocks/>
          </p:cNvSpPr>
          <p:nvPr/>
        </p:nvSpPr>
        <p:spPr>
          <a:xfrm>
            <a:off x="989678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入寶山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46E99C95-0CEE-C749-BD3F-8A49866D7B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813" b="6446"/>
          <a:stretch/>
        </p:blipFill>
        <p:spPr>
          <a:xfrm>
            <a:off x="4362440" y="2124183"/>
            <a:ext cx="6574339" cy="3523582"/>
          </a:xfrm>
          <a:prstGeom prst="rect">
            <a:avLst/>
          </a:prstGeom>
        </p:spPr>
      </p:pic>
      <p:pic>
        <p:nvPicPr>
          <p:cNvPr id="4" name="內容版面配置區 4">
            <a:extLst>
              <a:ext uri="{FF2B5EF4-FFF2-40B4-BE49-F238E27FC236}">
                <a16:creationId xmlns="" xmlns:a16="http://schemas.microsoft.com/office/drawing/2014/main" id="{4A0AD3FA-4FA2-202C-7621-373BE84129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8657" y="4464424"/>
            <a:ext cx="1658470" cy="1658470"/>
          </a:xfrm>
          <a:prstGeom prst="rect">
            <a:avLst/>
          </a:prstGeom>
        </p:spPr>
      </p:pic>
      <p:sp>
        <p:nvSpPr>
          <p:cNvPr id="5" name="Google Shape;102;p3">
            <a:extLst>
              <a:ext uri="{FF2B5EF4-FFF2-40B4-BE49-F238E27FC236}">
                <a16:creationId xmlns="" xmlns:a16="http://schemas.microsoft.com/office/drawing/2014/main" id="{A3336F80-4927-26CB-64FB-F3BCB82A0873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校園生活記憶庫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6" name="橢圓 5">
            <a:extLst>
              <a:ext uri="{FF2B5EF4-FFF2-40B4-BE49-F238E27FC236}">
                <a16:creationId xmlns="" xmlns:a16="http://schemas.microsoft.com/office/drawing/2014/main" id="{DD30DDF6-E89F-D029-3AA8-94A5A0336AE1}"/>
              </a:ext>
            </a:extLst>
          </p:cNvPr>
          <p:cNvSpPr/>
          <p:nvPr/>
        </p:nvSpPr>
        <p:spPr>
          <a:xfrm>
            <a:off x="7025640" y="5029200"/>
            <a:ext cx="822960" cy="32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4403553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C6F82F4-258C-F740-C284-33C2BB5FF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="" xmlns:a16="http://schemas.microsoft.com/office/drawing/2014/main" id="{FC78E4A3-8C31-9F40-20CB-86045697062F}"/>
              </a:ext>
            </a:extLst>
          </p:cNvPr>
          <p:cNvSpPr txBox="1">
            <a:spLocks/>
          </p:cNvSpPr>
          <p:nvPr/>
        </p:nvSpPr>
        <p:spPr>
          <a:xfrm>
            <a:off x="757933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進階檢索</a:t>
            </a:r>
          </a:p>
        </p:txBody>
      </p:sp>
      <p:sp>
        <p:nvSpPr>
          <p:cNvPr id="5" name="Google Shape;102;p3">
            <a:extLst>
              <a:ext uri="{FF2B5EF4-FFF2-40B4-BE49-F238E27FC236}">
                <a16:creationId xmlns="" xmlns:a16="http://schemas.microsoft.com/office/drawing/2014/main" id="{7D11520B-953C-FED9-E360-C1BD7D7C9D97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校園生活記憶庫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0E43D205-73AF-0C36-39C1-73FCC919BB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813" b="6446"/>
          <a:stretch/>
        </p:blipFill>
        <p:spPr>
          <a:xfrm>
            <a:off x="4143779" y="2076402"/>
            <a:ext cx="7071627" cy="3790108"/>
          </a:xfrm>
          <a:prstGeom prst="rect">
            <a:avLst/>
          </a:prstGeom>
        </p:spPr>
      </p:pic>
      <p:sp>
        <p:nvSpPr>
          <p:cNvPr id="4" name="橢圓 3">
            <a:extLst>
              <a:ext uri="{FF2B5EF4-FFF2-40B4-BE49-F238E27FC236}">
                <a16:creationId xmlns="" xmlns:a16="http://schemas.microsoft.com/office/drawing/2014/main" id="{596DF0CD-BFFB-1C35-D0F8-ECB2B5F95B7B}"/>
              </a:ext>
            </a:extLst>
          </p:cNvPr>
          <p:cNvSpPr/>
          <p:nvPr/>
        </p:nvSpPr>
        <p:spPr>
          <a:xfrm>
            <a:off x="6541341" y="5108712"/>
            <a:ext cx="1728015" cy="584201"/>
          </a:xfrm>
          <a:prstGeom prst="ellipse">
            <a:avLst/>
          </a:prstGeom>
          <a:noFill/>
          <a:ln w="57150">
            <a:solidFill>
              <a:srgbClr val="E971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內容版面配置區 3">
            <a:extLst>
              <a:ext uri="{FF2B5EF4-FFF2-40B4-BE49-F238E27FC236}">
                <a16:creationId xmlns="" xmlns:a16="http://schemas.microsoft.com/office/drawing/2014/main" id="{000947BC-5E0B-6DD3-98C9-83A9E25504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3128" y="1875879"/>
            <a:ext cx="7450939" cy="419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9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37726CD9-1F58-5D30-E42B-7DAA6D1D7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38;p7">
            <a:extLst>
              <a:ext uri="{FF2B5EF4-FFF2-40B4-BE49-F238E27FC236}">
                <a16:creationId xmlns="" xmlns:a16="http://schemas.microsoft.com/office/drawing/2014/main" id="{4E107AC5-2D96-D62D-FEDE-E0A998BDF254}"/>
              </a:ext>
            </a:extLst>
          </p:cNvPr>
          <p:cNvSpPr txBox="1"/>
          <p:nvPr/>
        </p:nvSpPr>
        <p:spPr>
          <a:xfrm>
            <a:off x="1028198" y="2411077"/>
            <a:ext cx="10108725" cy="3374153"/>
          </a:xfrm>
          <a:custGeom>
            <a:avLst/>
            <a:gdLst>
              <a:gd name="connsiteX0" fmla="*/ 0 w 10108725"/>
              <a:gd name="connsiteY0" fmla="*/ 0 h 3374153"/>
              <a:gd name="connsiteX1" fmla="*/ 493544 w 10108725"/>
              <a:gd name="connsiteY1" fmla="*/ 0 h 3374153"/>
              <a:gd name="connsiteX2" fmla="*/ 784913 w 10108725"/>
              <a:gd name="connsiteY2" fmla="*/ 0 h 3374153"/>
              <a:gd name="connsiteX3" fmla="*/ 1581718 w 10108725"/>
              <a:gd name="connsiteY3" fmla="*/ 0 h 3374153"/>
              <a:gd name="connsiteX4" fmla="*/ 2075262 w 10108725"/>
              <a:gd name="connsiteY4" fmla="*/ 0 h 3374153"/>
              <a:gd name="connsiteX5" fmla="*/ 2568805 w 10108725"/>
              <a:gd name="connsiteY5" fmla="*/ 0 h 3374153"/>
              <a:gd name="connsiteX6" fmla="*/ 3365611 w 10108725"/>
              <a:gd name="connsiteY6" fmla="*/ 0 h 3374153"/>
              <a:gd name="connsiteX7" fmla="*/ 3758067 w 10108725"/>
              <a:gd name="connsiteY7" fmla="*/ 0 h 3374153"/>
              <a:gd name="connsiteX8" fmla="*/ 4554873 w 10108725"/>
              <a:gd name="connsiteY8" fmla="*/ 0 h 3374153"/>
              <a:gd name="connsiteX9" fmla="*/ 5351678 w 10108725"/>
              <a:gd name="connsiteY9" fmla="*/ 0 h 3374153"/>
              <a:gd name="connsiteX10" fmla="*/ 5946309 w 10108725"/>
              <a:gd name="connsiteY10" fmla="*/ 0 h 3374153"/>
              <a:gd name="connsiteX11" fmla="*/ 6743114 w 10108725"/>
              <a:gd name="connsiteY11" fmla="*/ 0 h 3374153"/>
              <a:gd name="connsiteX12" fmla="*/ 7236658 w 10108725"/>
              <a:gd name="connsiteY12" fmla="*/ 0 h 3374153"/>
              <a:gd name="connsiteX13" fmla="*/ 7730201 w 10108725"/>
              <a:gd name="connsiteY13" fmla="*/ 0 h 3374153"/>
              <a:gd name="connsiteX14" fmla="*/ 8425920 w 10108725"/>
              <a:gd name="connsiteY14" fmla="*/ 0 h 3374153"/>
              <a:gd name="connsiteX15" fmla="*/ 8919463 w 10108725"/>
              <a:gd name="connsiteY15" fmla="*/ 0 h 3374153"/>
              <a:gd name="connsiteX16" fmla="*/ 10108725 w 10108725"/>
              <a:gd name="connsiteY16" fmla="*/ 0 h 3374153"/>
              <a:gd name="connsiteX17" fmla="*/ 10108725 w 10108725"/>
              <a:gd name="connsiteY17" fmla="*/ 629842 h 3374153"/>
              <a:gd name="connsiteX18" fmla="*/ 10108725 w 10108725"/>
              <a:gd name="connsiteY18" fmla="*/ 1225942 h 3374153"/>
              <a:gd name="connsiteX19" fmla="*/ 10108725 w 10108725"/>
              <a:gd name="connsiteY19" fmla="*/ 1822043 h 3374153"/>
              <a:gd name="connsiteX20" fmla="*/ 10108725 w 10108725"/>
              <a:gd name="connsiteY20" fmla="*/ 2283177 h 3374153"/>
              <a:gd name="connsiteX21" fmla="*/ 10108725 w 10108725"/>
              <a:gd name="connsiteY21" fmla="*/ 2778053 h 3374153"/>
              <a:gd name="connsiteX22" fmla="*/ 10108725 w 10108725"/>
              <a:gd name="connsiteY22" fmla="*/ 3374153 h 3374153"/>
              <a:gd name="connsiteX23" fmla="*/ 9615181 w 10108725"/>
              <a:gd name="connsiteY23" fmla="*/ 3374153 h 3374153"/>
              <a:gd name="connsiteX24" fmla="*/ 9020550 w 10108725"/>
              <a:gd name="connsiteY24" fmla="*/ 3374153 h 3374153"/>
              <a:gd name="connsiteX25" fmla="*/ 8729181 w 10108725"/>
              <a:gd name="connsiteY25" fmla="*/ 3374153 h 3374153"/>
              <a:gd name="connsiteX26" fmla="*/ 8437812 w 10108725"/>
              <a:gd name="connsiteY26" fmla="*/ 3374153 h 3374153"/>
              <a:gd name="connsiteX27" fmla="*/ 7843181 w 10108725"/>
              <a:gd name="connsiteY27" fmla="*/ 3374153 h 3374153"/>
              <a:gd name="connsiteX28" fmla="*/ 7450725 w 10108725"/>
              <a:gd name="connsiteY28" fmla="*/ 3374153 h 3374153"/>
              <a:gd name="connsiteX29" fmla="*/ 6755007 w 10108725"/>
              <a:gd name="connsiteY29" fmla="*/ 3374153 h 3374153"/>
              <a:gd name="connsiteX30" fmla="*/ 6362550 w 10108725"/>
              <a:gd name="connsiteY30" fmla="*/ 3374153 h 3374153"/>
              <a:gd name="connsiteX31" fmla="*/ 5666832 w 10108725"/>
              <a:gd name="connsiteY31" fmla="*/ 3374153 h 3374153"/>
              <a:gd name="connsiteX32" fmla="*/ 5375463 w 10108725"/>
              <a:gd name="connsiteY32" fmla="*/ 3374153 h 3374153"/>
              <a:gd name="connsiteX33" fmla="*/ 4679745 w 10108725"/>
              <a:gd name="connsiteY33" fmla="*/ 3374153 h 3374153"/>
              <a:gd name="connsiteX34" fmla="*/ 4287289 w 10108725"/>
              <a:gd name="connsiteY34" fmla="*/ 3374153 h 3374153"/>
              <a:gd name="connsiteX35" fmla="*/ 3995920 w 10108725"/>
              <a:gd name="connsiteY35" fmla="*/ 3374153 h 3374153"/>
              <a:gd name="connsiteX36" fmla="*/ 3603463 w 10108725"/>
              <a:gd name="connsiteY36" fmla="*/ 3374153 h 3374153"/>
              <a:gd name="connsiteX37" fmla="*/ 2907745 w 10108725"/>
              <a:gd name="connsiteY37" fmla="*/ 3374153 h 3374153"/>
              <a:gd name="connsiteX38" fmla="*/ 2515289 w 10108725"/>
              <a:gd name="connsiteY38" fmla="*/ 3374153 h 3374153"/>
              <a:gd name="connsiteX39" fmla="*/ 2223919 w 10108725"/>
              <a:gd name="connsiteY39" fmla="*/ 3374153 h 3374153"/>
              <a:gd name="connsiteX40" fmla="*/ 1831463 w 10108725"/>
              <a:gd name="connsiteY40" fmla="*/ 3374153 h 3374153"/>
              <a:gd name="connsiteX41" fmla="*/ 1337919 w 10108725"/>
              <a:gd name="connsiteY41" fmla="*/ 3374153 h 3374153"/>
              <a:gd name="connsiteX42" fmla="*/ 743289 w 10108725"/>
              <a:gd name="connsiteY42" fmla="*/ 3374153 h 3374153"/>
              <a:gd name="connsiteX43" fmla="*/ 0 w 10108725"/>
              <a:gd name="connsiteY43" fmla="*/ 3374153 h 3374153"/>
              <a:gd name="connsiteX44" fmla="*/ 0 w 10108725"/>
              <a:gd name="connsiteY44" fmla="*/ 2744311 h 3374153"/>
              <a:gd name="connsiteX45" fmla="*/ 0 w 10108725"/>
              <a:gd name="connsiteY45" fmla="*/ 2181952 h 3374153"/>
              <a:gd name="connsiteX46" fmla="*/ 0 w 10108725"/>
              <a:gd name="connsiteY46" fmla="*/ 1619593 h 3374153"/>
              <a:gd name="connsiteX47" fmla="*/ 0 w 10108725"/>
              <a:gd name="connsiteY47" fmla="*/ 1057235 h 3374153"/>
              <a:gd name="connsiteX48" fmla="*/ 0 w 10108725"/>
              <a:gd name="connsiteY48" fmla="*/ 494876 h 3374153"/>
              <a:gd name="connsiteX49" fmla="*/ 0 w 10108725"/>
              <a:gd name="connsiteY49" fmla="*/ 0 h 3374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0108725" h="3374153" extrusionOk="0">
                <a:moveTo>
                  <a:pt x="0" y="0"/>
                </a:moveTo>
                <a:cubicBezTo>
                  <a:pt x="110340" y="-45280"/>
                  <a:pt x="251078" y="18374"/>
                  <a:pt x="493544" y="0"/>
                </a:cubicBezTo>
                <a:cubicBezTo>
                  <a:pt x="736010" y="-18374"/>
                  <a:pt x="661141" y="8917"/>
                  <a:pt x="784913" y="0"/>
                </a:cubicBezTo>
                <a:cubicBezTo>
                  <a:pt x="908685" y="-8917"/>
                  <a:pt x="1309588" y="93038"/>
                  <a:pt x="1581718" y="0"/>
                </a:cubicBezTo>
                <a:cubicBezTo>
                  <a:pt x="1853848" y="-93038"/>
                  <a:pt x="1881008" y="29263"/>
                  <a:pt x="2075262" y="0"/>
                </a:cubicBezTo>
                <a:cubicBezTo>
                  <a:pt x="2269516" y="-29263"/>
                  <a:pt x="2354771" y="9533"/>
                  <a:pt x="2568805" y="0"/>
                </a:cubicBezTo>
                <a:cubicBezTo>
                  <a:pt x="2782839" y="-9533"/>
                  <a:pt x="3064516" y="58075"/>
                  <a:pt x="3365611" y="0"/>
                </a:cubicBezTo>
                <a:cubicBezTo>
                  <a:pt x="3666706" y="-58075"/>
                  <a:pt x="3579376" y="4389"/>
                  <a:pt x="3758067" y="0"/>
                </a:cubicBezTo>
                <a:cubicBezTo>
                  <a:pt x="3936758" y="-4389"/>
                  <a:pt x="4201559" y="83327"/>
                  <a:pt x="4554873" y="0"/>
                </a:cubicBezTo>
                <a:cubicBezTo>
                  <a:pt x="4908187" y="-83327"/>
                  <a:pt x="5047943" y="59287"/>
                  <a:pt x="5351678" y="0"/>
                </a:cubicBezTo>
                <a:cubicBezTo>
                  <a:pt x="5655413" y="-59287"/>
                  <a:pt x="5755188" y="65982"/>
                  <a:pt x="5946309" y="0"/>
                </a:cubicBezTo>
                <a:cubicBezTo>
                  <a:pt x="6137430" y="-65982"/>
                  <a:pt x="6439895" y="40310"/>
                  <a:pt x="6743114" y="0"/>
                </a:cubicBezTo>
                <a:cubicBezTo>
                  <a:pt x="7046334" y="-40310"/>
                  <a:pt x="7089099" y="33964"/>
                  <a:pt x="7236658" y="0"/>
                </a:cubicBezTo>
                <a:cubicBezTo>
                  <a:pt x="7384217" y="-33964"/>
                  <a:pt x="7589735" y="16125"/>
                  <a:pt x="7730201" y="0"/>
                </a:cubicBezTo>
                <a:cubicBezTo>
                  <a:pt x="7870667" y="-16125"/>
                  <a:pt x="8170149" y="51457"/>
                  <a:pt x="8425920" y="0"/>
                </a:cubicBezTo>
                <a:cubicBezTo>
                  <a:pt x="8681691" y="-51457"/>
                  <a:pt x="8745719" y="50715"/>
                  <a:pt x="8919463" y="0"/>
                </a:cubicBezTo>
                <a:cubicBezTo>
                  <a:pt x="9093207" y="-50715"/>
                  <a:pt x="9528483" y="30468"/>
                  <a:pt x="10108725" y="0"/>
                </a:cubicBezTo>
                <a:cubicBezTo>
                  <a:pt x="10166727" y="169148"/>
                  <a:pt x="10035808" y="469167"/>
                  <a:pt x="10108725" y="629842"/>
                </a:cubicBezTo>
                <a:cubicBezTo>
                  <a:pt x="10181642" y="790517"/>
                  <a:pt x="10062252" y="1050606"/>
                  <a:pt x="10108725" y="1225942"/>
                </a:cubicBezTo>
                <a:cubicBezTo>
                  <a:pt x="10155198" y="1401278"/>
                  <a:pt x="10049945" y="1653307"/>
                  <a:pt x="10108725" y="1822043"/>
                </a:cubicBezTo>
                <a:cubicBezTo>
                  <a:pt x="10167505" y="1990779"/>
                  <a:pt x="10073474" y="2115415"/>
                  <a:pt x="10108725" y="2283177"/>
                </a:cubicBezTo>
                <a:cubicBezTo>
                  <a:pt x="10143976" y="2450939"/>
                  <a:pt x="10064926" y="2542935"/>
                  <a:pt x="10108725" y="2778053"/>
                </a:cubicBezTo>
                <a:cubicBezTo>
                  <a:pt x="10152524" y="3013171"/>
                  <a:pt x="10054050" y="3115340"/>
                  <a:pt x="10108725" y="3374153"/>
                </a:cubicBezTo>
                <a:cubicBezTo>
                  <a:pt x="9863445" y="3396226"/>
                  <a:pt x="9716798" y="3324947"/>
                  <a:pt x="9615181" y="3374153"/>
                </a:cubicBezTo>
                <a:cubicBezTo>
                  <a:pt x="9513564" y="3423359"/>
                  <a:pt x="9264447" y="3340452"/>
                  <a:pt x="9020550" y="3374153"/>
                </a:cubicBezTo>
                <a:cubicBezTo>
                  <a:pt x="8776653" y="3407854"/>
                  <a:pt x="8811505" y="3357439"/>
                  <a:pt x="8729181" y="3374153"/>
                </a:cubicBezTo>
                <a:cubicBezTo>
                  <a:pt x="8646857" y="3390867"/>
                  <a:pt x="8513955" y="3369401"/>
                  <a:pt x="8437812" y="3374153"/>
                </a:cubicBezTo>
                <a:cubicBezTo>
                  <a:pt x="8361669" y="3378905"/>
                  <a:pt x="8059012" y="3310775"/>
                  <a:pt x="7843181" y="3374153"/>
                </a:cubicBezTo>
                <a:cubicBezTo>
                  <a:pt x="7627350" y="3437531"/>
                  <a:pt x="7645499" y="3359560"/>
                  <a:pt x="7450725" y="3374153"/>
                </a:cubicBezTo>
                <a:cubicBezTo>
                  <a:pt x="7255951" y="3388746"/>
                  <a:pt x="7027370" y="3356364"/>
                  <a:pt x="6755007" y="3374153"/>
                </a:cubicBezTo>
                <a:cubicBezTo>
                  <a:pt x="6482644" y="3391942"/>
                  <a:pt x="6478932" y="3329239"/>
                  <a:pt x="6362550" y="3374153"/>
                </a:cubicBezTo>
                <a:cubicBezTo>
                  <a:pt x="6246168" y="3419067"/>
                  <a:pt x="5881232" y="3316379"/>
                  <a:pt x="5666832" y="3374153"/>
                </a:cubicBezTo>
                <a:cubicBezTo>
                  <a:pt x="5452432" y="3431927"/>
                  <a:pt x="5516939" y="3356267"/>
                  <a:pt x="5375463" y="3374153"/>
                </a:cubicBezTo>
                <a:cubicBezTo>
                  <a:pt x="5233987" y="3392039"/>
                  <a:pt x="5010879" y="3329614"/>
                  <a:pt x="4679745" y="3374153"/>
                </a:cubicBezTo>
                <a:cubicBezTo>
                  <a:pt x="4348611" y="3418692"/>
                  <a:pt x="4455860" y="3343235"/>
                  <a:pt x="4287289" y="3374153"/>
                </a:cubicBezTo>
                <a:cubicBezTo>
                  <a:pt x="4118718" y="3405071"/>
                  <a:pt x="4112325" y="3341428"/>
                  <a:pt x="3995920" y="3374153"/>
                </a:cubicBezTo>
                <a:cubicBezTo>
                  <a:pt x="3879515" y="3406878"/>
                  <a:pt x="3780281" y="3371891"/>
                  <a:pt x="3603463" y="3374153"/>
                </a:cubicBezTo>
                <a:cubicBezTo>
                  <a:pt x="3426645" y="3376415"/>
                  <a:pt x="3173733" y="3363098"/>
                  <a:pt x="2907745" y="3374153"/>
                </a:cubicBezTo>
                <a:cubicBezTo>
                  <a:pt x="2641757" y="3385208"/>
                  <a:pt x="2710985" y="3335210"/>
                  <a:pt x="2515289" y="3374153"/>
                </a:cubicBezTo>
                <a:cubicBezTo>
                  <a:pt x="2319593" y="3413096"/>
                  <a:pt x="2353671" y="3370047"/>
                  <a:pt x="2223919" y="3374153"/>
                </a:cubicBezTo>
                <a:cubicBezTo>
                  <a:pt x="2094167" y="3378259"/>
                  <a:pt x="1972414" y="3338075"/>
                  <a:pt x="1831463" y="3374153"/>
                </a:cubicBezTo>
                <a:cubicBezTo>
                  <a:pt x="1690512" y="3410231"/>
                  <a:pt x="1529185" y="3345579"/>
                  <a:pt x="1337919" y="3374153"/>
                </a:cubicBezTo>
                <a:cubicBezTo>
                  <a:pt x="1146653" y="3402727"/>
                  <a:pt x="1003174" y="3306712"/>
                  <a:pt x="743289" y="3374153"/>
                </a:cubicBezTo>
                <a:cubicBezTo>
                  <a:pt x="483404" y="3441594"/>
                  <a:pt x="239568" y="3292926"/>
                  <a:pt x="0" y="3374153"/>
                </a:cubicBezTo>
                <a:cubicBezTo>
                  <a:pt x="-15641" y="3236550"/>
                  <a:pt x="11869" y="3036501"/>
                  <a:pt x="0" y="2744311"/>
                </a:cubicBezTo>
                <a:cubicBezTo>
                  <a:pt x="-11869" y="2452121"/>
                  <a:pt x="17563" y="2356695"/>
                  <a:pt x="0" y="2181952"/>
                </a:cubicBezTo>
                <a:cubicBezTo>
                  <a:pt x="-17563" y="2007209"/>
                  <a:pt x="53727" y="1880851"/>
                  <a:pt x="0" y="1619593"/>
                </a:cubicBezTo>
                <a:cubicBezTo>
                  <a:pt x="-53727" y="1358335"/>
                  <a:pt x="31980" y="1244263"/>
                  <a:pt x="0" y="1057235"/>
                </a:cubicBezTo>
                <a:cubicBezTo>
                  <a:pt x="-31980" y="870207"/>
                  <a:pt x="26667" y="643353"/>
                  <a:pt x="0" y="494876"/>
                </a:cubicBezTo>
                <a:cubicBezTo>
                  <a:pt x="-26667" y="346399"/>
                  <a:pt x="1575" y="226735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r>
              <a:rPr lang="zh-TW" altLang="en-US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日治時期的</a:t>
            </a:r>
            <a:r>
              <a:rPr lang="zh-TW" altLang="en-US" sz="2400" b="1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嘉義製材所</a:t>
            </a:r>
            <a:r>
              <a:rPr lang="zh-TW" altLang="en-US" sz="2400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</a:t>
            </a:r>
            <a:r>
              <a:rPr lang="zh-TW" altLang="en-US" sz="2400" b="1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阿里山</a:t>
            </a:r>
            <a:r>
              <a:rPr lang="zh-TW" altLang="en-US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神木、雲海、日出等景點是當時修學旅行的熱門首選，原因在於不只可讓學生親身體驗課本中的知識，透過參訪現代化機械工廠、阿里山鐵道，還可展示日本帝國治下臺灣經濟繁榮的樣貌，而壯闊的自然景觀以及日本神道信仰的連結，更增添了身為大日本帝國子民榮耀感。</a:t>
            </a:r>
            <a:endParaRPr lang="en-US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古蹟的部分有可憑弔牡丹社事件的</a:t>
            </a:r>
            <a:r>
              <a:rPr lang="zh-TW" altLang="en-US" sz="2400" b="1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石門古戰場</a:t>
            </a:r>
            <a:r>
              <a:rPr lang="zh-TW" altLang="en-US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、臺南延平郡王祠的</a:t>
            </a:r>
            <a:r>
              <a:rPr lang="en-US" altLang="zh-TW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US" altLang="zh-TW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2400" b="1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開山神社</a:t>
            </a:r>
            <a:r>
              <a:rPr lang="zh-TW" altLang="en-US" sz="2400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</a:t>
            </a:r>
            <a:r>
              <a:rPr lang="zh-TW" altLang="en-US" sz="2400" b="1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赤崁樓</a:t>
            </a:r>
            <a:r>
              <a:rPr lang="zh-TW" altLang="en-US" sz="2400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</a:t>
            </a:r>
            <a:r>
              <a:rPr lang="zh-TW" altLang="en-US" sz="2400" b="1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熱蘭遮城</a:t>
            </a:r>
            <a:r>
              <a:rPr lang="zh-TW" altLang="en-US" sz="2400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</a:t>
            </a:r>
            <a:r>
              <a:rPr lang="zh-TW" altLang="en-US" sz="2400" b="1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孔廟</a:t>
            </a:r>
            <a:r>
              <a:rPr lang="zh-TW" altLang="en-US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等。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="" xmlns:a16="http://schemas.microsoft.com/office/drawing/2014/main" id="{B0D1B090-5120-2157-2C22-147F21F8D620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595702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日治時期修學旅行的熱門景點</a:t>
            </a:r>
            <a:endParaRPr lang="en-US" altLang="zh-TW" sz="2800" b="1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3653597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7509906-B57A-4413-EE37-992ADEA62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螢幕擷取畫面, 黃色, 設計 的圖片&#10;&#10;AI 產生的內容可能不正確。">
            <a:extLst>
              <a:ext uri="{FF2B5EF4-FFF2-40B4-BE49-F238E27FC236}">
                <a16:creationId xmlns="" xmlns:a16="http://schemas.microsoft.com/office/drawing/2014/main" id="{FD6832ED-A4CD-F40C-A8F0-3F2B93006C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21243">
            <a:off x="8099584" y="2630117"/>
            <a:ext cx="2369813" cy="2266778"/>
          </a:xfrm>
          <a:prstGeom prst="rect">
            <a:avLst/>
          </a:prstGeom>
        </p:spPr>
      </p:pic>
      <p:sp>
        <p:nvSpPr>
          <p:cNvPr id="4" name="Google Shape;138;p7">
            <a:extLst>
              <a:ext uri="{FF2B5EF4-FFF2-40B4-BE49-F238E27FC236}">
                <a16:creationId xmlns="" xmlns:a16="http://schemas.microsoft.com/office/drawing/2014/main" id="{D0F6256E-38CB-F330-E3E4-22B3B3FEC322}"/>
              </a:ext>
            </a:extLst>
          </p:cNvPr>
          <p:cNvSpPr txBox="1"/>
          <p:nvPr/>
        </p:nvSpPr>
        <p:spPr>
          <a:xfrm>
            <a:off x="1843207" y="2411077"/>
            <a:ext cx="3643193" cy="3374153"/>
          </a:xfrm>
          <a:custGeom>
            <a:avLst/>
            <a:gdLst>
              <a:gd name="connsiteX0" fmla="*/ 0 w 3643193"/>
              <a:gd name="connsiteY0" fmla="*/ 0 h 3374153"/>
              <a:gd name="connsiteX1" fmla="*/ 484024 w 3643193"/>
              <a:gd name="connsiteY1" fmla="*/ 0 h 3374153"/>
              <a:gd name="connsiteX2" fmla="*/ 895185 w 3643193"/>
              <a:gd name="connsiteY2" fmla="*/ 0 h 3374153"/>
              <a:gd name="connsiteX3" fmla="*/ 1488505 w 3643193"/>
              <a:gd name="connsiteY3" fmla="*/ 0 h 3374153"/>
              <a:gd name="connsiteX4" fmla="*/ 1972529 w 3643193"/>
              <a:gd name="connsiteY4" fmla="*/ 0 h 3374153"/>
              <a:gd name="connsiteX5" fmla="*/ 2456553 w 3643193"/>
              <a:gd name="connsiteY5" fmla="*/ 0 h 3374153"/>
              <a:gd name="connsiteX6" fmla="*/ 3049873 w 3643193"/>
              <a:gd name="connsiteY6" fmla="*/ 0 h 3374153"/>
              <a:gd name="connsiteX7" fmla="*/ 3643193 w 3643193"/>
              <a:gd name="connsiteY7" fmla="*/ 0 h 3374153"/>
              <a:gd name="connsiteX8" fmla="*/ 3643193 w 3643193"/>
              <a:gd name="connsiteY8" fmla="*/ 629842 h 3374153"/>
              <a:gd name="connsiteX9" fmla="*/ 3643193 w 3643193"/>
              <a:gd name="connsiteY9" fmla="*/ 1124718 h 3374153"/>
              <a:gd name="connsiteX10" fmla="*/ 3643193 w 3643193"/>
              <a:gd name="connsiteY10" fmla="*/ 1619593 h 3374153"/>
              <a:gd name="connsiteX11" fmla="*/ 3643193 w 3643193"/>
              <a:gd name="connsiteY11" fmla="*/ 2181952 h 3374153"/>
              <a:gd name="connsiteX12" fmla="*/ 3643193 w 3643193"/>
              <a:gd name="connsiteY12" fmla="*/ 2778053 h 3374153"/>
              <a:gd name="connsiteX13" fmla="*/ 3643193 w 3643193"/>
              <a:gd name="connsiteY13" fmla="*/ 3374153 h 3374153"/>
              <a:gd name="connsiteX14" fmla="*/ 3122737 w 3643193"/>
              <a:gd name="connsiteY14" fmla="*/ 3374153 h 3374153"/>
              <a:gd name="connsiteX15" fmla="*/ 2675145 w 3643193"/>
              <a:gd name="connsiteY15" fmla="*/ 3374153 h 3374153"/>
              <a:gd name="connsiteX16" fmla="*/ 2154688 w 3643193"/>
              <a:gd name="connsiteY16" fmla="*/ 3374153 h 3374153"/>
              <a:gd name="connsiteX17" fmla="*/ 1561368 w 3643193"/>
              <a:gd name="connsiteY17" fmla="*/ 3374153 h 3374153"/>
              <a:gd name="connsiteX18" fmla="*/ 1040912 w 3643193"/>
              <a:gd name="connsiteY18" fmla="*/ 3374153 h 3374153"/>
              <a:gd name="connsiteX19" fmla="*/ 629752 w 3643193"/>
              <a:gd name="connsiteY19" fmla="*/ 3374153 h 3374153"/>
              <a:gd name="connsiteX20" fmla="*/ 0 w 3643193"/>
              <a:gd name="connsiteY20" fmla="*/ 3374153 h 3374153"/>
              <a:gd name="connsiteX21" fmla="*/ 0 w 3643193"/>
              <a:gd name="connsiteY21" fmla="*/ 2744311 h 3374153"/>
              <a:gd name="connsiteX22" fmla="*/ 0 w 3643193"/>
              <a:gd name="connsiteY22" fmla="*/ 2114469 h 3374153"/>
              <a:gd name="connsiteX23" fmla="*/ 0 w 3643193"/>
              <a:gd name="connsiteY23" fmla="*/ 1552110 h 3374153"/>
              <a:gd name="connsiteX24" fmla="*/ 0 w 3643193"/>
              <a:gd name="connsiteY24" fmla="*/ 1023493 h 3374153"/>
              <a:gd name="connsiteX25" fmla="*/ 0 w 3643193"/>
              <a:gd name="connsiteY25" fmla="*/ 562359 h 3374153"/>
              <a:gd name="connsiteX26" fmla="*/ 0 w 3643193"/>
              <a:gd name="connsiteY26" fmla="*/ 0 h 3374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43193" h="3374153" extrusionOk="0">
                <a:moveTo>
                  <a:pt x="0" y="0"/>
                </a:moveTo>
                <a:cubicBezTo>
                  <a:pt x="216595" y="-37104"/>
                  <a:pt x="242635" y="56155"/>
                  <a:pt x="484024" y="0"/>
                </a:cubicBezTo>
                <a:cubicBezTo>
                  <a:pt x="725413" y="-56155"/>
                  <a:pt x="762162" y="28440"/>
                  <a:pt x="895185" y="0"/>
                </a:cubicBezTo>
                <a:cubicBezTo>
                  <a:pt x="1028208" y="-28440"/>
                  <a:pt x="1311042" y="7114"/>
                  <a:pt x="1488505" y="0"/>
                </a:cubicBezTo>
                <a:cubicBezTo>
                  <a:pt x="1665968" y="-7114"/>
                  <a:pt x="1740045" y="2563"/>
                  <a:pt x="1972529" y="0"/>
                </a:cubicBezTo>
                <a:cubicBezTo>
                  <a:pt x="2205013" y="-2563"/>
                  <a:pt x="2342790" y="11344"/>
                  <a:pt x="2456553" y="0"/>
                </a:cubicBezTo>
                <a:cubicBezTo>
                  <a:pt x="2570316" y="-11344"/>
                  <a:pt x="2849101" y="19380"/>
                  <a:pt x="3049873" y="0"/>
                </a:cubicBezTo>
                <a:cubicBezTo>
                  <a:pt x="3250645" y="-19380"/>
                  <a:pt x="3431678" y="11158"/>
                  <a:pt x="3643193" y="0"/>
                </a:cubicBezTo>
                <a:cubicBezTo>
                  <a:pt x="3701996" y="197537"/>
                  <a:pt x="3585649" y="466749"/>
                  <a:pt x="3643193" y="629842"/>
                </a:cubicBezTo>
                <a:cubicBezTo>
                  <a:pt x="3700737" y="792935"/>
                  <a:pt x="3620808" y="884455"/>
                  <a:pt x="3643193" y="1124718"/>
                </a:cubicBezTo>
                <a:cubicBezTo>
                  <a:pt x="3665578" y="1364981"/>
                  <a:pt x="3617255" y="1497201"/>
                  <a:pt x="3643193" y="1619593"/>
                </a:cubicBezTo>
                <a:cubicBezTo>
                  <a:pt x="3669131" y="1741986"/>
                  <a:pt x="3605826" y="2036721"/>
                  <a:pt x="3643193" y="2181952"/>
                </a:cubicBezTo>
                <a:cubicBezTo>
                  <a:pt x="3680560" y="2327183"/>
                  <a:pt x="3580028" y="2629359"/>
                  <a:pt x="3643193" y="2778053"/>
                </a:cubicBezTo>
                <a:cubicBezTo>
                  <a:pt x="3706358" y="2926747"/>
                  <a:pt x="3574284" y="3132371"/>
                  <a:pt x="3643193" y="3374153"/>
                </a:cubicBezTo>
                <a:cubicBezTo>
                  <a:pt x="3434591" y="3413743"/>
                  <a:pt x="3267108" y="3357198"/>
                  <a:pt x="3122737" y="3374153"/>
                </a:cubicBezTo>
                <a:cubicBezTo>
                  <a:pt x="2978366" y="3391108"/>
                  <a:pt x="2781099" y="3321853"/>
                  <a:pt x="2675145" y="3374153"/>
                </a:cubicBezTo>
                <a:cubicBezTo>
                  <a:pt x="2569191" y="3426453"/>
                  <a:pt x="2259593" y="3315447"/>
                  <a:pt x="2154688" y="3374153"/>
                </a:cubicBezTo>
                <a:cubicBezTo>
                  <a:pt x="2049783" y="3432859"/>
                  <a:pt x="1719200" y="3362783"/>
                  <a:pt x="1561368" y="3374153"/>
                </a:cubicBezTo>
                <a:cubicBezTo>
                  <a:pt x="1403536" y="3385523"/>
                  <a:pt x="1206216" y="3367089"/>
                  <a:pt x="1040912" y="3374153"/>
                </a:cubicBezTo>
                <a:cubicBezTo>
                  <a:pt x="875608" y="3381217"/>
                  <a:pt x="812510" y="3353806"/>
                  <a:pt x="629752" y="3374153"/>
                </a:cubicBezTo>
                <a:cubicBezTo>
                  <a:pt x="446994" y="3394500"/>
                  <a:pt x="274859" y="3311626"/>
                  <a:pt x="0" y="3374153"/>
                </a:cubicBezTo>
                <a:cubicBezTo>
                  <a:pt x="-59463" y="3165031"/>
                  <a:pt x="68351" y="2923579"/>
                  <a:pt x="0" y="2744311"/>
                </a:cubicBezTo>
                <a:cubicBezTo>
                  <a:pt x="-68351" y="2565043"/>
                  <a:pt x="54295" y="2368156"/>
                  <a:pt x="0" y="2114469"/>
                </a:cubicBezTo>
                <a:cubicBezTo>
                  <a:pt x="-54295" y="1860782"/>
                  <a:pt x="31021" y="1783486"/>
                  <a:pt x="0" y="1552110"/>
                </a:cubicBezTo>
                <a:cubicBezTo>
                  <a:pt x="-31021" y="1320734"/>
                  <a:pt x="17768" y="1145029"/>
                  <a:pt x="0" y="1023493"/>
                </a:cubicBezTo>
                <a:cubicBezTo>
                  <a:pt x="-17768" y="901957"/>
                  <a:pt x="11343" y="757195"/>
                  <a:pt x="0" y="562359"/>
                </a:cubicBezTo>
                <a:cubicBezTo>
                  <a:pt x="-11343" y="367523"/>
                  <a:pt x="20722" y="126257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32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瑞竹</a:t>
            </a:r>
            <a:endParaRPr lang="en-US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32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錦水</a:t>
            </a:r>
            <a:endParaRPr lang="en-US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32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出礦坑</a:t>
            </a:r>
            <a:endParaRPr lang="en-US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32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停車場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="" xmlns:a16="http://schemas.microsoft.com/office/drawing/2014/main" id="{362A1448-AD1E-DFA1-4CB2-D75275D02B79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595702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資料庫中特別的點</a:t>
            </a:r>
            <a:endParaRPr lang="en-US" altLang="zh-TW" sz="2800" b="1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21C2F033-37D0-A80D-09B1-E2D49D4D12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49634">
            <a:off x="5179514" y="3884448"/>
            <a:ext cx="3728367" cy="165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0634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3A4CF69-BD54-92BA-8FF7-A4CEA106C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="" xmlns:a16="http://schemas.microsoft.com/office/drawing/2014/main" id="{D98D0EA2-FABD-4DD2-B2A6-EB4734842847}"/>
              </a:ext>
            </a:extLst>
          </p:cNvPr>
          <p:cNvSpPr txBox="1">
            <a:spLocks/>
          </p:cNvSpPr>
          <p:nvPr/>
        </p:nvSpPr>
        <p:spPr>
          <a:xfrm>
            <a:off x="1314525" y="1675357"/>
            <a:ext cx="1110624" cy="1753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瑞竹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066BFE5F-88E2-73EB-FE70-85C5A46723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774" y="1858617"/>
            <a:ext cx="7488726" cy="421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2259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3D9DF38-E3B7-4401-1D06-D54AAB7CF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="" xmlns:a16="http://schemas.microsoft.com/office/drawing/2014/main" id="{3BE9F90C-0B70-663F-3E07-3286B49FE001}"/>
              </a:ext>
            </a:extLst>
          </p:cNvPr>
          <p:cNvSpPr txBox="1">
            <a:spLocks/>
          </p:cNvSpPr>
          <p:nvPr/>
        </p:nvSpPr>
        <p:spPr>
          <a:xfrm>
            <a:off x="741944" y="807075"/>
            <a:ext cx="6079480" cy="710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嘉家女島內修學之旅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2</a:t>
            </a:r>
          </a:p>
        </p:txBody>
      </p:sp>
      <p:sp>
        <p:nvSpPr>
          <p:cNvPr id="3" name="Google Shape;156;p9">
            <a:extLst>
              <a:ext uri="{FF2B5EF4-FFF2-40B4-BE49-F238E27FC236}">
                <a16:creationId xmlns="" xmlns:a16="http://schemas.microsoft.com/office/drawing/2014/main" id="{9AEAF284-FCFE-0425-D17C-41DE443125C5}"/>
              </a:ext>
            </a:extLst>
          </p:cNvPr>
          <p:cNvSpPr txBox="1">
            <a:spLocks/>
          </p:cNvSpPr>
          <p:nvPr/>
        </p:nvSpPr>
        <p:spPr>
          <a:xfrm>
            <a:off x="601736" y="3160131"/>
            <a:ext cx="2470648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窺視日治時期的修學旅行</a:t>
            </a:r>
          </a:p>
        </p:txBody>
      </p:sp>
      <p:sp>
        <p:nvSpPr>
          <p:cNvPr id="4" name="Google Shape;156;p9">
            <a:extLst>
              <a:ext uri="{FF2B5EF4-FFF2-40B4-BE49-F238E27FC236}">
                <a16:creationId xmlns="" xmlns:a16="http://schemas.microsoft.com/office/drawing/2014/main" id="{E641D570-7073-6F83-B987-840DC90E72D0}"/>
              </a:ext>
            </a:extLst>
          </p:cNvPr>
          <p:cNvSpPr txBox="1">
            <a:spLocks/>
          </p:cNvSpPr>
          <p:nvPr/>
        </p:nvSpPr>
        <p:spPr>
          <a:xfrm>
            <a:off x="3454664" y="3518985"/>
            <a:ext cx="2470648" cy="160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島內修學之旅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個人摘要景點與尋找照片</a:t>
            </a:r>
          </a:p>
        </p:txBody>
      </p:sp>
      <p:sp>
        <p:nvSpPr>
          <p:cNvPr id="5" name="Google Shape;156;p9">
            <a:extLst>
              <a:ext uri="{FF2B5EF4-FFF2-40B4-BE49-F238E27FC236}">
                <a16:creationId xmlns="" xmlns:a16="http://schemas.microsoft.com/office/drawing/2014/main" id="{0C3945F8-1285-27A3-82B6-6D0968492B39}"/>
              </a:ext>
            </a:extLst>
          </p:cNvPr>
          <p:cNvSpPr txBox="1">
            <a:spLocks/>
          </p:cNvSpPr>
          <p:nvPr/>
        </p:nvSpPr>
        <p:spPr>
          <a:xfrm>
            <a:off x="6014984" y="3333867"/>
            <a:ext cx="3165592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小組島內修學旅行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景點規劃與討論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（利用</a:t>
            </a:r>
            <a:r>
              <a:rPr lang="en" altLang="zh-TW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Padlet)</a:t>
            </a:r>
          </a:p>
        </p:txBody>
      </p:sp>
      <p:sp>
        <p:nvSpPr>
          <p:cNvPr id="7" name="Google Shape;156;p9">
            <a:extLst>
              <a:ext uri="{FF2B5EF4-FFF2-40B4-BE49-F238E27FC236}">
                <a16:creationId xmlns="" xmlns:a16="http://schemas.microsoft.com/office/drawing/2014/main" id="{191BFCA9-2948-7874-9ED2-9444521A773E}"/>
              </a:ext>
            </a:extLst>
          </p:cNvPr>
          <p:cNvSpPr txBox="1">
            <a:spLocks/>
          </p:cNvSpPr>
          <p:nvPr/>
        </p:nvSpPr>
        <p:spPr>
          <a:xfrm>
            <a:off x="9544568" y="3741097"/>
            <a:ext cx="2157984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修學旅行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紀念寫真帖</a:t>
            </a:r>
          </a:p>
        </p:txBody>
      </p:sp>
      <p:sp>
        <p:nvSpPr>
          <p:cNvPr id="8" name="Google Shape;156;p9">
            <a:extLst>
              <a:ext uri="{FF2B5EF4-FFF2-40B4-BE49-F238E27FC236}">
                <a16:creationId xmlns="" xmlns:a16="http://schemas.microsoft.com/office/drawing/2014/main" id="{329B6853-4F4D-718A-C975-30E05777FBF5}"/>
              </a:ext>
            </a:extLst>
          </p:cNvPr>
          <p:cNvSpPr txBox="1">
            <a:spLocks/>
          </p:cNvSpPr>
          <p:nvPr/>
        </p:nvSpPr>
        <p:spPr>
          <a:xfrm>
            <a:off x="894344" y="2337172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01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" name="Google Shape;156;p9">
            <a:extLst>
              <a:ext uri="{FF2B5EF4-FFF2-40B4-BE49-F238E27FC236}">
                <a16:creationId xmlns="" xmlns:a16="http://schemas.microsoft.com/office/drawing/2014/main" id="{5EBD70D0-1ECF-8CBD-941A-274252B9FB6C}"/>
              </a:ext>
            </a:extLst>
          </p:cNvPr>
          <p:cNvSpPr txBox="1">
            <a:spLocks/>
          </p:cNvSpPr>
          <p:nvPr/>
        </p:nvSpPr>
        <p:spPr>
          <a:xfrm>
            <a:off x="4039880" y="2629780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02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" name="Google Shape;156;p9">
            <a:extLst>
              <a:ext uri="{FF2B5EF4-FFF2-40B4-BE49-F238E27FC236}">
                <a16:creationId xmlns="" xmlns:a16="http://schemas.microsoft.com/office/drawing/2014/main" id="{7012B0C9-4AF6-3C49-8905-51AABFD78707}"/>
              </a:ext>
            </a:extLst>
          </p:cNvPr>
          <p:cNvSpPr txBox="1">
            <a:spLocks/>
          </p:cNvSpPr>
          <p:nvPr/>
        </p:nvSpPr>
        <p:spPr>
          <a:xfrm>
            <a:off x="6874520" y="2227444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03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1" name="Google Shape;156;p9">
            <a:extLst>
              <a:ext uri="{FF2B5EF4-FFF2-40B4-BE49-F238E27FC236}">
                <a16:creationId xmlns="" xmlns:a16="http://schemas.microsoft.com/office/drawing/2014/main" id="{A0F6D8D8-D545-F17B-A32C-9C7E94983F66}"/>
              </a:ext>
            </a:extLst>
          </p:cNvPr>
          <p:cNvSpPr txBox="1">
            <a:spLocks/>
          </p:cNvSpPr>
          <p:nvPr/>
        </p:nvSpPr>
        <p:spPr>
          <a:xfrm>
            <a:off x="9946904" y="2666356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04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6" name="圖片 15">
            <a:extLst>
              <a:ext uri="{FF2B5EF4-FFF2-40B4-BE49-F238E27FC236}">
                <a16:creationId xmlns="" xmlns:a16="http://schemas.microsoft.com/office/drawing/2014/main" id="{BA4B6ED3-F236-4915-2DA2-CA7C18DAAB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31588" flipV="1">
            <a:off x="793690" y="5136047"/>
            <a:ext cx="2569586" cy="1139841"/>
          </a:xfrm>
          <a:prstGeom prst="rect">
            <a:avLst/>
          </a:prstGeom>
        </p:spPr>
      </p:pic>
      <p:pic>
        <p:nvPicPr>
          <p:cNvPr id="17" name="圖片 16" descr="一張含有 螢幕擷取畫面, 設計 的圖片&#10;&#10;AI 產生的內容可能不正確。">
            <a:extLst>
              <a:ext uri="{FF2B5EF4-FFF2-40B4-BE49-F238E27FC236}">
                <a16:creationId xmlns="" xmlns:a16="http://schemas.microsoft.com/office/drawing/2014/main" id="{0EB003BB-48D0-E160-2E9C-6FB2EFBE29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26044">
            <a:off x="4738435" y="5044705"/>
            <a:ext cx="1726390" cy="1783936"/>
          </a:xfrm>
          <a:prstGeom prst="rect">
            <a:avLst/>
          </a:prstGeom>
        </p:spPr>
      </p:pic>
      <p:pic>
        <p:nvPicPr>
          <p:cNvPr id="18" name="圖片 17" descr="一張含有 螢幕擷取畫面, 黃色, 設計 的圖片&#10;&#10;AI 產生的內容可能不正確。">
            <a:extLst>
              <a:ext uri="{FF2B5EF4-FFF2-40B4-BE49-F238E27FC236}">
                <a16:creationId xmlns="" xmlns:a16="http://schemas.microsoft.com/office/drawing/2014/main" id="{CEAB5B5B-A512-682B-BB72-B999FA9B19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45626">
            <a:off x="7227025" y="4790213"/>
            <a:ext cx="1914761" cy="1831511"/>
          </a:xfrm>
          <a:prstGeom prst="rect">
            <a:avLst/>
          </a:prstGeom>
        </p:spPr>
      </p:pic>
      <p:pic>
        <p:nvPicPr>
          <p:cNvPr id="19" name="圖片 18" descr="一張含有 螢幕擷取畫面, 設計 的圖片&#10;&#10;AI 產生的內容可能不正確。">
            <a:extLst>
              <a:ext uri="{FF2B5EF4-FFF2-40B4-BE49-F238E27FC236}">
                <a16:creationId xmlns="" xmlns:a16="http://schemas.microsoft.com/office/drawing/2014/main" id="{439052CC-AE7B-3318-77BE-46F727C92B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330164" flipH="1">
            <a:off x="10317755" y="4804459"/>
            <a:ext cx="1566411" cy="191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749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3397168-B68B-1CA7-C516-705886F14E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38;p7">
            <a:extLst>
              <a:ext uri="{FF2B5EF4-FFF2-40B4-BE49-F238E27FC236}">
                <a16:creationId xmlns="" xmlns:a16="http://schemas.microsoft.com/office/drawing/2014/main" id="{D3A275F4-FE88-0C2D-6448-4D9968F93227}"/>
              </a:ext>
            </a:extLst>
          </p:cNvPr>
          <p:cNvSpPr txBox="1"/>
          <p:nvPr/>
        </p:nvSpPr>
        <p:spPr>
          <a:xfrm>
            <a:off x="588691" y="2173893"/>
            <a:ext cx="10580706" cy="6494384"/>
          </a:xfrm>
          <a:custGeom>
            <a:avLst/>
            <a:gdLst>
              <a:gd name="connsiteX0" fmla="*/ 0 w 10580706"/>
              <a:gd name="connsiteY0" fmla="*/ 0 h 6494384"/>
              <a:gd name="connsiteX1" fmla="*/ 482010 w 10580706"/>
              <a:gd name="connsiteY1" fmla="*/ 0 h 6494384"/>
              <a:gd name="connsiteX2" fmla="*/ 752406 w 10580706"/>
              <a:gd name="connsiteY2" fmla="*/ 0 h 6494384"/>
              <a:gd name="connsiteX3" fmla="*/ 1551837 w 10580706"/>
              <a:gd name="connsiteY3" fmla="*/ 0 h 6494384"/>
              <a:gd name="connsiteX4" fmla="*/ 2033847 w 10580706"/>
              <a:gd name="connsiteY4" fmla="*/ 0 h 6494384"/>
              <a:gd name="connsiteX5" fmla="*/ 2515857 w 10580706"/>
              <a:gd name="connsiteY5" fmla="*/ 0 h 6494384"/>
              <a:gd name="connsiteX6" fmla="*/ 3315288 w 10580706"/>
              <a:gd name="connsiteY6" fmla="*/ 0 h 6494384"/>
              <a:gd name="connsiteX7" fmla="*/ 3691491 w 10580706"/>
              <a:gd name="connsiteY7" fmla="*/ 0 h 6494384"/>
              <a:gd name="connsiteX8" fmla="*/ 4490922 w 10580706"/>
              <a:gd name="connsiteY8" fmla="*/ 0 h 6494384"/>
              <a:gd name="connsiteX9" fmla="*/ 5290353 w 10580706"/>
              <a:gd name="connsiteY9" fmla="*/ 0 h 6494384"/>
              <a:gd name="connsiteX10" fmla="*/ 5878170 w 10580706"/>
              <a:gd name="connsiteY10" fmla="*/ 0 h 6494384"/>
              <a:gd name="connsiteX11" fmla="*/ 6677601 w 10580706"/>
              <a:gd name="connsiteY11" fmla="*/ 0 h 6494384"/>
              <a:gd name="connsiteX12" fmla="*/ 7159611 w 10580706"/>
              <a:gd name="connsiteY12" fmla="*/ 0 h 6494384"/>
              <a:gd name="connsiteX13" fmla="*/ 7641621 w 10580706"/>
              <a:gd name="connsiteY13" fmla="*/ 0 h 6494384"/>
              <a:gd name="connsiteX14" fmla="*/ 8335245 w 10580706"/>
              <a:gd name="connsiteY14" fmla="*/ 0 h 6494384"/>
              <a:gd name="connsiteX15" fmla="*/ 8817255 w 10580706"/>
              <a:gd name="connsiteY15" fmla="*/ 0 h 6494384"/>
              <a:gd name="connsiteX16" fmla="*/ 9616686 w 10580706"/>
              <a:gd name="connsiteY16" fmla="*/ 0 h 6494384"/>
              <a:gd name="connsiteX17" fmla="*/ 10580706 w 10580706"/>
              <a:gd name="connsiteY17" fmla="*/ 0 h 6494384"/>
              <a:gd name="connsiteX18" fmla="*/ 10580706 w 10580706"/>
              <a:gd name="connsiteY18" fmla="*/ 590399 h 6494384"/>
              <a:gd name="connsiteX19" fmla="*/ 10580706 w 10580706"/>
              <a:gd name="connsiteY19" fmla="*/ 1245741 h 6494384"/>
              <a:gd name="connsiteX20" fmla="*/ 10580706 w 10580706"/>
              <a:gd name="connsiteY20" fmla="*/ 1641308 h 6494384"/>
              <a:gd name="connsiteX21" fmla="*/ 10580706 w 10580706"/>
              <a:gd name="connsiteY21" fmla="*/ 2101819 h 6494384"/>
              <a:gd name="connsiteX22" fmla="*/ 10580706 w 10580706"/>
              <a:gd name="connsiteY22" fmla="*/ 2757161 h 6494384"/>
              <a:gd name="connsiteX23" fmla="*/ 10580706 w 10580706"/>
              <a:gd name="connsiteY23" fmla="*/ 3282616 h 6494384"/>
              <a:gd name="connsiteX24" fmla="*/ 10580706 w 10580706"/>
              <a:gd name="connsiteY24" fmla="*/ 3743127 h 6494384"/>
              <a:gd name="connsiteX25" fmla="*/ 10580706 w 10580706"/>
              <a:gd name="connsiteY25" fmla="*/ 4398469 h 6494384"/>
              <a:gd name="connsiteX26" fmla="*/ 10580706 w 10580706"/>
              <a:gd name="connsiteY26" fmla="*/ 4988868 h 6494384"/>
              <a:gd name="connsiteX27" fmla="*/ 10580706 w 10580706"/>
              <a:gd name="connsiteY27" fmla="*/ 5579266 h 6494384"/>
              <a:gd name="connsiteX28" fmla="*/ 10580706 w 10580706"/>
              <a:gd name="connsiteY28" fmla="*/ 6494384 h 6494384"/>
              <a:gd name="connsiteX29" fmla="*/ 9887082 w 10580706"/>
              <a:gd name="connsiteY29" fmla="*/ 6494384 h 6494384"/>
              <a:gd name="connsiteX30" fmla="*/ 9510879 w 10580706"/>
              <a:gd name="connsiteY30" fmla="*/ 6494384 h 6494384"/>
              <a:gd name="connsiteX31" fmla="*/ 8817255 w 10580706"/>
              <a:gd name="connsiteY31" fmla="*/ 6494384 h 6494384"/>
              <a:gd name="connsiteX32" fmla="*/ 8546859 w 10580706"/>
              <a:gd name="connsiteY32" fmla="*/ 6494384 h 6494384"/>
              <a:gd name="connsiteX33" fmla="*/ 7853235 w 10580706"/>
              <a:gd name="connsiteY33" fmla="*/ 6494384 h 6494384"/>
              <a:gd name="connsiteX34" fmla="*/ 7477032 w 10580706"/>
              <a:gd name="connsiteY34" fmla="*/ 6494384 h 6494384"/>
              <a:gd name="connsiteX35" fmla="*/ 7206636 w 10580706"/>
              <a:gd name="connsiteY35" fmla="*/ 6494384 h 6494384"/>
              <a:gd name="connsiteX36" fmla="*/ 6830434 w 10580706"/>
              <a:gd name="connsiteY36" fmla="*/ 6494384 h 6494384"/>
              <a:gd name="connsiteX37" fmla="*/ 6136809 w 10580706"/>
              <a:gd name="connsiteY37" fmla="*/ 6494384 h 6494384"/>
              <a:gd name="connsiteX38" fmla="*/ 5760607 w 10580706"/>
              <a:gd name="connsiteY38" fmla="*/ 6494384 h 6494384"/>
              <a:gd name="connsiteX39" fmla="*/ 5490211 w 10580706"/>
              <a:gd name="connsiteY39" fmla="*/ 6494384 h 6494384"/>
              <a:gd name="connsiteX40" fmla="*/ 5114008 w 10580706"/>
              <a:gd name="connsiteY40" fmla="*/ 6494384 h 6494384"/>
              <a:gd name="connsiteX41" fmla="*/ 4631998 w 10580706"/>
              <a:gd name="connsiteY41" fmla="*/ 6494384 h 6494384"/>
              <a:gd name="connsiteX42" fmla="*/ 4044181 w 10580706"/>
              <a:gd name="connsiteY42" fmla="*/ 6494384 h 6494384"/>
              <a:gd name="connsiteX43" fmla="*/ 3667978 w 10580706"/>
              <a:gd name="connsiteY43" fmla="*/ 6494384 h 6494384"/>
              <a:gd name="connsiteX44" fmla="*/ 2868547 w 10580706"/>
              <a:gd name="connsiteY44" fmla="*/ 6494384 h 6494384"/>
              <a:gd name="connsiteX45" fmla="*/ 2280730 w 10580706"/>
              <a:gd name="connsiteY45" fmla="*/ 6494384 h 6494384"/>
              <a:gd name="connsiteX46" fmla="*/ 1481299 w 10580706"/>
              <a:gd name="connsiteY46" fmla="*/ 6494384 h 6494384"/>
              <a:gd name="connsiteX47" fmla="*/ 787675 w 10580706"/>
              <a:gd name="connsiteY47" fmla="*/ 6494384 h 6494384"/>
              <a:gd name="connsiteX48" fmla="*/ 0 w 10580706"/>
              <a:gd name="connsiteY48" fmla="*/ 6494384 h 6494384"/>
              <a:gd name="connsiteX49" fmla="*/ 0 w 10580706"/>
              <a:gd name="connsiteY49" fmla="*/ 5839042 h 6494384"/>
              <a:gd name="connsiteX50" fmla="*/ 0 w 10580706"/>
              <a:gd name="connsiteY50" fmla="*/ 5183699 h 6494384"/>
              <a:gd name="connsiteX51" fmla="*/ 0 w 10580706"/>
              <a:gd name="connsiteY51" fmla="*/ 4593301 h 6494384"/>
              <a:gd name="connsiteX52" fmla="*/ 0 w 10580706"/>
              <a:gd name="connsiteY52" fmla="*/ 3873014 h 6494384"/>
              <a:gd name="connsiteX53" fmla="*/ 0 w 10580706"/>
              <a:gd name="connsiteY53" fmla="*/ 3152728 h 6494384"/>
              <a:gd name="connsiteX54" fmla="*/ 0 w 10580706"/>
              <a:gd name="connsiteY54" fmla="*/ 2497386 h 6494384"/>
              <a:gd name="connsiteX55" fmla="*/ 0 w 10580706"/>
              <a:gd name="connsiteY55" fmla="*/ 1842043 h 6494384"/>
              <a:gd name="connsiteX56" fmla="*/ 0 w 10580706"/>
              <a:gd name="connsiteY56" fmla="*/ 1186701 h 6494384"/>
              <a:gd name="connsiteX57" fmla="*/ 0 w 10580706"/>
              <a:gd name="connsiteY57" fmla="*/ 726190 h 6494384"/>
              <a:gd name="connsiteX58" fmla="*/ 0 w 10580706"/>
              <a:gd name="connsiteY58" fmla="*/ 0 h 6494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0580706" h="6494384" extrusionOk="0">
                <a:moveTo>
                  <a:pt x="0" y="0"/>
                </a:moveTo>
                <a:cubicBezTo>
                  <a:pt x="201735" y="-14615"/>
                  <a:pt x="323653" y="47140"/>
                  <a:pt x="482010" y="0"/>
                </a:cubicBezTo>
                <a:cubicBezTo>
                  <a:pt x="640367" y="-47140"/>
                  <a:pt x="655683" y="263"/>
                  <a:pt x="752406" y="0"/>
                </a:cubicBezTo>
                <a:cubicBezTo>
                  <a:pt x="849129" y="-263"/>
                  <a:pt x="1270547" y="32782"/>
                  <a:pt x="1551837" y="0"/>
                </a:cubicBezTo>
                <a:cubicBezTo>
                  <a:pt x="1833127" y="-32782"/>
                  <a:pt x="1847331" y="47032"/>
                  <a:pt x="2033847" y="0"/>
                </a:cubicBezTo>
                <a:cubicBezTo>
                  <a:pt x="2220363" y="-47032"/>
                  <a:pt x="2314320" y="48891"/>
                  <a:pt x="2515857" y="0"/>
                </a:cubicBezTo>
                <a:cubicBezTo>
                  <a:pt x="2717394" y="-48891"/>
                  <a:pt x="3138199" y="6892"/>
                  <a:pt x="3315288" y="0"/>
                </a:cubicBezTo>
                <a:cubicBezTo>
                  <a:pt x="3492377" y="-6892"/>
                  <a:pt x="3537337" y="14085"/>
                  <a:pt x="3691491" y="0"/>
                </a:cubicBezTo>
                <a:cubicBezTo>
                  <a:pt x="3845645" y="-14085"/>
                  <a:pt x="4152290" y="56724"/>
                  <a:pt x="4490922" y="0"/>
                </a:cubicBezTo>
                <a:cubicBezTo>
                  <a:pt x="4829554" y="-56724"/>
                  <a:pt x="4966987" y="32192"/>
                  <a:pt x="5290353" y="0"/>
                </a:cubicBezTo>
                <a:cubicBezTo>
                  <a:pt x="5613719" y="-32192"/>
                  <a:pt x="5669096" y="41557"/>
                  <a:pt x="5878170" y="0"/>
                </a:cubicBezTo>
                <a:cubicBezTo>
                  <a:pt x="6087244" y="-41557"/>
                  <a:pt x="6303006" y="28296"/>
                  <a:pt x="6677601" y="0"/>
                </a:cubicBezTo>
                <a:cubicBezTo>
                  <a:pt x="7052196" y="-28296"/>
                  <a:pt x="6921533" y="18460"/>
                  <a:pt x="7159611" y="0"/>
                </a:cubicBezTo>
                <a:cubicBezTo>
                  <a:pt x="7397689" y="-18460"/>
                  <a:pt x="7427270" y="6523"/>
                  <a:pt x="7641621" y="0"/>
                </a:cubicBezTo>
                <a:cubicBezTo>
                  <a:pt x="7855972" y="-6523"/>
                  <a:pt x="8089893" y="56769"/>
                  <a:pt x="8335245" y="0"/>
                </a:cubicBezTo>
                <a:cubicBezTo>
                  <a:pt x="8580597" y="-56769"/>
                  <a:pt x="8675217" y="12394"/>
                  <a:pt x="8817255" y="0"/>
                </a:cubicBezTo>
                <a:cubicBezTo>
                  <a:pt x="8959293" y="-12394"/>
                  <a:pt x="9292228" y="11914"/>
                  <a:pt x="9616686" y="0"/>
                </a:cubicBezTo>
                <a:cubicBezTo>
                  <a:pt x="9941144" y="-11914"/>
                  <a:pt x="10323472" y="39935"/>
                  <a:pt x="10580706" y="0"/>
                </a:cubicBezTo>
                <a:cubicBezTo>
                  <a:pt x="10588883" y="133603"/>
                  <a:pt x="10533009" y="353729"/>
                  <a:pt x="10580706" y="590399"/>
                </a:cubicBezTo>
                <a:cubicBezTo>
                  <a:pt x="10628403" y="827069"/>
                  <a:pt x="10551768" y="1090453"/>
                  <a:pt x="10580706" y="1245741"/>
                </a:cubicBezTo>
                <a:cubicBezTo>
                  <a:pt x="10609644" y="1401029"/>
                  <a:pt x="10557001" y="1451211"/>
                  <a:pt x="10580706" y="1641308"/>
                </a:cubicBezTo>
                <a:cubicBezTo>
                  <a:pt x="10604411" y="1831405"/>
                  <a:pt x="10546199" y="2001055"/>
                  <a:pt x="10580706" y="2101819"/>
                </a:cubicBezTo>
                <a:cubicBezTo>
                  <a:pt x="10615213" y="2202583"/>
                  <a:pt x="10560644" y="2562837"/>
                  <a:pt x="10580706" y="2757161"/>
                </a:cubicBezTo>
                <a:cubicBezTo>
                  <a:pt x="10600768" y="2951485"/>
                  <a:pt x="10548291" y="3169168"/>
                  <a:pt x="10580706" y="3282616"/>
                </a:cubicBezTo>
                <a:cubicBezTo>
                  <a:pt x="10613121" y="3396064"/>
                  <a:pt x="10543930" y="3637991"/>
                  <a:pt x="10580706" y="3743127"/>
                </a:cubicBezTo>
                <a:cubicBezTo>
                  <a:pt x="10617482" y="3848263"/>
                  <a:pt x="10506247" y="4245593"/>
                  <a:pt x="10580706" y="4398469"/>
                </a:cubicBezTo>
                <a:cubicBezTo>
                  <a:pt x="10655165" y="4551345"/>
                  <a:pt x="10513898" y="4847592"/>
                  <a:pt x="10580706" y="4988868"/>
                </a:cubicBezTo>
                <a:cubicBezTo>
                  <a:pt x="10647514" y="5130144"/>
                  <a:pt x="10558423" y="5426278"/>
                  <a:pt x="10580706" y="5579266"/>
                </a:cubicBezTo>
                <a:cubicBezTo>
                  <a:pt x="10602989" y="5732254"/>
                  <a:pt x="10530564" y="6272599"/>
                  <a:pt x="10580706" y="6494384"/>
                </a:cubicBezTo>
                <a:cubicBezTo>
                  <a:pt x="10408668" y="6540486"/>
                  <a:pt x="10133091" y="6473649"/>
                  <a:pt x="9887082" y="6494384"/>
                </a:cubicBezTo>
                <a:cubicBezTo>
                  <a:pt x="9641073" y="6515119"/>
                  <a:pt x="9589549" y="6479917"/>
                  <a:pt x="9510879" y="6494384"/>
                </a:cubicBezTo>
                <a:cubicBezTo>
                  <a:pt x="9432209" y="6508851"/>
                  <a:pt x="9066557" y="6487539"/>
                  <a:pt x="8817255" y="6494384"/>
                </a:cubicBezTo>
                <a:cubicBezTo>
                  <a:pt x="8567953" y="6501229"/>
                  <a:pt x="8654301" y="6487231"/>
                  <a:pt x="8546859" y="6494384"/>
                </a:cubicBezTo>
                <a:cubicBezTo>
                  <a:pt x="8439417" y="6501537"/>
                  <a:pt x="8067388" y="6493663"/>
                  <a:pt x="7853235" y="6494384"/>
                </a:cubicBezTo>
                <a:cubicBezTo>
                  <a:pt x="7639082" y="6495105"/>
                  <a:pt x="7568152" y="6463174"/>
                  <a:pt x="7477032" y="6494384"/>
                </a:cubicBezTo>
                <a:cubicBezTo>
                  <a:pt x="7385912" y="6525594"/>
                  <a:pt x="7322337" y="6473723"/>
                  <a:pt x="7206636" y="6494384"/>
                </a:cubicBezTo>
                <a:cubicBezTo>
                  <a:pt x="7090935" y="6515045"/>
                  <a:pt x="6988304" y="6485883"/>
                  <a:pt x="6830434" y="6494384"/>
                </a:cubicBezTo>
                <a:cubicBezTo>
                  <a:pt x="6672564" y="6502885"/>
                  <a:pt x="6480625" y="6424803"/>
                  <a:pt x="6136809" y="6494384"/>
                </a:cubicBezTo>
                <a:cubicBezTo>
                  <a:pt x="5792994" y="6563965"/>
                  <a:pt x="5879792" y="6456627"/>
                  <a:pt x="5760607" y="6494384"/>
                </a:cubicBezTo>
                <a:cubicBezTo>
                  <a:pt x="5641422" y="6532141"/>
                  <a:pt x="5612979" y="6480560"/>
                  <a:pt x="5490211" y="6494384"/>
                </a:cubicBezTo>
                <a:cubicBezTo>
                  <a:pt x="5367443" y="6508208"/>
                  <a:pt x="5291962" y="6451508"/>
                  <a:pt x="5114008" y="6494384"/>
                </a:cubicBezTo>
                <a:cubicBezTo>
                  <a:pt x="4936054" y="6537260"/>
                  <a:pt x="4869819" y="6448660"/>
                  <a:pt x="4631998" y="6494384"/>
                </a:cubicBezTo>
                <a:cubicBezTo>
                  <a:pt x="4394177" y="6540108"/>
                  <a:pt x="4271620" y="6479721"/>
                  <a:pt x="4044181" y="6494384"/>
                </a:cubicBezTo>
                <a:cubicBezTo>
                  <a:pt x="3816742" y="6509047"/>
                  <a:pt x="3745815" y="6473966"/>
                  <a:pt x="3667978" y="6494384"/>
                </a:cubicBezTo>
                <a:cubicBezTo>
                  <a:pt x="3590141" y="6514802"/>
                  <a:pt x="3053582" y="6444131"/>
                  <a:pt x="2868547" y="6494384"/>
                </a:cubicBezTo>
                <a:cubicBezTo>
                  <a:pt x="2683512" y="6544637"/>
                  <a:pt x="2439430" y="6463618"/>
                  <a:pt x="2280730" y="6494384"/>
                </a:cubicBezTo>
                <a:cubicBezTo>
                  <a:pt x="2122030" y="6525150"/>
                  <a:pt x="1748469" y="6425741"/>
                  <a:pt x="1481299" y="6494384"/>
                </a:cubicBezTo>
                <a:cubicBezTo>
                  <a:pt x="1214129" y="6563027"/>
                  <a:pt x="972825" y="6461930"/>
                  <a:pt x="787675" y="6494384"/>
                </a:cubicBezTo>
                <a:cubicBezTo>
                  <a:pt x="602525" y="6526838"/>
                  <a:pt x="266854" y="6439721"/>
                  <a:pt x="0" y="6494384"/>
                </a:cubicBezTo>
                <a:cubicBezTo>
                  <a:pt x="-34944" y="6265502"/>
                  <a:pt x="21701" y="6155795"/>
                  <a:pt x="0" y="5839042"/>
                </a:cubicBezTo>
                <a:cubicBezTo>
                  <a:pt x="-21701" y="5522289"/>
                  <a:pt x="25661" y="5406190"/>
                  <a:pt x="0" y="5183699"/>
                </a:cubicBezTo>
                <a:cubicBezTo>
                  <a:pt x="-25661" y="4961208"/>
                  <a:pt x="66899" y="4824210"/>
                  <a:pt x="0" y="4593301"/>
                </a:cubicBezTo>
                <a:cubicBezTo>
                  <a:pt x="-66899" y="4362392"/>
                  <a:pt x="7651" y="4216183"/>
                  <a:pt x="0" y="3873014"/>
                </a:cubicBezTo>
                <a:cubicBezTo>
                  <a:pt x="-7651" y="3529845"/>
                  <a:pt x="76831" y="3344924"/>
                  <a:pt x="0" y="3152728"/>
                </a:cubicBezTo>
                <a:cubicBezTo>
                  <a:pt x="-76831" y="2960532"/>
                  <a:pt x="20944" y="2760874"/>
                  <a:pt x="0" y="2497386"/>
                </a:cubicBezTo>
                <a:cubicBezTo>
                  <a:pt x="-20944" y="2233898"/>
                  <a:pt x="3846" y="2033339"/>
                  <a:pt x="0" y="1842043"/>
                </a:cubicBezTo>
                <a:cubicBezTo>
                  <a:pt x="-3846" y="1650747"/>
                  <a:pt x="18740" y="1471414"/>
                  <a:pt x="0" y="1186701"/>
                </a:cubicBezTo>
                <a:cubicBezTo>
                  <a:pt x="-18740" y="901988"/>
                  <a:pt x="41141" y="940946"/>
                  <a:pt x="0" y="726190"/>
                </a:cubicBezTo>
                <a:cubicBezTo>
                  <a:pt x="-41141" y="511434"/>
                  <a:pt x="47001" y="346897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參見「校園生活記憶庫」、「臺灣百年地圖」、「嘉義老照片」或提供之「參考網站」資料</a:t>
            </a:r>
          </a:p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u="sng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查閱日治時期各級學校的修學景點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42900" lvl="0" indent="-3429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Wingdings" pitchFamily="2" charset="2"/>
              <a:buChar char="ü"/>
            </a:pP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任務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2-1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：請個人完成學習單二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-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擇選</a:t>
            </a:r>
            <a:r>
              <a:rPr lang="en-US" altLang="zh-TW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2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個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(1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個嘉義郡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個臺南州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符合修學目的的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景點</a:t>
            </a:r>
            <a:r>
              <a:rPr lang="en-US" altLang="zh-TW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( 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能體驗日治的文化、產業或展現當時現代化的建設等）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及照片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每個景點各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1-3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張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  <a:p>
            <a:pPr marL="342900" lvl="0" indent="-3429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Wingdings" pitchFamily="2" charset="2"/>
              <a:buChar char="ü"/>
            </a:pP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任務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2-2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：請小組完成學習單二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-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組內回饋成員所選景點的理由及介紹</a:t>
            </a:r>
          </a:p>
          <a:p>
            <a:pPr marL="342900" lvl="0" indent="-3429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Wingdings" pitchFamily="2" charset="2"/>
              <a:buChar char="ü"/>
            </a:pPr>
            <a:endParaRPr lang="zh-TW" altLang="en-US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102;p3">
            <a:extLst>
              <a:ext uri="{FF2B5EF4-FFF2-40B4-BE49-F238E27FC236}">
                <a16:creationId xmlns="" xmlns:a16="http://schemas.microsoft.com/office/drawing/2014/main" id="{B99EDD7B-9440-DA8C-B23E-D85A969C9B42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595702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845979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614E414-E809-AEB2-CDA4-051BD283A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="" xmlns:a16="http://schemas.microsoft.com/office/drawing/2014/main" id="{47B87381-2FEE-2106-77AE-13AFEA2EC209}"/>
              </a:ext>
            </a:extLst>
          </p:cNvPr>
          <p:cNvSpPr txBox="1">
            <a:spLocks/>
          </p:cNvSpPr>
          <p:nvPr/>
        </p:nvSpPr>
        <p:spPr>
          <a:xfrm>
            <a:off x="666949" y="1675357"/>
            <a:ext cx="2027584" cy="1405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臺灣百年地圖</a:t>
            </a:r>
          </a:p>
        </p:txBody>
      </p:sp>
      <p:pic>
        <p:nvPicPr>
          <p:cNvPr id="3" name="內容版面配置區 3">
            <a:extLst>
              <a:ext uri="{FF2B5EF4-FFF2-40B4-BE49-F238E27FC236}">
                <a16:creationId xmlns="" xmlns:a16="http://schemas.microsoft.com/office/drawing/2014/main" id="{46E70FC5-7EAE-5965-C586-5AA076E2A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187" y="1894018"/>
            <a:ext cx="7411292" cy="4168852"/>
          </a:xfrm>
          <a:prstGeom prst="rect">
            <a:avLst/>
          </a:prstGeom>
        </p:spPr>
      </p:pic>
      <p:sp>
        <p:nvSpPr>
          <p:cNvPr id="4" name="Google Shape;156;p9">
            <a:hlinkClick r:id="rId4"/>
            <a:extLst>
              <a:ext uri="{FF2B5EF4-FFF2-40B4-BE49-F238E27FC236}">
                <a16:creationId xmlns="" xmlns:a16="http://schemas.microsoft.com/office/drawing/2014/main" id="{C58E3A60-28AF-2C7D-30BF-6E24F29D0C75}"/>
              </a:ext>
            </a:extLst>
          </p:cNvPr>
          <p:cNvSpPr txBox="1">
            <a:spLocks/>
          </p:cNvSpPr>
          <p:nvPr/>
        </p:nvSpPr>
        <p:spPr>
          <a:xfrm>
            <a:off x="666949" y="2818914"/>
            <a:ext cx="2359025" cy="10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  <a:hlinkClick r:id="rId4"/>
              </a:rPr>
              <a:t>地圖連結</a:t>
            </a:r>
            <a:endParaRPr lang="zh-TW" altLang="en-US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6973732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="" xmlns:a16="http://schemas.microsoft.com/office/drawing/2014/main" id="{07BDC00C-7E59-776E-0C23-569F855D3B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設計, 創造力 的圖片&#10;&#10;AI 產生的內容可能不正確。">
            <a:extLst>
              <a:ext uri="{FF2B5EF4-FFF2-40B4-BE49-F238E27FC236}">
                <a16:creationId xmlns="" xmlns:a16="http://schemas.microsoft.com/office/drawing/2014/main" id="{89141949-792E-7610-2D43-FAE1A60CBC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8411" y="2121172"/>
            <a:ext cx="5950323" cy="4162295"/>
          </a:xfrm>
          <a:prstGeom prst="rect">
            <a:avLst/>
          </a:prstGeom>
        </p:spPr>
      </p:pic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57A8F52D-C4EC-A97C-FF72-C55D57727A93}"/>
              </a:ext>
            </a:extLst>
          </p:cNvPr>
          <p:cNvSpPr txBox="1">
            <a:spLocks/>
          </p:cNvSpPr>
          <p:nvPr/>
        </p:nvSpPr>
        <p:spPr>
          <a:xfrm>
            <a:off x="819663" y="697646"/>
            <a:ext cx="4543825" cy="932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40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嘉義老照片</a:t>
            </a:r>
            <a:endParaRPr lang="zh-TW" altLang="en-US" sz="4000" dirty="0">
              <a:solidFill>
                <a:schemeClr val="tx1"/>
              </a:solidFill>
            </a:endParaRPr>
          </a:p>
        </p:txBody>
      </p:sp>
      <p:sp>
        <p:nvSpPr>
          <p:cNvPr id="6" name="Google Shape;138;p7">
            <a:extLst>
              <a:ext uri="{FF2B5EF4-FFF2-40B4-BE49-F238E27FC236}">
                <a16:creationId xmlns="" xmlns:a16="http://schemas.microsoft.com/office/drawing/2014/main" id="{3C756785-4E03-2540-7BBE-0950FCB08432}"/>
              </a:ext>
            </a:extLst>
          </p:cNvPr>
          <p:cNvSpPr txBox="1"/>
          <p:nvPr/>
        </p:nvSpPr>
        <p:spPr>
          <a:xfrm>
            <a:off x="586602" y="1905687"/>
            <a:ext cx="2805955" cy="1824604"/>
          </a:xfrm>
          <a:custGeom>
            <a:avLst/>
            <a:gdLst>
              <a:gd name="connsiteX0" fmla="*/ 0 w 2805955"/>
              <a:gd name="connsiteY0" fmla="*/ 0 h 1824604"/>
              <a:gd name="connsiteX1" fmla="*/ 533131 w 2805955"/>
              <a:gd name="connsiteY1" fmla="*/ 0 h 1824604"/>
              <a:gd name="connsiteX2" fmla="*/ 1010144 w 2805955"/>
              <a:gd name="connsiteY2" fmla="*/ 0 h 1824604"/>
              <a:gd name="connsiteX3" fmla="*/ 1627454 w 2805955"/>
              <a:gd name="connsiteY3" fmla="*/ 0 h 1824604"/>
              <a:gd name="connsiteX4" fmla="*/ 2160585 w 2805955"/>
              <a:gd name="connsiteY4" fmla="*/ 0 h 1824604"/>
              <a:gd name="connsiteX5" fmla="*/ 2805955 w 2805955"/>
              <a:gd name="connsiteY5" fmla="*/ 0 h 1824604"/>
              <a:gd name="connsiteX6" fmla="*/ 2805955 w 2805955"/>
              <a:gd name="connsiteY6" fmla="*/ 492643 h 1824604"/>
              <a:gd name="connsiteX7" fmla="*/ 2805955 w 2805955"/>
              <a:gd name="connsiteY7" fmla="*/ 948794 h 1824604"/>
              <a:gd name="connsiteX8" fmla="*/ 2805955 w 2805955"/>
              <a:gd name="connsiteY8" fmla="*/ 1404945 h 1824604"/>
              <a:gd name="connsiteX9" fmla="*/ 2805955 w 2805955"/>
              <a:gd name="connsiteY9" fmla="*/ 1824604 h 1824604"/>
              <a:gd name="connsiteX10" fmla="*/ 2300883 w 2805955"/>
              <a:gd name="connsiteY10" fmla="*/ 1824604 h 1824604"/>
              <a:gd name="connsiteX11" fmla="*/ 1739692 w 2805955"/>
              <a:gd name="connsiteY11" fmla="*/ 1824604 h 1824604"/>
              <a:gd name="connsiteX12" fmla="*/ 1206561 w 2805955"/>
              <a:gd name="connsiteY12" fmla="*/ 1824604 h 1824604"/>
              <a:gd name="connsiteX13" fmla="*/ 589251 w 2805955"/>
              <a:gd name="connsiteY13" fmla="*/ 1824604 h 1824604"/>
              <a:gd name="connsiteX14" fmla="*/ 0 w 2805955"/>
              <a:gd name="connsiteY14" fmla="*/ 1824604 h 1824604"/>
              <a:gd name="connsiteX15" fmla="*/ 0 w 2805955"/>
              <a:gd name="connsiteY15" fmla="*/ 1404945 h 1824604"/>
              <a:gd name="connsiteX16" fmla="*/ 0 w 2805955"/>
              <a:gd name="connsiteY16" fmla="*/ 948794 h 1824604"/>
              <a:gd name="connsiteX17" fmla="*/ 0 w 2805955"/>
              <a:gd name="connsiteY17" fmla="*/ 510889 h 1824604"/>
              <a:gd name="connsiteX18" fmla="*/ 0 w 2805955"/>
              <a:gd name="connsiteY18" fmla="*/ 0 h 182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05955" h="1824604" extrusionOk="0">
                <a:moveTo>
                  <a:pt x="0" y="0"/>
                </a:moveTo>
                <a:cubicBezTo>
                  <a:pt x="160991" y="-57532"/>
                  <a:pt x="336622" y="45619"/>
                  <a:pt x="533131" y="0"/>
                </a:cubicBezTo>
                <a:cubicBezTo>
                  <a:pt x="729640" y="-45619"/>
                  <a:pt x="807882" y="25531"/>
                  <a:pt x="1010144" y="0"/>
                </a:cubicBezTo>
                <a:cubicBezTo>
                  <a:pt x="1212406" y="-25531"/>
                  <a:pt x="1405789" y="2345"/>
                  <a:pt x="1627454" y="0"/>
                </a:cubicBezTo>
                <a:cubicBezTo>
                  <a:pt x="1849119" y="-2345"/>
                  <a:pt x="1952888" y="5868"/>
                  <a:pt x="2160585" y="0"/>
                </a:cubicBezTo>
                <a:cubicBezTo>
                  <a:pt x="2368282" y="-5868"/>
                  <a:pt x="2557490" y="69625"/>
                  <a:pt x="2805955" y="0"/>
                </a:cubicBezTo>
                <a:cubicBezTo>
                  <a:pt x="2850762" y="207463"/>
                  <a:pt x="2751089" y="325492"/>
                  <a:pt x="2805955" y="492643"/>
                </a:cubicBezTo>
                <a:cubicBezTo>
                  <a:pt x="2860821" y="659794"/>
                  <a:pt x="2770240" y="852858"/>
                  <a:pt x="2805955" y="948794"/>
                </a:cubicBezTo>
                <a:cubicBezTo>
                  <a:pt x="2841670" y="1044730"/>
                  <a:pt x="2781648" y="1177361"/>
                  <a:pt x="2805955" y="1404945"/>
                </a:cubicBezTo>
                <a:cubicBezTo>
                  <a:pt x="2830262" y="1632529"/>
                  <a:pt x="2760862" y="1715034"/>
                  <a:pt x="2805955" y="1824604"/>
                </a:cubicBezTo>
                <a:cubicBezTo>
                  <a:pt x="2654159" y="1869138"/>
                  <a:pt x="2474556" y="1802397"/>
                  <a:pt x="2300883" y="1824604"/>
                </a:cubicBezTo>
                <a:cubicBezTo>
                  <a:pt x="2127210" y="1846811"/>
                  <a:pt x="2002922" y="1767223"/>
                  <a:pt x="1739692" y="1824604"/>
                </a:cubicBezTo>
                <a:cubicBezTo>
                  <a:pt x="1476462" y="1881985"/>
                  <a:pt x="1327141" y="1816554"/>
                  <a:pt x="1206561" y="1824604"/>
                </a:cubicBezTo>
                <a:cubicBezTo>
                  <a:pt x="1085981" y="1832654"/>
                  <a:pt x="837459" y="1798626"/>
                  <a:pt x="589251" y="1824604"/>
                </a:cubicBezTo>
                <a:cubicBezTo>
                  <a:pt x="341043" y="1850582"/>
                  <a:pt x="185594" y="1792757"/>
                  <a:pt x="0" y="1824604"/>
                </a:cubicBezTo>
                <a:cubicBezTo>
                  <a:pt x="-27524" y="1689095"/>
                  <a:pt x="32285" y="1599338"/>
                  <a:pt x="0" y="1404945"/>
                </a:cubicBezTo>
                <a:cubicBezTo>
                  <a:pt x="-32285" y="1210552"/>
                  <a:pt x="21590" y="1075981"/>
                  <a:pt x="0" y="948794"/>
                </a:cubicBezTo>
                <a:cubicBezTo>
                  <a:pt x="-21590" y="821607"/>
                  <a:pt x="51018" y="700768"/>
                  <a:pt x="0" y="510889"/>
                </a:cubicBezTo>
                <a:cubicBezTo>
                  <a:pt x="-51018" y="321011"/>
                  <a:pt x="34221" y="106213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24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1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4"/>
              </a:rPr>
              <a:t>國家文化記憶庫 </a:t>
            </a:r>
            <a:endParaRPr lang="en-US" altLang="zh-TW" sz="1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lnSpc>
                <a:spcPts val="24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1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5"/>
              </a:rPr>
              <a:t>校園生活記憶庫</a:t>
            </a:r>
            <a:endParaRPr lang="zh-TW" altLang="en-US" sz="1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lnSpc>
                <a:spcPts val="24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1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6"/>
              </a:rPr>
              <a:t>開放博物館</a:t>
            </a:r>
            <a:endParaRPr lang="zh-TW" altLang="en-US" sz="1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lnSpc>
                <a:spcPts val="24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1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lnSpc>
                <a:spcPts val="24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1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8" name="Google Shape;138;p7">
            <a:extLst>
              <a:ext uri="{FF2B5EF4-FFF2-40B4-BE49-F238E27FC236}">
                <a16:creationId xmlns="" xmlns:a16="http://schemas.microsoft.com/office/drawing/2014/main" id="{CCA77F63-E99D-B059-5CD8-F067ACB457CE}"/>
              </a:ext>
            </a:extLst>
          </p:cNvPr>
          <p:cNvSpPr txBox="1"/>
          <p:nvPr/>
        </p:nvSpPr>
        <p:spPr>
          <a:xfrm>
            <a:off x="586602" y="3323506"/>
            <a:ext cx="1838546" cy="1024199"/>
          </a:xfrm>
          <a:custGeom>
            <a:avLst/>
            <a:gdLst>
              <a:gd name="connsiteX0" fmla="*/ 0 w 1838546"/>
              <a:gd name="connsiteY0" fmla="*/ 0 h 1024199"/>
              <a:gd name="connsiteX1" fmla="*/ 441251 w 1838546"/>
              <a:gd name="connsiteY1" fmla="*/ 0 h 1024199"/>
              <a:gd name="connsiteX2" fmla="*/ 845731 w 1838546"/>
              <a:gd name="connsiteY2" fmla="*/ 0 h 1024199"/>
              <a:gd name="connsiteX3" fmla="*/ 1342139 w 1838546"/>
              <a:gd name="connsiteY3" fmla="*/ 0 h 1024199"/>
              <a:gd name="connsiteX4" fmla="*/ 1838546 w 1838546"/>
              <a:gd name="connsiteY4" fmla="*/ 0 h 1024199"/>
              <a:gd name="connsiteX5" fmla="*/ 1838546 w 1838546"/>
              <a:gd name="connsiteY5" fmla="*/ 501858 h 1024199"/>
              <a:gd name="connsiteX6" fmla="*/ 1838546 w 1838546"/>
              <a:gd name="connsiteY6" fmla="*/ 1024199 h 1024199"/>
              <a:gd name="connsiteX7" fmla="*/ 1378910 w 1838546"/>
              <a:gd name="connsiteY7" fmla="*/ 1024199 h 1024199"/>
              <a:gd name="connsiteX8" fmla="*/ 882502 w 1838546"/>
              <a:gd name="connsiteY8" fmla="*/ 1024199 h 1024199"/>
              <a:gd name="connsiteX9" fmla="*/ 478022 w 1838546"/>
              <a:gd name="connsiteY9" fmla="*/ 1024199 h 1024199"/>
              <a:gd name="connsiteX10" fmla="*/ 0 w 1838546"/>
              <a:gd name="connsiteY10" fmla="*/ 1024199 h 1024199"/>
              <a:gd name="connsiteX11" fmla="*/ 0 w 1838546"/>
              <a:gd name="connsiteY11" fmla="*/ 512100 h 1024199"/>
              <a:gd name="connsiteX12" fmla="*/ 0 w 1838546"/>
              <a:gd name="connsiteY12" fmla="*/ 0 h 102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38546" h="1024199" extrusionOk="0">
                <a:moveTo>
                  <a:pt x="0" y="0"/>
                </a:moveTo>
                <a:cubicBezTo>
                  <a:pt x="190268" y="-27665"/>
                  <a:pt x="266370" y="40713"/>
                  <a:pt x="441251" y="0"/>
                </a:cubicBezTo>
                <a:cubicBezTo>
                  <a:pt x="616132" y="-40713"/>
                  <a:pt x="668624" y="21862"/>
                  <a:pt x="845731" y="0"/>
                </a:cubicBezTo>
                <a:cubicBezTo>
                  <a:pt x="1022838" y="-21862"/>
                  <a:pt x="1174630" y="6253"/>
                  <a:pt x="1342139" y="0"/>
                </a:cubicBezTo>
                <a:cubicBezTo>
                  <a:pt x="1509648" y="-6253"/>
                  <a:pt x="1654660" y="26991"/>
                  <a:pt x="1838546" y="0"/>
                </a:cubicBezTo>
                <a:cubicBezTo>
                  <a:pt x="1853354" y="240264"/>
                  <a:pt x="1815907" y="354569"/>
                  <a:pt x="1838546" y="501858"/>
                </a:cubicBezTo>
                <a:cubicBezTo>
                  <a:pt x="1861185" y="649147"/>
                  <a:pt x="1808231" y="854303"/>
                  <a:pt x="1838546" y="1024199"/>
                </a:cubicBezTo>
                <a:cubicBezTo>
                  <a:pt x="1704188" y="1076758"/>
                  <a:pt x="1561283" y="994144"/>
                  <a:pt x="1378910" y="1024199"/>
                </a:cubicBezTo>
                <a:cubicBezTo>
                  <a:pt x="1196537" y="1054254"/>
                  <a:pt x="1061048" y="985088"/>
                  <a:pt x="882502" y="1024199"/>
                </a:cubicBezTo>
                <a:cubicBezTo>
                  <a:pt x="703956" y="1063310"/>
                  <a:pt x="585401" y="979990"/>
                  <a:pt x="478022" y="1024199"/>
                </a:cubicBezTo>
                <a:cubicBezTo>
                  <a:pt x="370643" y="1068408"/>
                  <a:pt x="236336" y="1015508"/>
                  <a:pt x="0" y="1024199"/>
                </a:cubicBezTo>
                <a:cubicBezTo>
                  <a:pt x="-36751" y="911864"/>
                  <a:pt x="17536" y="763342"/>
                  <a:pt x="0" y="512100"/>
                </a:cubicBezTo>
                <a:cubicBezTo>
                  <a:pt x="-17536" y="260858"/>
                  <a:pt x="7809" y="243209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1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可參考網站：</a:t>
            </a:r>
            <a:endParaRPr lang="en-US" altLang="zh-TW" sz="1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1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1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138;p7">
            <a:extLst>
              <a:ext uri="{FF2B5EF4-FFF2-40B4-BE49-F238E27FC236}">
                <a16:creationId xmlns="" xmlns:a16="http://schemas.microsoft.com/office/drawing/2014/main" id="{86A851E2-9463-2989-CBF9-78999FD7C401}"/>
              </a:ext>
            </a:extLst>
          </p:cNvPr>
          <p:cNvSpPr txBox="1"/>
          <p:nvPr/>
        </p:nvSpPr>
        <p:spPr>
          <a:xfrm>
            <a:off x="586602" y="3999564"/>
            <a:ext cx="4356459" cy="696282"/>
          </a:xfrm>
          <a:custGeom>
            <a:avLst/>
            <a:gdLst>
              <a:gd name="connsiteX0" fmla="*/ 0 w 4356459"/>
              <a:gd name="connsiteY0" fmla="*/ 0 h 696282"/>
              <a:gd name="connsiteX1" fmla="*/ 500993 w 4356459"/>
              <a:gd name="connsiteY1" fmla="*/ 0 h 696282"/>
              <a:gd name="connsiteX2" fmla="*/ 914856 w 4356459"/>
              <a:gd name="connsiteY2" fmla="*/ 0 h 696282"/>
              <a:gd name="connsiteX3" fmla="*/ 1546543 w 4356459"/>
              <a:gd name="connsiteY3" fmla="*/ 0 h 696282"/>
              <a:gd name="connsiteX4" fmla="*/ 2047536 w 4356459"/>
              <a:gd name="connsiteY4" fmla="*/ 0 h 696282"/>
              <a:gd name="connsiteX5" fmla="*/ 2548529 w 4356459"/>
              <a:gd name="connsiteY5" fmla="*/ 0 h 696282"/>
              <a:gd name="connsiteX6" fmla="*/ 3180215 w 4356459"/>
              <a:gd name="connsiteY6" fmla="*/ 0 h 696282"/>
              <a:gd name="connsiteX7" fmla="*/ 3637643 w 4356459"/>
              <a:gd name="connsiteY7" fmla="*/ 0 h 696282"/>
              <a:gd name="connsiteX8" fmla="*/ 4356459 w 4356459"/>
              <a:gd name="connsiteY8" fmla="*/ 0 h 696282"/>
              <a:gd name="connsiteX9" fmla="*/ 4356459 w 4356459"/>
              <a:gd name="connsiteY9" fmla="*/ 362067 h 696282"/>
              <a:gd name="connsiteX10" fmla="*/ 4356459 w 4356459"/>
              <a:gd name="connsiteY10" fmla="*/ 696282 h 696282"/>
              <a:gd name="connsiteX11" fmla="*/ 3811902 w 4356459"/>
              <a:gd name="connsiteY11" fmla="*/ 696282 h 696282"/>
              <a:gd name="connsiteX12" fmla="*/ 3310909 w 4356459"/>
              <a:gd name="connsiteY12" fmla="*/ 696282 h 696282"/>
              <a:gd name="connsiteX13" fmla="*/ 2679222 w 4356459"/>
              <a:gd name="connsiteY13" fmla="*/ 696282 h 696282"/>
              <a:gd name="connsiteX14" fmla="*/ 2047536 w 4356459"/>
              <a:gd name="connsiteY14" fmla="*/ 696282 h 696282"/>
              <a:gd name="connsiteX15" fmla="*/ 1590108 w 4356459"/>
              <a:gd name="connsiteY15" fmla="*/ 696282 h 696282"/>
              <a:gd name="connsiteX16" fmla="*/ 1045550 w 4356459"/>
              <a:gd name="connsiteY16" fmla="*/ 696282 h 696282"/>
              <a:gd name="connsiteX17" fmla="*/ 0 w 4356459"/>
              <a:gd name="connsiteY17" fmla="*/ 696282 h 696282"/>
              <a:gd name="connsiteX18" fmla="*/ 0 w 4356459"/>
              <a:gd name="connsiteY18" fmla="*/ 348141 h 696282"/>
              <a:gd name="connsiteX19" fmla="*/ 0 w 4356459"/>
              <a:gd name="connsiteY19" fmla="*/ 0 h 69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356459" h="696282" extrusionOk="0">
                <a:moveTo>
                  <a:pt x="0" y="0"/>
                </a:moveTo>
                <a:cubicBezTo>
                  <a:pt x="217675" y="-2030"/>
                  <a:pt x="328252" y="47689"/>
                  <a:pt x="500993" y="0"/>
                </a:cubicBezTo>
                <a:cubicBezTo>
                  <a:pt x="673734" y="-47689"/>
                  <a:pt x="729246" y="1836"/>
                  <a:pt x="914856" y="0"/>
                </a:cubicBezTo>
                <a:cubicBezTo>
                  <a:pt x="1100466" y="-1836"/>
                  <a:pt x="1297253" y="72343"/>
                  <a:pt x="1546543" y="0"/>
                </a:cubicBezTo>
                <a:cubicBezTo>
                  <a:pt x="1795833" y="-72343"/>
                  <a:pt x="1824948" y="48722"/>
                  <a:pt x="2047536" y="0"/>
                </a:cubicBezTo>
                <a:cubicBezTo>
                  <a:pt x="2270124" y="-48722"/>
                  <a:pt x="2394527" y="44182"/>
                  <a:pt x="2548529" y="0"/>
                </a:cubicBezTo>
                <a:cubicBezTo>
                  <a:pt x="2702531" y="-44182"/>
                  <a:pt x="3020664" y="69593"/>
                  <a:pt x="3180215" y="0"/>
                </a:cubicBezTo>
                <a:cubicBezTo>
                  <a:pt x="3339766" y="-69593"/>
                  <a:pt x="3534838" y="27056"/>
                  <a:pt x="3637643" y="0"/>
                </a:cubicBezTo>
                <a:cubicBezTo>
                  <a:pt x="3740448" y="-27056"/>
                  <a:pt x="4139871" y="14810"/>
                  <a:pt x="4356459" y="0"/>
                </a:cubicBezTo>
                <a:cubicBezTo>
                  <a:pt x="4378604" y="107816"/>
                  <a:pt x="4335931" y="226778"/>
                  <a:pt x="4356459" y="362067"/>
                </a:cubicBezTo>
                <a:cubicBezTo>
                  <a:pt x="4376987" y="497356"/>
                  <a:pt x="4323982" y="595371"/>
                  <a:pt x="4356459" y="696282"/>
                </a:cubicBezTo>
                <a:cubicBezTo>
                  <a:pt x="4216105" y="756457"/>
                  <a:pt x="4023171" y="661632"/>
                  <a:pt x="3811902" y="696282"/>
                </a:cubicBezTo>
                <a:cubicBezTo>
                  <a:pt x="3600633" y="730932"/>
                  <a:pt x="3430543" y="652719"/>
                  <a:pt x="3310909" y="696282"/>
                </a:cubicBezTo>
                <a:cubicBezTo>
                  <a:pt x="3191275" y="739845"/>
                  <a:pt x="2904914" y="621136"/>
                  <a:pt x="2679222" y="696282"/>
                </a:cubicBezTo>
                <a:cubicBezTo>
                  <a:pt x="2453530" y="771428"/>
                  <a:pt x="2361307" y="648304"/>
                  <a:pt x="2047536" y="696282"/>
                </a:cubicBezTo>
                <a:cubicBezTo>
                  <a:pt x="1733765" y="744260"/>
                  <a:pt x="1710643" y="646486"/>
                  <a:pt x="1590108" y="696282"/>
                </a:cubicBezTo>
                <a:cubicBezTo>
                  <a:pt x="1469573" y="746078"/>
                  <a:pt x="1186244" y="647030"/>
                  <a:pt x="1045550" y="696282"/>
                </a:cubicBezTo>
                <a:cubicBezTo>
                  <a:pt x="904856" y="745534"/>
                  <a:pt x="257959" y="623782"/>
                  <a:pt x="0" y="696282"/>
                </a:cubicBezTo>
                <a:cubicBezTo>
                  <a:pt x="-40680" y="541798"/>
                  <a:pt x="41679" y="433824"/>
                  <a:pt x="0" y="348141"/>
                </a:cubicBezTo>
                <a:cubicBezTo>
                  <a:pt x="-41679" y="262458"/>
                  <a:pt x="20644" y="163612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7"/>
              </a:rPr>
              <a:t>來去阿里山看神木：日治時期的校外教學去哪玩？必去景點大解密！</a:t>
            </a:r>
            <a:endParaRPr lang="zh-TW" altLang="en-US" sz="1600" b="1" dirty="0">
              <a:solidFill>
                <a:srgbClr val="333333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1600" b="1" dirty="0">
              <a:solidFill>
                <a:srgbClr val="333333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4" name="Google Shape;138;p7">
            <a:extLst>
              <a:ext uri="{FF2B5EF4-FFF2-40B4-BE49-F238E27FC236}">
                <a16:creationId xmlns="" xmlns:a16="http://schemas.microsoft.com/office/drawing/2014/main" id="{8D4147CC-9359-8F4C-028E-CE5844C0AABD}"/>
              </a:ext>
            </a:extLst>
          </p:cNvPr>
          <p:cNvSpPr txBox="1"/>
          <p:nvPr/>
        </p:nvSpPr>
        <p:spPr>
          <a:xfrm>
            <a:off x="586602" y="4772450"/>
            <a:ext cx="4776886" cy="696282"/>
          </a:xfrm>
          <a:custGeom>
            <a:avLst/>
            <a:gdLst>
              <a:gd name="connsiteX0" fmla="*/ 0 w 4776886"/>
              <a:gd name="connsiteY0" fmla="*/ 0 h 696282"/>
              <a:gd name="connsiteX1" fmla="*/ 549342 w 4776886"/>
              <a:gd name="connsiteY1" fmla="*/ 0 h 696282"/>
              <a:gd name="connsiteX2" fmla="*/ 1003146 w 4776886"/>
              <a:gd name="connsiteY2" fmla="*/ 0 h 696282"/>
              <a:gd name="connsiteX3" fmla="*/ 1695795 w 4776886"/>
              <a:gd name="connsiteY3" fmla="*/ 0 h 696282"/>
              <a:gd name="connsiteX4" fmla="*/ 2245136 w 4776886"/>
              <a:gd name="connsiteY4" fmla="*/ 0 h 696282"/>
              <a:gd name="connsiteX5" fmla="*/ 2794478 w 4776886"/>
              <a:gd name="connsiteY5" fmla="*/ 0 h 696282"/>
              <a:gd name="connsiteX6" fmla="*/ 3487127 w 4776886"/>
              <a:gd name="connsiteY6" fmla="*/ 0 h 696282"/>
              <a:gd name="connsiteX7" fmla="*/ 3988700 w 4776886"/>
              <a:gd name="connsiteY7" fmla="*/ 0 h 696282"/>
              <a:gd name="connsiteX8" fmla="*/ 4776886 w 4776886"/>
              <a:gd name="connsiteY8" fmla="*/ 0 h 696282"/>
              <a:gd name="connsiteX9" fmla="*/ 4776886 w 4776886"/>
              <a:gd name="connsiteY9" fmla="*/ 362067 h 696282"/>
              <a:gd name="connsiteX10" fmla="*/ 4776886 w 4776886"/>
              <a:gd name="connsiteY10" fmla="*/ 696282 h 696282"/>
              <a:gd name="connsiteX11" fmla="*/ 4179775 w 4776886"/>
              <a:gd name="connsiteY11" fmla="*/ 696282 h 696282"/>
              <a:gd name="connsiteX12" fmla="*/ 3630433 w 4776886"/>
              <a:gd name="connsiteY12" fmla="*/ 696282 h 696282"/>
              <a:gd name="connsiteX13" fmla="*/ 2937785 w 4776886"/>
              <a:gd name="connsiteY13" fmla="*/ 696282 h 696282"/>
              <a:gd name="connsiteX14" fmla="*/ 2245136 w 4776886"/>
              <a:gd name="connsiteY14" fmla="*/ 696282 h 696282"/>
              <a:gd name="connsiteX15" fmla="*/ 1743563 w 4776886"/>
              <a:gd name="connsiteY15" fmla="*/ 696282 h 696282"/>
              <a:gd name="connsiteX16" fmla="*/ 1146453 w 4776886"/>
              <a:gd name="connsiteY16" fmla="*/ 696282 h 696282"/>
              <a:gd name="connsiteX17" fmla="*/ 0 w 4776886"/>
              <a:gd name="connsiteY17" fmla="*/ 696282 h 696282"/>
              <a:gd name="connsiteX18" fmla="*/ 0 w 4776886"/>
              <a:gd name="connsiteY18" fmla="*/ 348141 h 696282"/>
              <a:gd name="connsiteX19" fmla="*/ 0 w 4776886"/>
              <a:gd name="connsiteY19" fmla="*/ 0 h 69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76886" h="696282" extrusionOk="0">
                <a:moveTo>
                  <a:pt x="0" y="0"/>
                </a:moveTo>
                <a:cubicBezTo>
                  <a:pt x="130458" y="-3424"/>
                  <a:pt x="414135" y="37834"/>
                  <a:pt x="549342" y="0"/>
                </a:cubicBezTo>
                <a:cubicBezTo>
                  <a:pt x="684549" y="-37834"/>
                  <a:pt x="800523" y="49450"/>
                  <a:pt x="1003146" y="0"/>
                </a:cubicBezTo>
                <a:cubicBezTo>
                  <a:pt x="1205769" y="-49450"/>
                  <a:pt x="1441744" y="10612"/>
                  <a:pt x="1695795" y="0"/>
                </a:cubicBezTo>
                <a:cubicBezTo>
                  <a:pt x="1949846" y="-10612"/>
                  <a:pt x="2051920" y="10624"/>
                  <a:pt x="2245136" y="0"/>
                </a:cubicBezTo>
                <a:cubicBezTo>
                  <a:pt x="2438352" y="-10624"/>
                  <a:pt x="2609418" y="59343"/>
                  <a:pt x="2794478" y="0"/>
                </a:cubicBezTo>
                <a:cubicBezTo>
                  <a:pt x="2979538" y="-59343"/>
                  <a:pt x="3172002" y="60340"/>
                  <a:pt x="3487127" y="0"/>
                </a:cubicBezTo>
                <a:cubicBezTo>
                  <a:pt x="3802252" y="-60340"/>
                  <a:pt x="3835978" y="12363"/>
                  <a:pt x="3988700" y="0"/>
                </a:cubicBezTo>
                <a:cubicBezTo>
                  <a:pt x="4141422" y="-12363"/>
                  <a:pt x="4587157" y="12797"/>
                  <a:pt x="4776886" y="0"/>
                </a:cubicBezTo>
                <a:cubicBezTo>
                  <a:pt x="4799031" y="107816"/>
                  <a:pt x="4756358" y="226778"/>
                  <a:pt x="4776886" y="362067"/>
                </a:cubicBezTo>
                <a:cubicBezTo>
                  <a:pt x="4797414" y="497356"/>
                  <a:pt x="4744409" y="595371"/>
                  <a:pt x="4776886" y="696282"/>
                </a:cubicBezTo>
                <a:cubicBezTo>
                  <a:pt x="4479993" y="766962"/>
                  <a:pt x="4353884" y="627040"/>
                  <a:pt x="4179775" y="696282"/>
                </a:cubicBezTo>
                <a:cubicBezTo>
                  <a:pt x="4005666" y="765524"/>
                  <a:pt x="3787052" y="686610"/>
                  <a:pt x="3630433" y="696282"/>
                </a:cubicBezTo>
                <a:cubicBezTo>
                  <a:pt x="3473814" y="705954"/>
                  <a:pt x="3093450" y="671762"/>
                  <a:pt x="2937785" y="696282"/>
                </a:cubicBezTo>
                <a:cubicBezTo>
                  <a:pt x="2782120" y="720802"/>
                  <a:pt x="2516634" y="659374"/>
                  <a:pt x="2245136" y="696282"/>
                </a:cubicBezTo>
                <a:cubicBezTo>
                  <a:pt x="1973638" y="733190"/>
                  <a:pt x="1854987" y="646455"/>
                  <a:pt x="1743563" y="696282"/>
                </a:cubicBezTo>
                <a:cubicBezTo>
                  <a:pt x="1632139" y="746109"/>
                  <a:pt x="1294236" y="637778"/>
                  <a:pt x="1146453" y="696282"/>
                </a:cubicBezTo>
                <a:cubicBezTo>
                  <a:pt x="998670" y="754786"/>
                  <a:pt x="446192" y="582993"/>
                  <a:pt x="0" y="696282"/>
                </a:cubicBezTo>
                <a:cubicBezTo>
                  <a:pt x="-40680" y="541798"/>
                  <a:pt x="41679" y="433824"/>
                  <a:pt x="0" y="348141"/>
                </a:cubicBezTo>
                <a:cubicBezTo>
                  <a:pt x="-41679" y="262458"/>
                  <a:pt x="20644" y="163612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8"/>
              </a:rPr>
              <a:t>日治時期修業旅行路線 這些地方現在依然熱門</a:t>
            </a:r>
            <a:endParaRPr lang="zh-TW" altLang="en-US" sz="16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Google Shape;138;p7">
            <a:extLst>
              <a:ext uri="{FF2B5EF4-FFF2-40B4-BE49-F238E27FC236}">
                <a16:creationId xmlns="" xmlns:a16="http://schemas.microsoft.com/office/drawing/2014/main" id="{02B396AC-CE89-897B-10C9-35B5372F32C0}"/>
              </a:ext>
            </a:extLst>
          </p:cNvPr>
          <p:cNvSpPr txBox="1"/>
          <p:nvPr/>
        </p:nvSpPr>
        <p:spPr>
          <a:xfrm>
            <a:off x="586602" y="5153450"/>
            <a:ext cx="4776886" cy="696282"/>
          </a:xfrm>
          <a:custGeom>
            <a:avLst/>
            <a:gdLst>
              <a:gd name="connsiteX0" fmla="*/ 0 w 4776886"/>
              <a:gd name="connsiteY0" fmla="*/ 0 h 696282"/>
              <a:gd name="connsiteX1" fmla="*/ 549342 w 4776886"/>
              <a:gd name="connsiteY1" fmla="*/ 0 h 696282"/>
              <a:gd name="connsiteX2" fmla="*/ 1003146 w 4776886"/>
              <a:gd name="connsiteY2" fmla="*/ 0 h 696282"/>
              <a:gd name="connsiteX3" fmla="*/ 1695795 w 4776886"/>
              <a:gd name="connsiteY3" fmla="*/ 0 h 696282"/>
              <a:gd name="connsiteX4" fmla="*/ 2245136 w 4776886"/>
              <a:gd name="connsiteY4" fmla="*/ 0 h 696282"/>
              <a:gd name="connsiteX5" fmla="*/ 2794478 w 4776886"/>
              <a:gd name="connsiteY5" fmla="*/ 0 h 696282"/>
              <a:gd name="connsiteX6" fmla="*/ 3487127 w 4776886"/>
              <a:gd name="connsiteY6" fmla="*/ 0 h 696282"/>
              <a:gd name="connsiteX7" fmla="*/ 3988700 w 4776886"/>
              <a:gd name="connsiteY7" fmla="*/ 0 h 696282"/>
              <a:gd name="connsiteX8" fmla="*/ 4776886 w 4776886"/>
              <a:gd name="connsiteY8" fmla="*/ 0 h 696282"/>
              <a:gd name="connsiteX9" fmla="*/ 4776886 w 4776886"/>
              <a:gd name="connsiteY9" fmla="*/ 362067 h 696282"/>
              <a:gd name="connsiteX10" fmla="*/ 4776886 w 4776886"/>
              <a:gd name="connsiteY10" fmla="*/ 696282 h 696282"/>
              <a:gd name="connsiteX11" fmla="*/ 4179775 w 4776886"/>
              <a:gd name="connsiteY11" fmla="*/ 696282 h 696282"/>
              <a:gd name="connsiteX12" fmla="*/ 3630433 w 4776886"/>
              <a:gd name="connsiteY12" fmla="*/ 696282 h 696282"/>
              <a:gd name="connsiteX13" fmla="*/ 2937785 w 4776886"/>
              <a:gd name="connsiteY13" fmla="*/ 696282 h 696282"/>
              <a:gd name="connsiteX14" fmla="*/ 2245136 w 4776886"/>
              <a:gd name="connsiteY14" fmla="*/ 696282 h 696282"/>
              <a:gd name="connsiteX15" fmla="*/ 1743563 w 4776886"/>
              <a:gd name="connsiteY15" fmla="*/ 696282 h 696282"/>
              <a:gd name="connsiteX16" fmla="*/ 1146453 w 4776886"/>
              <a:gd name="connsiteY16" fmla="*/ 696282 h 696282"/>
              <a:gd name="connsiteX17" fmla="*/ 0 w 4776886"/>
              <a:gd name="connsiteY17" fmla="*/ 696282 h 696282"/>
              <a:gd name="connsiteX18" fmla="*/ 0 w 4776886"/>
              <a:gd name="connsiteY18" fmla="*/ 348141 h 696282"/>
              <a:gd name="connsiteX19" fmla="*/ 0 w 4776886"/>
              <a:gd name="connsiteY19" fmla="*/ 0 h 69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76886" h="696282" extrusionOk="0">
                <a:moveTo>
                  <a:pt x="0" y="0"/>
                </a:moveTo>
                <a:cubicBezTo>
                  <a:pt x="130458" y="-3424"/>
                  <a:pt x="414135" y="37834"/>
                  <a:pt x="549342" y="0"/>
                </a:cubicBezTo>
                <a:cubicBezTo>
                  <a:pt x="684549" y="-37834"/>
                  <a:pt x="800523" y="49450"/>
                  <a:pt x="1003146" y="0"/>
                </a:cubicBezTo>
                <a:cubicBezTo>
                  <a:pt x="1205769" y="-49450"/>
                  <a:pt x="1441744" y="10612"/>
                  <a:pt x="1695795" y="0"/>
                </a:cubicBezTo>
                <a:cubicBezTo>
                  <a:pt x="1949846" y="-10612"/>
                  <a:pt x="2051920" y="10624"/>
                  <a:pt x="2245136" y="0"/>
                </a:cubicBezTo>
                <a:cubicBezTo>
                  <a:pt x="2438352" y="-10624"/>
                  <a:pt x="2609418" y="59343"/>
                  <a:pt x="2794478" y="0"/>
                </a:cubicBezTo>
                <a:cubicBezTo>
                  <a:pt x="2979538" y="-59343"/>
                  <a:pt x="3172002" y="60340"/>
                  <a:pt x="3487127" y="0"/>
                </a:cubicBezTo>
                <a:cubicBezTo>
                  <a:pt x="3802252" y="-60340"/>
                  <a:pt x="3835978" y="12363"/>
                  <a:pt x="3988700" y="0"/>
                </a:cubicBezTo>
                <a:cubicBezTo>
                  <a:pt x="4141422" y="-12363"/>
                  <a:pt x="4587157" y="12797"/>
                  <a:pt x="4776886" y="0"/>
                </a:cubicBezTo>
                <a:cubicBezTo>
                  <a:pt x="4799031" y="107816"/>
                  <a:pt x="4756358" y="226778"/>
                  <a:pt x="4776886" y="362067"/>
                </a:cubicBezTo>
                <a:cubicBezTo>
                  <a:pt x="4797414" y="497356"/>
                  <a:pt x="4744409" y="595371"/>
                  <a:pt x="4776886" y="696282"/>
                </a:cubicBezTo>
                <a:cubicBezTo>
                  <a:pt x="4479993" y="766962"/>
                  <a:pt x="4353884" y="627040"/>
                  <a:pt x="4179775" y="696282"/>
                </a:cubicBezTo>
                <a:cubicBezTo>
                  <a:pt x="4005666" y="765524"/>
                  <a:pt x="3787052" y="686610"/>
                  <a:pt x="3630433" y="696282"/>
                </a:cubicBezTo>
                <a:cubicBezTo>
                  <a:pt x="3473814" y="705954"/>
                  <a:pt x="3093450" y="671762"/>
                  <a:pt x="2937785" y="696282"/>
                </a:cubicBezTo>
                <a:cubicBezTo>
                  <a:pt x="2782120" y="720802"/>
                  <a:pt x="2516634" y="659374"/>
                  <a:pt x="2245136" y="696282"/>
                </a:cubicBezTo>
                <a:cubicBezTo>
                  <a:pt x="1973638" y="733190"/>
                  <a:pt x="1854987" y="646455"/>
                  <a:pt x="1743563" y="696282"/>
                </a:cubicBezTo>
                <a:cubicBezTo>
                  <a:pt x="1632139" y="746109"/>
                  <a:pt x="1294236" y="637778"/>
                  <a:pt x="1146453" y="696282"/>
                </a:cubicBezTo>
                <a:cubicBezTo>
                  <a:pt x="998670" y="754786"/>
                  <a:pt x="446192" y="582993"/>
                  <a:pt x="0" y="696282"/>
                </a:cubicBezTo>
                <a:cubicBezTo>
                  <a:pt x="-40680" y="541798"/>
                  <a:pt x="41679" y="433824"/>
                  <a:pt x="0" y="348141"/>
                </a:cubicBezTo>
                <a:cubicBezTo>
                  <a:pt x="-41679" y="262458"/>
                  <a:pt x="20644" y="163612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9"/>
              </a:rPr>
              <a:t>聚珍臺灣 今昔嘉義</a:t>
            </a:r>
            <a:endParaRPr lang="zh-TW" altLang="en-US" sz="16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" name="Google Shape;138;p7">
            <a:extLst>
              <a:ext uri="{FF2B5EF4-FFF2-40B4-BE49-F238E27FC236}">
                <a16:creationId xmlns="" xmlns:a16="http://schemas.microsoft.com/office/drawing/2014/main" id="{E5C5ECE3-1465-4AF9-4931-0B1000B6B2A5}"/>
              </a:ext>
            </a:extLst>
          </p:cNvPr>
          <p:cNvSpPr txBox="1"/>
          <p:nvPr/>
        </p:nvSpPr>
        <p:spPr>
          <a:xfrm>
            <a:off x="586602" y="5587403"/>
            <a:ext cx="4776886" cy="696282"/>
          </a:xfrm>
          <a:custGeom>
            <a:avLst/>
            <a:gdLst>
              <a:gd name="connsiteX0" fmla="*/ 0 w 4776886"/>
              <a:gd name="connsiteY0" fmla="*/ 0 h 696282"/>
              <a:gd name="connsiteX1" fmla="*/ 549342 w 4776886"/>
              <a:gd name="connsiteY1" fmla="*/ 0 h 696282"/>
              <a:gd name="connsiteX2" fmla="*/ 1003146 w 4776886"/>
              <a:gd name="connsiteY2" fmla="*/ 0 h 696282"/>
              <a:gd name="connsiteX3" fmla="*/ 1695795 w 4776886"/>
              <a:gd name="connsiteY3" fmla="*/ 0 h 696282"/>
              <a:gd name="connsiteX4" fmla="*/ 2245136 w 4776886"/>
              <a:gd name="connsiteY4" fmla="*/ 0 h 696282"/>
              <a:gd name="connsiteX5" fmla="*/ 2794478 w 4776886"/>
              <a:gd name="connsiteY5" fmla="*/ 0 h 696282"/>
              <a:gd name="connsiteX6" fmla="*/ 3487127 w 4776886"/>
              <a:gd name="connsiteY6" fmla="*/ 0 h 696282"/>
              <a:gd name="connsiteX7" fmla="*/ 3988700 w 4776886"/>
              <a:gd name="connsiteY7" fmla="*/ 0 h 696282"/>
              <a:gd name="connsiteX8" fmla="*/ 4776886 w 4776886"/>
              <a:gd name="connsiteY8" fmla="*/ 0 h 696282"/>
              <a:gd name="connsiteX9" fmla="*/ 4776886 w 4776886"/>
              <a:gd name="connsiteY9" fmla="*/ 362067 h 696282"/>
              <a:gd name="connsiteX10" fmla="*/ 4776886 w 4776886"/>
              <a:gd name="connsiteY10" fmla="*/ 696282 h 696282"/>
              <a:gd name="connsiteX11" fmla="*/ 4179775 w 4776886"/>
              <a:gd name="connsiteY11" fmla="*/ 696282 h 696282"/>
              <a:gd name="connsiteX12" fmla="*/ 3630433 w 4776886"/>
              <a:gd name="connsiteY12" fmla="*/ 696282 h 696282"/>
              <a:gd name="connsiteX13" fmla="*/ 2937785 w 4776886"/>
              <a:gd name="connsiteY13" fmla="*/ 696282 h 696282"/>
              <a:gd name="connsiteX14" fmla="*/ 2245136 w 4776886"/>
              <a:gd name="connsiteY14" fmla="*/ 696282 h 696282"/>
              <a:gd name="connsiteX15" fmla="*/ 1743563 w 4776886"/>
              <a:gd name="connsiteY15" fmla="*/ 696282 h 696282"/>
              <a:gd name="connsiteX16" fmla="*/ 1146453 w 4776886"/>
              <a:gd name="connsiteY16" fmla="*/ 696282 h 696282"/>
              <a:gd name="connsiteX17" fmla="*/ 0 w 4776886"/>
              <a:gd name="connsiteY17" fmla="*/ 696282 h 696282"/>
              <a:gd name="connsiteX18" fmla="*/ 0 w 4776886"/>
              <a:gd name="connsiteY18" fmla="*/ 348141 h 696282"/>
              <a:gd name="connsiteX19" fmla="*/ 0 w 4776886"/>
              <a:gd name="connsiteY19" fmla="*/ 0 h 69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76886" h="696282" extrusionOk="0">
                <a:moveTo>
                  <a:pt x="0" y="0"/>
                </a:moveTo>
                <a:cubicBezTo>
                  <a:pt x="130458" y="-3424"/>
                  <a:pt x="414135" y="37834"/>
                  <a:pt x="549342" y="0"/>
                </a:cubicBezTo>
                <a:cubicBezTo>
                  <a:pt x="684549" y="-37834"/>
                  <a:pt x="800523" y="49450"/>
                  <a:pt x="1003146" y="0"/>
                </a:cubicBezTo>
                <a:cubicBezTo>
                  <a:pt x="1205769" y="-49450"/>
                  <a:pt x="1441744" y="10612"/>
                  <a:pt x="1695795" y="0"/>
                </a:cubicBezTo>
                <a:cubicBezTo>
                  <a:pt x="1949846" y="-10612"/>
                  <a:pt x="2051920" y="10624"/>
                  <a:pt x="2245136" y="0"/>
                </a:cubicBezTo>
                <a:cubicBezTo>
                  <a:pt x="2438352" y="-10624"/>
                  <a:pt x="2609418" y="59343"/>
                  <a:pt x="2794478" y="0"/>
                </a:cubicBezTo>
                <a:cubicBezTo>
                  <a:pt x="2979538" y="-59343"/>
                  <a:pt x="3172002" y="60340"/>
                  <a:pt x="3487127" y="0"/>
                </a:cubicBezTo>
                <a:cubicBezTo>
                  <a:pt x="3802252" y="-60340"/>
                  <a:pt x="3835978" y="12363"/>
                  <a:pt x="3988700" y="0"/>
                </a:cubicBezTo>
                <a:cubicBezTo>
                  <a:pt x="4141422" y="-12363"/>
                  <a:pt x="4587157" y="12797"/>
                  <a:pt x="4776886" y="0"/>
                </a:cubicBezTo>
                <a:cubicBezTo>
                  <a:pt x="4799031" y="107816"/>
                  <a:pt x="4756358" y="226778"/>
                  <a:pt x="4776886" y="362067"/>
                </a:cubicBezTo>
                <a:cubicBezTo>
                  <a:pt x="4797414" y="497356"/>
                  <a:pt x="4744409" y="595371"/>
                  <a:pt x="4776886" y="696282"/>
                </a:cubicBezTo>
                <a:cubicBezTo>
                  <a:pt x="4479993" y="766962"/>
                  <a:pt x="4353884" y="627040"/>
                  <a:pt x="4179775" y="696282"/>
                </a:cubicBezTo>
                <a:cubicBezTo>
                  <a:pt x="4005666" y="765524"/>
                  <a:pt x="3787052" y="686610"/>
                  <a:pt x="3630433" y="696282"/>
                </a:cubicBezTo>
                <a:cubicBezTo>
                  <a:pt x="3473814" y="705954"/>
                  <a:pt x="3093450" y="671762"/>
                  <a:pt x="2937785" y="696282"/>
                </a:cubicBezTo>
                <a:cubicBezTo>
                  <a:pt x="2782120" y="720802"/>
                  <a:pt x="2516634" y="659374"/>
                  <a:pt x="2245136" y="696282"/>
                </a:cubicBezTo>
                <a:cubicBezTo>
                  <a:pt x="1973638" y="733190"/>
                  <a:pt x="1854987" y="646455"/>
                  <a:pt x="1743563" y="696282"/>
                </a:cubicBezTo>
                <a:cubicBezTo>
                  <a:pt x="1632139" y="746109"/>
                  <a:pt x="1294236" y="637778"/>
                  <a:pt x="1146453" y="696282"/>
                </a:cubicBezTo>
                <a:cubicBezTo>
                  <a:pt x="998670" y="754786"/>
                  <a:pt x="446192" y="582993"/>
                  <a:pt x="0" y="696282"/>
                </a:cubicBezTo>
                <a:cubicBezTo>
                  <a:pt x="-40680" y="541798"/>
                  <a:pt x="41679" y="433824"/>
                  <a:pt x="0" y="348141"/>
                </a:cubicBezTo>
                <a:cubicBezTo>
                  <a:pt x="-41679" y="262458"/>
                  <a:pt x="20644" y="163612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10"/>
              </a:rPr>
              <a:t>走進畢業紀念冊的影像世界</a:t>
            </a:r>
            <a:r>
              <a:rPr lang="en-US" altLang="zh-TW" sz="160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10"/>
              </a:rPr>
              <a:t>〔</a:t>
            </a:r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10"/>
              </a:rPr>
              <a:t>嘉義市篇</a:t>
            </a:r>
            <a:r>
              <a:rPr lang="en-US" altLang="zh-TW" sz="160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10"/>
              </a:rPr>
              <a:t>〕</a:t>
            </a:r>
            <a:endParaRPr lang="zh-TW" altLang="en-US" sz="16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0" name="Google Shape;138;p7">
            <a:extLst>
              <a:ext uri="{FF2B5EF4-FFF2-40B4-BE49-F238E27FC236}">
                <a16:creationId xmlns="" xmlns:a16="http://schemas.microsoft.com/office/drawing/2014/main" id="{726F70BD-D177-E9E2-629D-3419B0AC6094}"/>
              </a:ext>
            </a:extLst>
          </p:cNvPr>
          <p:cNvSpPr txBox="1"/>
          <p:nvPr/>
        </p:nvSpPr>
        <p:spPr>
          <a:xfrm>
            <a:off x="586602" y="6036854"/>
            <a:ext cx="4776886" cy="696282"/>
          </a:xfrm>
          <a:custGeom>
            <a:avLst/>
            <a:gdLst>
              <a:gd name="connsiteX0" fmla="*/ 0 w 4776886"/>
              <a:gd name="connsiteY0" fmla="*/ 0 h 696282"/>
              <a:gd name="connsiteX1" fmla="*/ 549342 w 4776886"/>
              <a:gd name="connsiteY1" fmla="*/ 0 h 696282"/>
              <a:gd name="connsiteX2" fmla="*/ 1003146 w 4776886"/>
              <a:gd name="connsiteY2" fmla="*/ 0 h 696282"/>
              <a:gd name="connsiteX3" fmla="*/ 1695795 w 4776886"/>
              <a:gd name="connsiteY3" fmla="*/ 0 h 696282"/>
              <a:gd name="connsiteX4" fmla="*/ 2245136 w 4776886"/>
              <a:gd name="connsiteY4" fmla="*/ 0 h 696282"/>
              <a:gd name="connsiteX5" fmla="*/ 2794478 w 4776886"/>
              <a:gd name="connsiteY5" fmla="*/ 0 h 696282"/>
              <a:gd name="connsiteX6" fmla="*/ 3487127 w 4776886"/>
              <a:gd name="connsiteY6" fmla="*/ 0 h 696282"/>
              <a:gd name="connsiteX7" fmla="*/ 3988700 w 4776886"/>
              <a:gd name="connsiteY7" fmla="*/ 0 h 696282"/>
              <a:gd name="connsiteX8" fmla="*/ 4776886 w 4776886"/>
              <a:gd name="connsiteY8" fmla="*/ 0 h 696282"/>
              <a:gd name="connsiteX9" fmla="*/ 4776886 w 4776886"/>
              <a:gd name="connsiteY9" fmla="*/ 362067 h 696282"/>
              <a:gd name="connsiteX10" fmla="*/ 4776886 w 4776886"/>
              <a:gd name="connsiteY10" fmla="*/ 696282 h 696282"/>
              <a:gd name="connsiteX11" fmla="*/ 4179775 w 4776886"/>
              <a:gd name="connsiteY11" fmla="*/ 696282 h 696282"/>
              <a:gd name="connsiteX12" fmla="*/ 3630433 w 4776886"/>
              <a:gd name="connsiteY12" fmla="*/ 696282 h 696282"/>
              <a:gd name="connsiteX13" fmla="*/ 2937785 w 4776886"/>
              <a:gd name="connsiteY13" fmla="*/ 696282 h 696282"/>
              <a:gd name="connsiteX14" fmla="*/ 2245136 w 4776886"/>
              <a:gd name="connsiteY14" fmla="*/ 696282 h 696282"/>
              <a:gd name="connsiteX15" fmla="*/ 1743563 w 4776886"/>
              <a:gd name="connsiteY15" fmla="*/ 696282 h 696282"/>
              <a:gd name="connsiteX16" fmla="*/ 1146453 w 4776886"/>
              <a:gd name="connsiteY16" fmla="*/ 696282 h 696282"/>
              <a:gd name="connsiteX17" fmla="*/ 0 w 4776886"/>
              <a:gd name="connsiteY17" fmla="*/ 696282 h 696282"/>
              <a:gd name="connsiteX18" fmla="*/ 0 w 4776886"/>
              <a:gd name="connsiteY18" fmla="*/ 348141 h 696282"/>
              <a:gd name="connsiteX19" fmla="*/ 0 w 4776886"/>
              <a:gd name="connsiteY19" fmla="*/ 0 h 69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76886" h="696282" extrusionOk="0">
                <a:moveTo>
                  <a:pt x="0" y="0"/>
                </a:moveTo>
                <a:cubicBezTo>
                  <a:pt x="130458" y="-3424"/>
                  <a:pt x="414135" y="37834"/>
                  <a:pt x="549342" y="0"/>
                </a:cubicBezTo>
                <a:cubicBezTo>
                  <a:pt x="684549" y="-37834"/>
                  <a:pt x="800523" y="49450"/>
                  <a:pt x="1003146" y="0"/>
                </a:cubicBezTo>
                <a:cubicBezTo>
                  <a:pt x="1205769" y="-49450"/>
                  <a:pt x="1441744" y="10612"/>
                  <a:pt x="1695795" y="0"/>
                </a:cubicBezTo>
                <a:cubicBezTo>
                  <a:pt x="1949846" y="-10612"/>
                  <a:pt x="2051920" y="10624"/>
                  <a:pt x="2245136" y="0"/>
                </a:cubicBezTo>
                <a:cubicBezTo>
                  <a:pt x="2438352" y="-10624"/>
                  <a:pt x="2609418" y="59343"/>
                  <a:pt x="2794478" y="0"/>
                </a:cubicBezTo>
                <a:cubicBezTo>
                  <a:pt x="2979538" y="-59343"/>
                  <a:pt x="3172002" y="60340"/>
                  <a:pt x="3487127" y="0"/>
                </a:cubicBezTo>
                <a:cubicBezTo>
                  <a:pt x="3802252" y="-60340"/>
                  <a:pt x="3835978" y="12363"/>
                  <a:pt x="3988700" y="0"/>
                </a:cubicBezTo>
                <a:cubicBezTo>
                  <a:pt x="4141422" y="-12363"/>
                  <a:pt x="4587157" y="12797"/>
                  <a:pt x="4776886" y="0"/>
                </a:cubicBezTo>
                <a:cubicBezTo>
                  <a:pt x="4799031" y="107816"/>
                  <a:pt x="4756358" y="226778"/>
                  <a:pt x="4776886" y="362067"/>
                </a:cubicBezTo>
                <a:cubicBezTo>
                  <a:pt x="4797414" y="497356"/>
                  <a:pt x="4744409" y="595371"/>
                  <a:pt x="4776886" y="696282"/>
                </a:cubicBezTo>
                <a:cubicBezTo>
                  <a:pt x="4479993" y="766962"/>
                  <a:pt x="4353884" y="627040"/>
                  <a:pt x="4179775" y="696282"/>
                </a:cubicBezTo>
                <a:cubicBezTo>
                  <a:pt x="4005666" y="765524"/>
                  <a:pt x="3787052" y="686610"/>
                  <a:pt x="3630433" y="696282"/>
                </a:cubicBezTo>
                <a:cubicBezTo>
                  <a:pt x="3473814" y="705954"/>
                  <a:pt x="3093450" y="671762"/>
                  <a:pt x="2937785" y="696282"/>
                </a:cubicBezTo>
                <a:cubicBezTo>
                  <a:pt x="2782120" y="720802"/>
                  <a:pt x="2516634" y="659374"/>
                  <a:pt x="2245136" y="696282"/>
                </a:cubicBezTo>
                <a:cubicBezTo>
                  <a:pt x="1973638" y="733190"/>
                  <a:pt x="1854987" y="646455"/>
                  <a:pt x="1743563" y="696282"/>
                </a:cubicBezTo>
                <a:cubicBezTo>
                  <a:pt x="1632139" y="746109"/>
                  <a:pt x="1294236" y="637778"/>
                  <a:pt x="1146453" y="696282"/>
                </a:cubicBezTo>
                <a:cubicBezTo>
                  <a:pt x="998670" y="754786"/>
                  <a:pt x="446192" y="582993"/>
                  <a:pt x="0" y="696282"/>
                </a:cubicBezTo>
                <a:cubicBezTo>
                  <a:pt x="-40680" y="541798"/>
                  <a:pt x="41679" y="433824"/>
                  <a:pt x="0" y="348141"/>
                </a:cubicBezTo>
                <a:cubicBezTo>
                  <a:pt x="-41679" y="262458"/>
                  <a:pt x="20644" y="163612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11"/>
              </a:rPr>
              <a:t>臺灣百年歷史地圖</a:t>
            </a:r>
            <a:endParaRPr lang="zh-TW" altLang="en-US" sz="16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90349718"/>
      </p:ext>
    </p:extLst>
  </p:cSld>
  <p:clrMapOvr>
    <a:masterClrMapping/>
  </p:clrMapOvr>
  <p:transition spd="med">
    <p:pul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38ECE83-07EE-259C-ED50-937221867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圖片 25" descr="一張含有 文字, 數字, 螢幕擷取畫面, 字型 的圖片&#10;&#10;AI 產生的內容可能不正確。">
            <a:extLst>
              <a:ext uri="{FF2B5EF4-FFF2-40B4-BE49-F238E27FC236}">
                <a16:creationId xmlns="" xmlns:a16="http://schemas.microsoft.com/office/drawing/2014/main" id="{00685423-BEF2-E186-5538-590173310C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3319" y="2365611"/>
            <a:ext cx="3426087" cy="3872740"/>
          </a:xfrm>
          <a:prstGeom prst="rect">
            <a:avLst/>
          </a:prstGeom>
        </p:spPr>
      </p:pic>
      <p:sp>
        <p:nvSpPr>
          <p:cNvPr id="3" name="Google Shape;102;p3">
            <a:extLst>
              <a:ext uri="{FF2B5EF4-FFF2-40B4-BE49-F238E27FC236}">
                <a16:creationId xmlns="" xmlns:a16="http://schemas.microsoft.com/office/drawing/2014/main" id="{D3238F72-7BA4-C161-B143-7FEA52B9958E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7508661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：先</a:t>
            </a:r>
            <a:r>
              <a:rPr lang="zh-TW" altLang="en-US" sz="2800" b="1" u="sng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個人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規劃景點，再</a:t>
            </a:r>
            <a:r>
              <a:rPr lang="zh-TW" altLang="en-US" sz="2800" b="1" u="sng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組內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回饋討論 </a:t>
            </a:r>
            <a:endParaRPr lang="en-US" altLang="zh-TW" sz="2800" b="1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" name="Google Shape;138;p7">
            <a:extLst>
              <a:ext uri="{FF2B5EF4-FFF2-40B4-BE49-F238E27FC236}">
                <a16:creationId xmlns="" xmlns:a16="http://schemas.microsoft.com/office/drawing/2014/main" id="{45D9323B-56C6-D054-9E62-D143F24EAA11}"/>
              </a:ext>
            </a:extLst>
          </p:cNvPr>
          <p:cNvSpPr txBox="1"/>
          <p:nvPr/>
        </p:nvSpPr>
        <p:spPr>
          <a:xfrm>
            <a:off x="1374466" y="2240543"/>
            <a:ext cx="3095567" cy="864197"/>
          </a:xfrm>
          <a:custGeom>
            <a:avLst/>
            <a:gdLst>
              <a:gd name="connsiteX0" fmla="*/ 0 w 3095567"/>
              <a:gd name="connsiteY0" fmla="*/ 0 h 864197"/>
              <a:gd name="connsiteX1" fmla="*/ 484972 w 3095567"/>
              <a:gd name="connsiteY1" fmla="*/ 0 h 864197"/>
              <a:gd name="connsiteX2" fmla="*/ 908033 w 3095567"/>
              <a:gd name="connsiteY2" fmla="*/ 0 h 864197"/>
              <a:gd name="connsiteX3" fmla="*/ 1485872 w 3095567"/>
              <a:gd name="connsiteY3" fmla="*/ 0 h 864197"/>
              <a:gd name="connsiteX4" fmla="*/ 1970844 w 3095567"/>
              <a:gd name="connsiteY4" fmla="*/ 0 h 864197"/>
              <a:gd name="connsiteX5" fmla="*/ 2455816 w 3095567"/>
              <a:gd name="connsiteY5" fmla="*/ 0 h 864197"/>
              <a:gd name="connsiteX6" fmla="*/ 3095567 w 3095567"/>
              <a:gd name="connsiteY6" fmla="*/ 0 h 864197"/>
              <a:gd name="connsiteX7" fmla="*/ 3095567 w 3095567"/>
              <a:gd name="connsiteY7" fmla="*/ 414815 h 864197"/>
              <a:gd name="connsiteX8" fmla="*/ 3095567 w 3095567"/>
              <a:gd name="connsiteY8" fmla="*/ 864197 h 864197"/>
              <a:gd name="connsiteX9" fmla="*/ 2641551 w 3095567"/>
              <a:gd name="connsiteY9" fmla="*/ 864197 h 864197"/>
              <a:gd name="connsiteX10" fmla="*/ 2125623 w 3095567"/>
              <a:gd name="connsiteY10" fmla="*/ 864197 h 864197"/>
              <a:gd name="connsiteX11" fmla="*/ 1609695 w 3095567"/>
              <a:gd name="connsiteY11" fmla="*/ 864197 h 864197"/>
              <a:gd name="connsiteX12" fmla="*/ 1124723 w 3095567"/>
              <a:gd name="connsiteY12" fmla="*/ 864197 h 864197"/>
              <a:gd name="connsiteX13" fmla="*/ 546884 w 3095567"/>
              <a:gd name="connsiteY13" fmla="*/ 864197 h 864197"/>
              <a:gd name="connsiteX14" fmla="*/ 0 w 3095567"/>
              <a:gd name="connsiteY14" fmla="*/ 864197 h 864197"/>
              <a:gd name="connsiteX15" fmla="*/ 0 w 3095567"/>
              <a:gd name="connsiteY15" fmla="*/ 449382 h 864197"/>
              <a:gd name="connsiteX16" fmla="*/ 0 w 3095567"/>
              <a:gd name="connsiteY16" fmla="*/ 0 h 86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095567" h="864197" extrusionOk="0">
                <a:moveTo>
                  <a:pt x="0" y="0"/>
                </a:moveTo>
                <a:cubicBezTo>
                  <a:pt x="101102" y="-23829"/>
                  <a:pt x="274308" y="12479"/>
                  <a:pt x="484972" y="0"/>
                </a:cubicBezTo>
                <a:cubicBezTo>
                  <a:pt x="695636" y="-12479"/>
                  <a:pt x="782219" y="42118"/>
                  <a:pt x="908033" y="0"/>
                </a:cubicBezTo>
                <a:cubicBezTo>
                  <a:pt x="1033847" y="-42118"/>
                  <a:pt x="1208011" y="40728"/>
                  <a:pt x="1485872" y="0"/>
                </a:cubicBezTo>
                <a:cubicBezTo>
                  <a:pt x="1763733" y="-40728"/>
                  <a:pt x="1835875" y="39828"/>
                  <a:pt x="1970844" y="0"/>
                </a:cubicBezTo>
                <a:cubicBezTo>
                  <a:pt x="2105813" y="-39828"/>
                  <a:pt x="2232798" y="204"/>
                  <a:pt x="2455816" y="0"/>
                </a:cubicBezTo>
                <a:cubicBezTo>
                  <a:pt x="2678834" y="-204"/>
                  <a:pt x="2887105" y="3435"/>
                  <a:pt x="3095567" y="0"/>
                </a:cubicBezTo>
                <a:cubicBezTo>
                  <a:pt x="3112827" y="156289"/>
                  <a:pt x="3067930" y="316144"/>
                  <a:pt x="3095567" y="414815"/>
                </a:cubicBezTo>
                <a:cubicBezTo>
                  <a:pt x="3123204" y="513486"/>
                  <a:pt x="3070889" y="684370"/>
                  <a:pt x="3095567" y="864197"/>
                </a:cubicBezTo>
                <a:cubicBezTo>
                  <a:pt x="2959363" y="909036"/>
                  <a:pt x="2802018" y="862688"/>
                  <a:pt x="2641551" y="864197"/>
                </a:cubicBezTo>
                <a:cubicBezTo>
                  <a:pt x="2481084" y="865706"/>
                  <a:pt x="2268739" y="861722"/>
                  <a:pt x="2125623" y="864197"/>
                </a:cubicBezTo>
                <a:cubicBezTo>
                  <a:pt x="1982507" y="866672"/>
                  <a:pt x="1738500" y="860754"/>
                  <a:pt x="1609695" y="864197"/>
                </a:cubicBezTo>
                <a:cubicBezTo>
                  <a:pt x="1480890" y="867640"/>
                  <a:pt x="1365212" y="846123"/>
                  <a:pt x="1124723" y="864197"/>
                </a:cubicBezTo>
                <a:cubicBezTo>
                  <a:pt x="884234" y="882271"/>
                  <a:pt x="814276" y="801521"/>
                  <a:pt x="546884" y="864197"/>
                </a:cubicBezTo>
                <a:cubicBezTo>
                  <a:pt x="279492" y="926873"/>
                  <a:pt x="193419" y="820867"/>
                  <a:pt x="0" y="864197"/>
                </a:cubicBezTo>
                <a:cubicBezTo>
                  <a:pt x="-41496" y="668143"/>
                  <a:pt x="38506" y="553705"/>
                  <a:pt x="0" y="449382"/>
                </a:cubicBezTo>
                <a:cubicBezTo>
                  <a:pt x="-38506" y="345059"/>
                  <a:pt x="26634" y="198916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學習單活動二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138;p7">
            <a:extLst>
              <a:ext uri="{FF2B5EF4-FFF2-40B4-BE49-F238E27FC236}">
                <a16:creationId xmlns="" xmlns:a16="http://schemas.microsoft.com/office/drawing/2014/main" id="{AA2B4006-09CF-77A1-4E58-C1FF255F2AAB}"/>
              </a:ext>
            </a:extLst>
          </p:cNvPr>
          <p:cNvSpPr txBox="1"/>
          <p:nvPr/>
        </p:nvSpPr>
        <p:spPr>
          <a:xfrm>
            <a:off x="1374466" y="2938764"/>
            <a:ext cx="4883114" cy="2966090"/>
          </a:xfrm>
          <a:custGeom>
            <a:avLst/>
            <a:gdLst>
              <a:gd name="connsiteX0" fmla="*/ 0 w 4883114"/>
              <a:gd name="connsiteY0" fmla="*/ 0 h 2966090"/>
              <a:gd name="connsiteX1" fmla="*/ 493737 w 4883114"/>
              <a:gd name="connsiteY1" fmla="*/ 0 h 2966090"/>
              <a:gd name="connsiteX2" fmla="*/ 889812 w 4883114"/>
              <a:gd name="connsiteY2" fmla="*/ 0 h 2966090"/>
              <a:gd name="connsiteX3" fmla="*/ 1530042 w 4883114"/>
              <a:gd name="connsiteY3" fmla="*/ 0 h 2966090"/>
              <a:gd name="connsiteX4" fmla="*/ 2023779 w 4883114"/>
              <a:gd name="connsiteY4" fmla="*/ 0 h 2966090"/>
              <a:gd name="connsiteX5" fmla="*/ 2517517 w 4883114"/>
              <a:gd name="connsiteY5" fmla="*/ 0 h 2966090"/>
              <a:gd name="connsiteX6" fmla="*/ 3157747 w 4883114"/>
              <a:gd name="connsiteY6" fmla="*/ 0 h 2966090"/>
              <a:gd name="connsiteX7" fmla="*/ 3602653 w 4883114"/>
              <a:gd name="connsiteY7" fmla="*/ 0 h 2966090"/>
              <a:gd name="connsiteX8" fmla="*/ 4242883 w 4883114"/>
              <a:gd name="connsiteY8" fmla="*/ 0 h 2966090"/>
              <a:gd name="connsiteX9" fmla="*/ 4883114 w 4883114"/>
              <a:gd name="connsiteY9" fmla="*/ 0 h 2966090"/>
              <a:gd name="connsiteX10" fmla="*/ 4883114 w 4883114"/>
              <a:gd name="connsiteY10" fmla="*/ 593218 h 2966090"/>
              <a:gd name="connsiteX11" fmla="*/ 4883114 w 4883114"/>
              <a:gd name="connsiteY11" fmla="*/ 1186436 h 2966090"/>
              <a:gd name="connsiteX12" fmla="*/ 4883114 w 4883114"/>
              <a:gd name="connsiteY12" fmla="*/ 1809315 h 2966090"/>
              <a:gd name="connsiteX13" fmla="*/ 4883114 w 4883114"/>
              <a:gd name="connsiteY13" fmla="*/ 2313550 h 2966090"/>
              <a:gd name="connsiteX14" fmla="*/ 4883114 w 4883114"/>
              <a:gd name="connsiteY14" fmla="*/ 2966090 h 2966090"/>
              <a:gd name="connsiteX15" fmla="*/ 4340546 w 4883114"/>
              <a:gd name="connsiteY15" fmla="*/ 2966090 h 2966090"/>
              <a:gd name="connsiteX16" fmla="*/ 3797978 w 4883114"/>
              <a:gd name="connsiteY16" fmla="*/ 2966090 h 2966090"/>
              <a:gd name="connsiteX17" fmla="*/ 3157747 w 4883114"/>
              <a:gd name="connsiteY17" fmla="*/ 2966090 h 2966090"/>
              <a:gd name="connsiteX18" fmla="*/ 2615179 w 4883114"/>
              <a:gd name="connsiteY18" fmla="*/ 2966090 h 2966090"/>
              <a:gd name="connsiteX19" fmla="*/ 2219104 w 4883114"/>
              <a:gd name="connsiteY19" fmla="*/ 2966090 h 2966090"/>
              <a:gd name="connsiteX20" fmla="*/ 1774198 w 4883114"/>
              <a:gd name="connsiteY20" fmla="*/ 2966090 h 2966090"/>
              <a:gd name="connsiteX21" fmla="*/ 1133968 w 4883114"/>
              <a:gd name="connsiteY21" fmla="*/ 2966090 h 2966090"/>
              <a:gd name="connsiteX22" fmla="*/ 591399 w 4883114"/>
              <a:gd name="connsiteY22" fmla="*/ 2966090 h 2966090"/>
              <a:gd name="connsiteX23" fmla="*/ 0 w 4883114"/>
              <a:gd name="connsiteY23" fmla="*/ 2966090 h 2966090"/>
              <a:gd name="connsiteX24" fmla="*/ 0 w 4883114"/>
              <a:gd name="connsiteY24" fmla="*/ 2372872 h 2966090"/>
              <a:gd name="connsiteX25" fmla="*/ 0 w 4883114"/>
              <a:gd name="connsiteY25" fmla="*/ 1868637 h 2966090"/>
              <a:gd name="connsiteX26" fmla="*/ 0 w 4883114"/>
              <a:gd name="connsiteY26" fmla="*/ 1364401 h 2966090"/>
              <a:gd name="connsiteX27" fmla="*/ 0 w 4883114"/>
              <a:gd name="connsiteY27" fmla="*/ 741523 h 2966090"/>
              <a:gd name="connsiteX28" fmla="*/ 0 w 4883114"/>
              <a:gd name="connsiteY28" fmla="*/ 0 h 2966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883114" h="2966090" extrusionOk="0">
                <a:moveTo>
                  <a:pt x="0" y="0"/>
                </a:moveTo>
                <a:cubicBezTo>
                  <a:pt x="214944" y="-31124"/>
                  <a:pt x="358938" y="41974"/>
                  <a:pt x="493737" y="0"/>
                </a:cubicBezTo>
                <a:cubicBezTo>
                  <a:pt x="628536" y="-41974"/>
                  <a:pt x="806698" y="46931"/>
                  <a:pt x="889812" y="0"/>
                </a:cubicBezTo>
                <a:cubicBezTo>
                  <a:pt x="972926" y="-46931"/>
                  <a:pt x="1319497" y="25605"/>
                  <a:pt x="1530042" y="0"/>
                </a:cubicBezTo>
                <a:cubicBezTo>
                  <a:pt x="1740587" y="-25605"/>
                  <a:pt x="1860518" y="25094"/>
                  <a:pt x="2023779" y="0"/>
                </a:cubicBezTo>
                <a:cubicBezTo>
                  <a:pt x="2187040" y="-25094"/>
                  <a:pt x="2344220" y="28904"/>
                  <a:pt x="2517517" y="0"/>
                </a:cubicBezTo>
                <a:cubicBezTo>
                  <a:pt x="2690814" y="-28904"/>
                  <a:pt x="2967130" y="39493"/>
                  <a:pt x="3157747" y="0"/>
                </a:cubicBezTo>
                <a:cubicBezTo>
                  <a:pt x="3348364" y="-39493"/>
                  <a:pt x="3495404" y="22145"/>
                  <a:pt x="3602653" y="0"/>
                </a:cubicBezTo>
                <a:cubicBezTo>
                  <a:pt x="3709902" y="-22145"/>
                  <a:pt x="4113417" y="16845"/>
                  <a:pt x="4242883" y="0"/>
                </a:cubicBezTo>
                <a:cubicBezTo>
                  <a:pt x="4372349" y="-16845"/>
                  <a:pt x="4619059" y="32365"/>
                  <a:pt x="4883114" y="0"/>
                </a:cubicBezTo>
                <a:cubicBezTo>
                  <a:pt x="4934350" y="130200"/>
                  <a:pt x="4840778" y="399654"/>
                  <a:pt x="4883114" y="593218"/>
                </a:cubicBezTo>
                <a:cubicBezTo>
                  <a:pt x="4925450" y="786782"/>
                  <a:pt x="4867332" y="960332"/>
                  <a:pt x="4883114" y="1186436"/>
                </a:cubicBezTo>
                <a:cubicBezTo>
                  <a:pt x="4898896" y="1412540"/>
                  <a:pt x="4813653" y="1683531"/>
                  <a:pt x="4883114" y="1809315"/>
                </a:cubicBezTo>
                <a:cubicBezTo>
                  <a:pt x="4952575" y="1935099"/>
                  <a:pt x="4873565" y="2167849"/>
                  <a:pt x="4883114" y="2313550"/>
                </a:cubicBezTo>
                <a:cubicBezTo>
                  <a:pt x="4892663" y="2459252"/>
                  <a:pt x="4876359" y="2658672"/>
                  <a:pt x="4883114" y="2966090"/>
                </a:cubicBezTo>
                <a:cubicBezTo>
                  <a:pt x="4619435" y="2975808"/>
                  <a:pt x="4532278" y="2906621"/>
                  <a:pt x="4340546" y="2966090"/>
                </a:cubicBezTo>
                <a:cubicBezTo>
                  <a:pt x="4148814" y="3025559"/>
                  <a:pt x="3908937" y="2941851"/>
                  <a:pt x="3797978" y="2966090"/>
                </a:cubicBezTo>
                <a:cubicBezTo>
                  <a:pt x="3687019" y="2990329"/>
                  <a:pt x="3293892" y="2923855"/>
                  <a:pt x="3157747" y="2966090"/>
                </a:cubicBezTo>
                <a:cubicBezTo>
                  <a:pt x="3021602" y="3008325"/>
                  <a:pt x="2810083" y="2919039"/>
                  <a:pt x="2615179" y="2966090"/>
                </a:cubicBezTo>
                <a:cubicBezTo>
                  <a:pt x="2420275" y="3013141"/>
                  <a:pt x="2405732" y="2933302"/>
                  <a:pt x="2219104" y="2966090"/>
                </a:cubicBezTo>
                <a:cubicBezTo>
                  <a:pt x="2032476" y="2998878"/>
                  <a:pt x="1899681" y="2955959"/>
                  <a:pt x="1774198" y="2966090"/>
                </a:cubicBezTo>
                <a:cubicBezTo>
                  <a:pt x="1648715" y="2976221"/>
                  <a:pt x="1350577" y="2896957"/>
                  <a:pt x="1133968" y="2966090"/>
                </a:cubicBezTo>
                <a:cubicBezTo>
                  <a:pt x="917359" y="3035223"/>
                  <a:pt x="814461" y="2932242"/>
                  <a:pt x="591399" y="2966090"/>
                </a:cubicBezTo>
                <a:cubicBezTo>
                  <a:pt x="368337" y="2999938"/>
                  <a:pt x="185629" y="2895638"/>
                  <a:pt x="0" y="2966090"/>
                </a:cubicBezTo>
                <a:cubicBezTo>
                  <a:pt x="-66790" y="2714890"/>
                  <a:pt x="24552" y="2522847"/>
                  <a:pt x="0" y="2372872"/>
                </a:cubicBezTo>
                <a:cubicBezTo>
                  <a:pt x="-24552" y="2222897"/>
                  <a:pt x="16177" y="2021243"/>
                  <a:pt x="0" y="1868637"/>
                </a:cubicBezTo>
                <a:cubicBezTo>
                  <a:pt x="-16177" y="1716031"/>
                  <a:pt x="56751" y="1466794"/>
                  <a:pt x="0" y="1364401"/>
                </a:cubicBezTo>
                <a:cubicBezTo>
                  <a:pt x="-56751" y="1262008"/>
                  <a:pt x="26560" y="1047419"/>
                  <a:pt x="0" y="741523"/>
                </a:cubicBezTo>
                <a:cubicBezTo>
                  <a:pt x="-26560" y="435627"/>
                  <a:pt x="6890" y="347584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填上景點名稱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摘要景點類別及是否有照片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景點性質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組間回饋</a:t>
            </a:r>
          </a:p>
        </p:txBody>
      </p:sp>
      <p:grpSp>
        <p:nvGrpSpPr>
          <p:cNvPr id="10" name="群組 9">
            <a:extLst>
              <a:ext uri="{FF2B5EF4-FFF2-40B4-BE49-F238E27FC236}">
                <a16:creationId xmlns="" xmlns:a16="http://schemas.microsoft.com/office/drawing/2014/main" id="{BE727882-0F95-02E4-0DA1-2806690D764F}"/>
              </a:ext>
            </a:extLst>
          </p:cNvPr>
          <p:cNvGrpSpPr/>
          <p:nvPr/>
        </p:nvGrpSpPr>
        <p:grpSpPr>
          <a:xfrm>
            <a:off x="4806223" y="2633356"/>
            <a:ext cx="1787547" cy="941567"/>
            <a:chOff x="4806223" y="2633356"/>
            <a:chExt cx="1787547" cy="941567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06D6784E-4296-FFE4-63B8-5715EBF5E682}"/>
                </a:ext>
              </a:extLst>
            </p:cNvPr>
            <p:cNvSpPr/>
            <p:nvPr/>
          </p:nvSpPr>
          <p:spPr>
            <a:xfrm>
              <a:off x="4806223" y="2633356"/>
              <a:ext cx="1140906" cy="778235"/>
            </a:xfrm>
            <a:prstGeom prst="rect">
              <a:avLst/>
            </a:prstGeom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填上</a:t>
              </a:r>
              <a:endParaRPr lang="en-US" altLang="zh-TW" sz="1600" dirty="0">
                <a:solidFill>
                  <a:srgbClr val="A864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景點名稱</a:t>
              </a:r>
            </a:p>
          </p:txBody>
        </p:sp>
        <p:cxnSp>
          <p:nvCxnSpPr>
            <p:cNvPr id="6" name="肘形接點 5">
              <a:extLst>
                <a:ext uri="{FF2B5EF4-FFF2-40B4-BE49-F238E27FC236}">
                  <a16:creationId xmlns="" xmlns:a16="http://schemas.microsoft.com/office/drawing/2014/main" id="{C14F19C3-C2B3-F586-A164-CDBC3EAA37CD}"/>
                </a:ext>
              </a:extLst>
            </p:cNvPr>
            <p:cNvCxnSpPr>
              <a:cxnSpLocks/>
              <a:stCxn id="8" idx="2"/>
            </p:cNvCxnSpPr>
            <p:nvPr/>
          </p:nvCxnSpPr>
          <p:spPr>
            <a:xfrm rot="16200000" flipH="1">
              <a:off x="5903557" y="2884710"/>
              <a:ext cx="163332" cy="1217094"/>
            </a:xfrm>
            <a:prstGeom prst="bentConnector2">
              <a:avLst/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群組 12">
            <a:extLst>
              <a:ext uri="{FF2B5EF4-FFF2-40B4-BE49-F238E27FC236}">
                <a16:creationId xmlns="" xmlns:a16="http://schemas.microsoft.com/office/drawing/2014/main" id="{D4FC4566-32A2-93CB-B2C5-8CD787A5C06B}"/>
              </a:ext>
            </a:extLst>
          </p:cNvPr>
          <p:cNvGrpSpPr/>
          <p:nvPr/>
        </p:nvGrpSpPr>
        <p:grpSpPr>
          <a:xfrm>
            <a:off x="4994264" y="3574923"/>
            <a:ext cx="2705488" cy="1797030"/>
            <a:chOff x="4994264" y="3574923"/>
            <a:chExt cx="2705488" cy="1797030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4D561263-8E07-9F92-BE38-B7255F3B859A}"/>
                </a:ext>
              </a:extLst>
            </p:cNvPr>
            <p:cNvSpPr/>
            <p:nvPr/>
          </p:nvSpPr>
          <p:spPr>
            <a:xfrm>
              <a:off x="4994264" y="4593718"/>
              <a:ext cx="1828834" cy="778235"/>
            </a:xfrm>
            <a:prstGeom prst="rect">
              <a:avLst/>
            </a:prstGeom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摘要景點類別及</a:t>
              </a:r>
              <a:endParaRPr lang="en-US" altLang="zh-TW" sz="1600" dirty="0">
                <a:solidFill>
                  <a:srgbClr val="A864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是否有照片</a:t>
              </a:r>
            </a:p>
          </p:txBody>
        </p:sp>
        <p:cxnSp>
          <p:nvCxnSpPr>
            <p:cNvPr id="12" name="肘形接點 11">
              <a:extLst>
                <a:ext uri="{FF2B5EF4-FFF2-40B4-BE49-F238E27FC236}">
                  <a16:creationId xmlns="" xmlns:a16="http://schemas.microsoft.com/office/drawing/2014/main" id="{624DD416-67FB-3FB3-37E0-F8ADD3720EEF}"/>
                </a:ext>
              </a:extLst>
            </p:cNvPr>
            <p:cNvCxnSpPr>
              <a:cxnSpLocks/>
              <a:stCxn id="7" idx="3"/>
            </p:cNvCxnSpPr>
            <p:nvPr/>
          </p:nvCxnSpPr>
          <p:spPr>
            <a:xfrm flipV="1">
              <a:off x="6823098" y="3574923"/>
              <a:ext cx="876654" cy="1407913"/>
            </a:xfrm>
            <a:prstGeom prst="bentConnector2">
              <a:avLst/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4" name="群組 13">
            <a:extLst>
              <a:ext uri="{FF2B5EF4-FFF2-40B4-BE49-F238E27FC236}">
                <a16:creationId xmlns="" xmlns:a16="http://schemas.microsoft.com/office/drawing/2014/main" id="{E1A7E54E-11AB-8DEC-6197-67FAF1BFB4FB}"/>
              </a:ext>
            </a:extLst>
          </p:cNvPr>
          <p:cNvGrpSpPr/>
          <p:nvPr/>
        </p:nvGrpSpPr>
        <p:grpSpPr>
          <a:xfrm>
            <a:off x="7100316" y="2186505"/>
            <a:ext cx="3941889" cy="624635"/>
            <a:chOff x="5229369" y="2053293"/>
            <a:chExt cx="3941889" cy="624635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AC501094-0FF0-479B-59D8-BC50849E9558}"/>
                </a:ext>
              </a:extLst>
            </p:cNvPr>
            <p:cNvSpPr/>
            <p:nvPr/>
          </p:nvSpPr>
          <p:spPr>
            <a:xfrm>
              <a:off x="7996363" y="2053293"/>
              <a:ext cx="1174895" cy="624635"/>
            </a:xfrm>
            <a:prstGeom prst="rect">
              <a:avLst/>
            </a:prstGeom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景點性質</a:t>
              </a:r>
            </a:p>
          </p:txBody>
        </p:sp>
        <p:cxnSp>
          <p:nvCxnSpPr>
            <p:cNvPr id="17" name="肘形接點 16">
              <a:extLst>
                <a:ext uri="{FF2B5EF4-FFF2-40B4-BE49-F238E27FC236}">
                  <a16:creationId xmlns="" xmlns:a16="http://schemas.microsoft.com/office/drawing/2014/main" id="{8F1BCC26-98EE-5512-7BC7-B36C418CE3F2}"/>
                </a:ext>
              </a:extLst>
            </p:cNvPr>
            <p:cNvCxnSpPr>
              <a:cxnSpLocks/>
              <a:stCxn id="9" idx="1"/>
            </p:cNvCxnSpPr>
            <p:nvPr/>
          </p:nvCxnSpPr>
          <p:spPr>
            <a:xfrm rot="10800000" flipV="1">
              <a:off x="5229369" y="2365611"/>
              <a:ext cx="2766994" cy="173818"/>
            </a:xfrm>
            <a:prstGeom prst="bentConnector3">
              <a:avLst>
                <a:gd name="adj1" fmla="val 99973"/>
              </a:avLst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群組 14">
            <a:extLst>
              <a:ext uri="{FF2B5EF4-FFF2-40B4-BE49-F238E27FC236}">
                <a16:creationId xmlns="" xmlns:a16="http://schemas.microsoft.com/office/drawing/2014/main" id="{8E340F6B-F101-271A-EEFC-70C0303A4B60}"/>
              </a:ext>
            </a:extLst>
          </p:cNvPr>
          <p:cNvGrpSpPr/>
          <p:nvPr/>
        </p:nvGrpSpPr>
        <p:grpSpPr>
          <a:xfrm>
            <a:off x="9538447" y="3022473"/>
            <a:ext cx="1371595" cy="1039195"/>
            <a:chOff x="9538447" y="3022473"/>
            <a:chExt cx="1371595" cy="1039195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D298F62A-5BB8-3782-AE40-0ABB3301F47E}"/>
                </a:ext>
              </a:extLst>
            </p:cNvPr>
            <p:cNvSpPr/>
            <p:nvPr/>
          </p:nvSpPr>
          <p:spPr>
            <a:xfrm>
              <a:off x="9735147" y="3437033"/>
              <a:ext cx="1174895" cy="624635"/>
            </a:xfrm>
            <a:prstGeom prst="rect">
              <a:avLst/>
            </a:prstGeom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組間回饋</a:t>
              </a:r>
            </a:p>
          </p:txBody>
        </p:sp>
        <p:cxnSp>
          <p:nvCxnSpPr>
            <p:cNvPr id="32" name="肘形接點 31">
              <a:extLst>
                <a:ext uri="{FF2B5EF4-FFF2-40B4-BE49-F238E27FC236}">
                  <a16:creationId xmlns="" xmlns:a16="http://schemas.microsoft.com/office/drawing/2014/main" id="{CE430B73-A8B3-BDFB-56F6-E2BE64D67201}"/>
                </a:ext>
              </a:extLst>
            </p:cNvPr>
            <p:cNvCxnSpPr>
              <a:cxnSpLocks/>
              <a:stCxn id="5" idx="0"/>
            </p:cNvCxnSpPr>
            <p:nvPr/>
          </p:nvCxnSpPr>
          <p:spPr>
            <a:xfrm rot="16200000" flipV="1">
              <a:off x="9723241" y="2837679"/>
              <a:ext cx="414560" cy="784148"/>
            </a:xfrm>
            <a:prstGeom prst="bentConnector2">
              <a:avLst/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41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="" xmlns:a16="http://schemas.microsoft.com/office/drawing/2014/main" id="{867FD07E-185D-358C-338C-18BD4AC06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卡通, 美工圖案, 圖形, 圖解 的圖片&#10;&#10;AI 產生的內容可能不正確。">
            <a:extLst>
              <a:ext uri="{FF2B5EF4-FFF2-40B4-BE49-F238E27FC236}">
                <a16:creationId xmlns="" xmlns:a16="http://schemas.microsoft.com/office/drawing/2014/main" id="{95E37A3D-C8BC-5185-A719-5E1FD900B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7356" y="3566160"/>
            <a:ext cx="2998884" cy="2961456"/>
          </a:xfrm>
          <a:prstGeom prst="rect">
            <a:avLst/>
          </a:prstGeom>
        </p:spPr>
      </p:pic>
      <p:sp>
        <p:nvSpPr>
          <p:cNvPr id="6" name="Google Shape;93;p2">
            <a:extLst>
              <a:ext uri="{FF2B5EF4-FFF2-40B4-BE49-F238E27FC236}">
                <a16:creationId xmlns="" xmlns:a16="http://schemas.microsoft.com/office/drawing/2014/main" id="{84697FE6-DE26-DBBA-B9B0-B1A2449A1A07}"/>
              </a:ext>
            </a:extLst>
          </p:cNvPr>
          <p:cNvSpPr txBox="1">
            <a:spLocks/>
          </p:cNvSpPr>
          <p:nvPr/>
        </p:nvSpPr>
        <p:spPr>
          <a:xfrm>
            <a:off x="5469733" y="1987733"/>
            <a:ext cx="3371850" cy="1771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日治時期的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修學旅行</a:t>
            </a:r>
          </a:p>
        </p:txBody>
      </p:sp>
      <p:sp>
        <p:nvSpPr>
          <p:cNvPr id="7" name="Google Shape;93;p2">
            <a:extLst>
              <a:ext uri="{FF2B5EF4-FFF2-40B4-BE49-F238E27FC236}">
                <a16:creationId xmlns="" xmlns:a16="http://schemas.microsoft.com/office/drawing/2014/main" id="{93A748A3-EE36-A217-7C80-15F58F66F508}"/>
              </a:ext>
            </a:extLst>
          </p:cNvPr>
          <p:cNvSpPr txBox="1">
            <a:spLocks/>
          </p:cNvSpPr>
          <p:nvPr/>
        </p:nvSpPr>
        <p:spPr>
          <a:xfrm>
            <a:off x="5193508" y="3759383"/>
            <a:ext cx="3924300" cy="815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規畫一場嘉義家政女學校的島內修學旅行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zh-TW" altLang="en-US" sz="2400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156647002"/>
      </p:ext>
    </p:extLst>
  </p:cSld>
  <p:clrMapOvr>
    <a:masterClrMapping/>
  </p:clrMapOvr>
  <p:transition spd="med">
    <p:pul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9DAD820-CB22-4B64-634F-50D54E694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圖片 20">
            <a:extLst>
              <a:ext uri="{FF2B5EF4-FFF2-40B4-BE49-F238E27FC236}">
                <a16:creationId xmlns="" xmlns:a16="http://schemas.microsoft.com/office/drawing/2014/main" id="{68C8B89C-8E22-E098-EF0E-15CDDF25B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31588" flipV="1">
            <a:off x="793690" y="5136047"/>
            <a:ext cx="2569586" cy="1139841"/>
          </a:xfrm>
          <a:prstGeom prst="rect">
            <a:avLst/>
          </a:prstGeom>
        </p:spPr>
      </p:pic>
      <p:pic>
        <p:nvPicPr>
          <p:cNvPr id="19" name="圖片 18" descr="一張含有 螢幕擷取畫面, 設計 的圖片&#10;&#10;AI 產生的內容可能不正確。">
            <a:extLst>
              <a:ext uri="{FF2B5EF4-FFF2-40B4-BE49-F238E27FC236}">
                <a16:creationId xmlns="" xmlns:a16="http://schemas.microsoft.com/office/drawing/2014/main" id="{478E33A2-8D77-5E05-2DA0-6FBB6EAB17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26044">
            <a:off x="4738435" y="5044705"/>
            <a:ext cx="1726390" cy="1783936"/>
          </a:xfrm>
          <a:prstGeom prst="rect">
            <a:avLst/>
          </a:prstGeom>
        </p:spPr>
      </p:pic>
      <p:pic>
        <p:nvPicPr>
          <p:cNvPr id="17" name="圖片 16" descr="一張含有 螢幕擷取畫面, 黃色, 設計 的圖片&#10;&#10;AI 產生的內容可能不正確。">
            <a:extLst>
              <a:ext uri="{FF2B5EF4-FFF2-40B4-BE49-F238E27FC236}">
                <a16:creationId xmlns="" xmlns:a16="http://schemas.microsoft.com/office/drawing/2014/main" id="{08015396-15DB-6847-1B91-5FD5825AC4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45626">
            <a:off x="7227025" y="4790213"/>
            <a:ext cx="1914761" cy="1831511"/>
          </a:xfrm>
          <a:prstGeom prst="rect">
            <a:avLst/>
          </a:prstGeom>
        </p:spPr>
      </p:pic>
      <p:pic>
        <p:nvPicPr>
          <p:cNvPr id="15" name="圖片 14" descr="一張含有 螢幕擷取畫面, 設計 的圖片&#10;&#10;AI 產生的內容可能不正確。">
            <a:extLst>
              <a:ext uri="{FF2B5EF4-FFF2-40B4-BE49-F238E27FC236}">
                <a16:creationId xmlns="" xmlns:a16="http://schemas.microsoft.com/office/drawing/2014/main" id="{B36920FB-FECC-DD67-B64F-73DED020AE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330164" flipH="1">
            <a:off x="10317755" y="4804459"/>
            <a:ext cx="1566411" cy="1914503"/>
          </a:xfrm>
          <a:prstGeom prst="rect">
            <a:avLst/>
          </a:prstGeom>
        </p:spPr>
      </p:pic>
      <p:sp>
        <p:nvSpPr>
          <p:cNvPr id="2" name="Google Shape;156;p9">
            <a:extLst>
              <a:ext uri="{FF2B5EF4-FFF2-40B4-BE49-F238E27FC236}">
                <a16:creationId xmlns="" xmlns:a16="http://schemas.microsoft.com/office/drawing/2014/main" id="{E5EA2EDF-8762-7130-1722-70C57A629843}"/>
              </a:ext>
            </a:extLst>
          </p:cNvPr>
          <p:cNvSpPr txBox="1">
            <a:spLocks/>
          </p:cNvSpPr>
          <p:nvPr/>
        </p:nvSpPr>
        <p:spPr>
          <a:xfrm>
            <a:off x="741944" y="807075"/>
            <a:ext cx="6079480" cy="710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嘉家女島內修學之旅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2</a:t>
            </a:r>
          </a:p>
        </p:txBody>
      </p:sp>
      <p:sp>
        <p:nvSpPr>
          <p:cNvPr id="3" name="Google Shape;156;p9">
            <a:extLst>
              <a:ext uri="{FF2B5EF4-FFF2-40B4-BE49-F238E27FC236}">
                <a16:creationId xmlns="" xmlns:a16="http://schemas.microsoft.com/office/drawing/2014/main" id="{99B255D9-BC00-D121-F1F8-7693746AF807}"/>
              </a:ext>
            </a:extLst>
          </p:cNvPr>
          <p:cNvSpPr txBox="1">
            <a:spLocks/>
          </p:cNvSpPr>
          <p:nvPr/>
        </p:nvSpPr>
        <p:spPr>
          <a:xfrm>
            <a:off x="601736" y="3160131"/>
            <a:ext cx="2470648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窺視日治時期的修學旅行</a:t>
            </a:r>
          </a:p>
        </p:txBody>
      </p:sp>
      <p:sp>
        <p:nvSpPr>
          <p:cNvPr id="4" name="Google Shape;156;p9">
            <a:extLst>
              <a:ext uri="{FF2B5EF4-FFF2-40B4-BE49-F238E27FC236}">
                <a16:creationId xmlns="" xmlns:a16="http://schemas.microsoft.com/office/drawing/2014/main" id="{78B0B824-5E8B-F0B4-4F55-8140E8BFBDD5}"/>
              </a:ext>
            </a:extLst>
          </p:cNvPr>
          <p:cNvSpPr txBox="1">
            <a:spLocks/>
          </p:cNvSpPr>
          <p:nvPr/>
        </p:nvSpPr>
        <p:spPr>
          <a:xfrm>
            <a:off x="3454664" y="3518985"/>
            <a:ext cx="2470648" cy="160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島內修學之旅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個人摘要景點與尋找照片</a:t>
            </a:r>
          </a:p>
        </p:txBody>
      </p:sp>
      <p:sp>
        <p:nvSpPr>
          <p:cNvPr id="5" name="Google Shape;156;p9">
            <a:extLst>
              <a:ext uri="{FF2B5EF4-FFF2-40B4-BE49-F238E27FC236}">
                <a16:creationId xmlns="" xmlns:a16="http://schemas.microsoft.com/office/drawing/2014/main" id="{D6488535-112B-4301-AFCE-7CDBAA14E6EC}"/>
              </a:ext>
            </a:extLst>
          </p:cNvPr>
          <p:cNvSpPr txBox="1">
            <a:spLocks/>
          </p:cNvSpPr>
          <p:nvPr/>
        </p:nvSpPr>
        <p:spPr>
          <a:xfrm>
            <a:off x="6014984" y="3116650"/>
            <a:ext cx="3165592" cy="1606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小組島內修學旅行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景點規劃與討論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（利用</a:t>
            </a:r>
            <a:r>
              <a:rPr lang="en" altLang="zh-TW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Padlet)</a:t>
            </a:r>
          </a:p>
        </p:txBody>
      </p:sp>
      <p:sp>
        <p:nvSpPr>
          <p:cNvPr id="7" name="Google Shape;156;p9">
            <a:extLst>
              <a:ext uri="{FF2B5EF4-FFF2-40B4-BE49-F238E27FC236}">
                <a16:creationId xmlns="" xmlns:a16="http://schemas.microsoft.com/office/drawing/2014/main" id="{12943F79-3450-60A4-D0E4-251F8D4C387D}"/>
              </a:ext>
            </a:extLst>
          </p:cNvPr>
          <p:cNvSpPr txBox="1">
            <a:spLocks/>
          </p:cNvSpPr>
          <p:nvPr/>
        </p:nvSpPr>
        <p:spPr>
          <a:xfrm>
            <a:off x="9544568" y="3741097"/>
            <a:ext cx="2157984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修學旅行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紀念寫真帖</a:t>
            </a:r>
          </a:p>
        </p:txBody>
      </p:sp>
      <p:sp>
        <p:nvSpPr>
          <p:cNvPr id="8" name="Google Shape;156;p9">
            <a:extLst>
              <a:ext uri="{FF2B5EF4-FFF2-40B4-BE49-F238E27FC236}">
                <a16:creationId xmlns="" xmlns:a16="http://schemas.microsoft.com/office/drawing/2014/main" id="{CDCF60B5-6530-D889-1A5E-8920CE3D3A7D}"/>
              </a:ext>
            </a:extLst>
          </p:cNvPr>
          <p:cNvSpPr txBox="1">
            <a:spLocks/>
          </p:cNvSpPr>
          <p:nvPr/>
        </p:nvSpPr>
        <p:spPr>
          <a:xfrm>
            <a:off x="894344" y="2337172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01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" name="Google Shape;156;p9">
            <a:extLst>
              <a:ext uri="{FF2B5EF4-FFF2-40B4-BE49-F238E27FC236}">
                <a16:creationId xmlns="" xmlns:a16="http://schemas.microsoft.com/office/drawing/2014/main" id="{AAEC1872-185F-8A65-9815-2277C6EEAC2A}"/>
              </a:ext>
            </a:extLst>
          </p:cNvPr>
          <p:cNvSpPr txBox="1">
            <a:spLocks/>
          </p:cNvSpPr>
          <p:nvPr/>
        </p:nvSpPr>
        <p:spPr>
          <a:xfrm>
            <a:off x="4039880" y="2629780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02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" name="Google Shape;156;p9">
            <a:extLst>
              <a:ext uri="{FF2B5EF4-FFF2-40B4-BE49-F238E27FC236}">
                <a16:creationId xmlns="" xmlns:a16="http://schemas.microsoft.com/office/drawing/2014/main" id="{C2E1835E-50AE-1596-F9B4-B1343668586B}"/>
              </a:ext>
            </a:extLst>
          </p:cNvPr>
          <p:cNvSpPr txBox="1">
            <a:spLocks/>
          </p:cNvSpPr>
          <p:nvPr/>
        </p:nvSpPr>
        <p:spPr>
          <a:xfrm>
            <a:off x="6874520" y="2227444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03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1" name="Google Shape;156;p9">
            <a:extLst>
              <a:ext uri="{FF2B5EF4-FFF2-40B4-BE49-F238E27FC236}">
                <a16:creationId xmlns="" xmlns:a16="http://schemas.microsoft.com/office/drawing/2014/main" id="{595F0586-DA50-5D7A-FBCE-2BAD75911967}"/>
              </a:ext>
            </a:extLst>
          </p:cNvPr>
          <p:cNvSpPr txBox="1">
            <a:spLocks/>
          </p:cNvSpPr>
          <p:nvPr/>
        </p:nvSpPr>
        <p:spPr>
          <a:xfrm>
            <a:off x="9946904" y="2666356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04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66448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4FB4841-EEAA-A67A-BC72-48E1F1C25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文字, 螢幕擷取畫面, 數字, 字型 的圖片&#10;&#10;AI 產生的內容可能不正確。">
            <a:extLst>
              <a:ext uri="{FF2B5EF4-FFF2-40B4-BE49-F238E27FC236}">
                <a16:creationId xmlns="" xmlns:a16="http://schemas.microsoft.com/office/drawing/2014/main" id="{CA051B68-AFAE-1012-57A4-248B542E0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3557" y="2457944"/>
            <a:ext cx="4533114" cy="3583992"/>
          </a:xfrm>
          <a:prstGeom prst="rect">
            <a:avLst/>
          </a:prstGeom>
        </p:spPr>
      </p:pic>
      <p:sp>
        <p:nvSpPr>
          <p:cNvPr id="3" name="Google Shape;102;p3">
            <a:extLst>
              <a:ext uri="{FF2B5EF4-FFF2-40B4-BE49-F238E27FC236}">
                <a16:creationId xmlns="" xmlns:a16="http://schemas.microsoft.com/office/drawing/2014/main" id="{E009BD5D-0165-9DFB-D2AD-8CC5A9D9B88A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815924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3-1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：</a:t>
            </a:r>
            <a:r>
              <a:rPr lang="zh-TW" altLang="en-US" sz="2800" b="1" u="sng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小組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規劃嘉家女島內修學旅行景點</a:t>
            </a:r>
            <a:endParaRPr lang="en-US" altLang="zh-TW" sz="2800" b="1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" name="Google Shape;138;p7">
            <a:extLst>
              <a:ext uri="{FF2B5EF4-FFF2-40B4-BE49-F238E27FC236}">
                <a16:creationId xmlns="" xmlns:a16="http://schemas.microsoft.com/office/drawing/2014/main" id="{3BABC85E-627E-78ED-2760-A0E2670C24B6}"/>
              </a:ext>
            </a:extLst>
          </p:cNvPr>
          <p:cNvSpPr txBox="1"/>
          <p:nvPr/>
        </p:nvSpPr>
        <p:spPr>
          <a:xfrm>
            <a:off x="1374332" y="2240543"/>
            <a:ext cx="3095567" cy="864197"/>
          </a:xfrm>
          <a:custGeom>
            <a:avLst/>
            <a:gdLst>
              <a:gd name="connsiteX0" fmla="*/ 0 w 3095567"/>
              <a:gd name="connsiteY0" fmla="*/ 0 h 864197"/>
              <a:gd name="connsiteX1" fmla="*/ 484972 w 3095567"/>
              <a:gd name="connsiteY1" fmla="*/ 0 h 864197"/>
              <a:gd name="connsiteX2" fmla="*/ 908033 w 3095567"/>
              <a:gd name="connsiteY2" fmla="*/ 0 h 864197"/>
              <a:gd name="connsiteX3" fmla="*/ 1485872 w 3095567"/>
              <a:gd name="connsiteY3" fmla="*/ 0 h 864197"/>
              <a:gd name="connsiteX4" fmla="*/ 1970844 w 3095567"/>
              <a:gd name="connsiteY4" fmla="*/ 0 h 864197"/>
              <a:gd name="connsiteX5" fmla="*/ 2455816 w 3095567"/>
              <a:gd name="connsiteY5" fmla="*/ 0 h 864197"/>
              <a:gd name="connsiteX6" fmla="*/ 3095567 w 3095567"/>
              <a:gd name="connsiteY6" fmla="*/ 0 h 864197"/>
              <a:gd name="connsiteX7" fmla="*/ 3095567 w 3095567"/>
              <a:gd name="connsiteY7" fmla="*/ 414815 h 864197"/>
              <a:gd name="connsiteX8" fmla="*/ 3095567 w 3095567"/>
              <a:gd name="connsiteY8" fmla="*/ 864197 h 864197"/>
              <a:gd name="connsiteX9" fmla="*/ 2641551 w 3095567"/>
              <a:gd name="connsiteY9" fmla="*/ 864197 h 864197"/>
              <a:gd name="connsiteX10" fmla="*/ 2125623 w 3095567"/>
              <a:gd name="connsiteY10" fmla="*/ 864197 h 864197"/>
              <a:gd name="connsiteX11" fmla="*/ 1609695 w 3095567"/>
              <a:gd name="connsiteY11" fmla="*/ 864197 h 864197"/>
              <a:gd name="connsiteX12" fmla="*/ 1124723 w 3095567"/>
              <a:gd name="connsiteY12" fmla="*/ 864197 h 864197"/>
              <a:gd name="connsiteX13" fmla="*/ 546884 w 3095567"/>
              <a:gd name="connsiteY13" fmla="*/ 864197 h 864197"/>
              <a:gd name="connsiteX14" fmla="*/ 0 w 3095567"/>
              <a:gd name="connsiteY14" fmla="*/ 864197 h 864197"/>
              <a:gd name="connsiteX15" fmla="*/ 0 w 3095567"/>
              <a:gd name="connsiteY15" fmla="*/ 449382 h 864197"/>
              <a:gd name="connsiteX16" fmla="*/ 0 w 3095567"/>
              <a:gd name="connsiteY16" fmla="*/ 0 h 86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095567" h="864197" extrusionOk="0">
                <a:moveTo>
                  <a:pt x="0" y="0"/>
                </a:moveTo>
                <a:cubicBezTo>
                  <a:pt x="101102" y="-23829"/>
                  <a:pt x="274308" y="12479"/>
                  <a:pt x="484972" y="0"/>
                </a:cubicBezTo>
                <a:cubicBezTo>
                  <a:pt x="695636" y="-12479"/>
                  <a:pt x="782219" y="42118"/>
                  <a:pt x="908033" y="0"/>
                </a:cubicBezTo>
                <a:cubicBezTo>
                  <a:pt x="1033847" y="-42118"/>
                  <a:pt x="1208011" y="40728"/>
                  <a:pt x="1485872" y="0"/>
                </a:cubicBezTo>
                <a:cubicBezTo>
                  <a:pt x="1763733" y="-40728"/>
                  <a:pt x="1835875" y="39828"/>
                  <a:pt x="1970844" y="0"/>
                </a:cubicBezTo>
                <a:cubicBezTo>
                  <a:pt x="2105813" y="-39828"/>
                  <a:pt x="2232798" y="204"/>
                  <a:pt x="2455816" y="0"/>
                </a:cubicBezTo>
                <a:cubicBezTo>
                  <a:pt x="2678834" y="-204"/>
                  <a:pt x="2887105" y="3435"/>
                  <a:pt x="3095567" y="0"/>
                </a:cubicBezTo>
                <a:cubicBezTo>
                  <a:pt x="3112827" y="156289"/>
                  <a:pt x="3067930" y="316144"/>
                  <a:pt x="3095567" y="414815"/>
                </a:cubicBezTo>
                <a:cubicBezTo>
                  <a:pt x="3123204" y="513486"/>
                  <a:pt x="3070889" y="684370"/>
                  <a:pt x="3095567" y="864197"/>
                </a:cubicBezTo>
                <a:cubicBezTo>
                  <a:pt x="2959363" y="909036"/>
                  <a:pt x="2802018" y="862688"/>
                  <a:pt x="2641551" y="864197"/>
                </a:cubicBezTo>
                <a:cubicBezTo>
                  <a:pt x="2481084" y="865706"/>
                  <a:pt x="2268739" y="861722"/>
                  <a:pt x="2125623" y="864197"/>
                </a:cubicBezTo>
                <a:cubicBezTo>
                  <a:pt x="1982507" y="866672"/>
                  <a:pt x="1738500" y="860754"/>
                  <a:pt x="1609695" y="864197"/>
                </a:cubicBezTo>
                <a:cubicBezTo>
                  <a:pt x="1480890" y="867640"/>
                  <a:pt x="1365212" y="846123"/>
                  <a:pt x="1124723" y="864197"/>
                </a:cubicBezTo>
                <a:cubicBezTo>
                  <a:pt x="884234" y="882271"/>
                  <a:pt x="814276" y="801521"/>
                  <a:pt x="546884" y="864197"/>
                </a:cubicBezTo>
                <a:cubicBezTo>
                  <a:pt x="279492" y="926873"/>
                  <a:pt x="193419" y="820867"/>
                  <a:pt x="0" y="864197"/>
                </a:cubicBezTo>
                <a:cubicBezTo>
                  <a:pt x="-41496" y="668143"/>
                  <a:pt x="38506" y="553705"/>
                  <a:pt x="0" y="449382"/>
                </a:cubicBezTo>
                <a:cubicBezTo>
                  <a:pt x="-38506" y="345059"/>
                  <a:pt x="26634" y="198916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學習單活動三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138;p7">
            <a:extLst>
              <a:ext uri="{FF2B5EF4-FFF2-40B4-BE49-F238E27FC236}">
                <a16:creationId xmlns="" xmlns:a16="http://schemas.microsoft.com/office/drawing/2014/main" id="{F6982987-B280-6502-5F46-28E78EFD7080}"/>
              </a:ext>
            </a:extLst>
          </p:cNvPr>
          <p:cNvSpPr txBox="1"/>
          <p:nvPr/>
        </p:nvSpPr>
        <p:spPr>
          <a:xfrm>
            <a:off x="1374332" y="2938764"/>
            <a:ext cx="3649225" cy="1502607"/>
          </a:xfrm>
          <a:custGeom>
            <a:avLst/>
            <a:gdLst>
              <a:gd name="connsiteX0" fmla="*/ 0 w 3649225"/>
              <a:gd name="connsiteY0" fmla="*/ 0 h 1502607"/>
              <a:gd name="connsiteX1" fmla="*/ 484826 w 3649225"/>
              <a:gd name="connsiteY1" fmla="*/ 0 h 1502607"/>
              <a:gd name="connsiteX2" fmla="*/ 896667 w 3649225"/>
              <a:gd name="connsiteY2" fmla="*/ 0 h 1502607"/>
              <a:gd name="connsiteX3" fmla="*/ 1490969 w 3649225"/>
              <a:gd name="connsiteY3" fmla="*/ 0 h 1502607"/>
              <a:gd name="connsiteX4" fmla="*/ 1975795 w 3649225"/>
              <a:gd name="connsiteY4" fmla="*/ 0 h 1502607"/>
              <a:gd name="connsiteX5" fmla="*/ 2460620 w 3649225"/>
              <a:gd name="connsiteY5" fmla="*/ 0 h 1502607"/>
              <a:gd name="connsiteX6" fmla="*/ 3054923 w 3649225"/>
              <a:gd name="connsiteY6" fmla="*/ 0 h 1502607"/>
              <a:gd name="connsiteX7" fmla="*/ 3649225 w 3649225"/>
              <a:gd name="connsiteY7" fmla="*/ 0 h 1502607"/>
              <a:gd name="connsiteX8" fmla="*/ 3649225 w 3649225"/>
              <a:gd name="connsiteY8" fmla="*/ 530921 h 1502607"/>
              <a:gd name="connsiteX9" fmla="*/ 3649225 w 3649225"/>
              <a:gd name="connsiteY9" fmla="*/ 1001738 h 1502607"/>
              <a:gd name="connsiteX10" fmla="*/ 3649225 w 3649225"/>
              <a:gd name="connsiteY10" fmla="*/ 1502607 h 1502607"/>
              <a:gd name="connsiteX11" fmla="*/ 3127907 w 3649225"/>
              <a:gd name="connsiteY11" fmla="*/ 1502607 h 1502607"/>
              <a:gd name="connsiteX12" fmla="*/ 2643082 w 3649225"/>
              <a:gd name="connsiteY12" fmla="*/ 1502607 h 1502607"/>
              <a:gd name="connsiteX13" fmla="*/ 2048779 w 3649225"/>
              <a:gd name="connsiteY13" fmla="*/ 1502607 h 1502607"/>
              <a:gd name="connsiteX14" fmla="*/ 1454477 w 3649225"/>
              <a:gd name="connsiteY14" fmla="*/ 1502607 h 1502607"/>
              <a:gd name="connsiteX15" fmla="*/ 1006143 w 3649225"/>
              <a:gd name="connsiteY15" fmla="*/ 1502607 h 1502607"/>
              <a:gd name="connsiteX16" fmla="*/ 484826 w 3649225"/>
              <a:gd name="connsiteY16" fmla="*/ 1502607 h 1502607"/>
              <a:gd name="connsiteX17" fmla="*/ 0 w 3649225"/>
              <a:gd name="connsiteY17" fmla="*/ 1502607 h 1502607"/>
              <a:gd name="connsiteX18" fmla="*/ 0 w 3649225"/>
              <a:gd name="connsiteY18" fmla="*/ 1001738 h 1502607"/>
              <a:gd name="connsiteX19" fmla="*/ 0 w 3649225"/>
              <a:gd name="connsiteY19" fmla="*/ 530921 h 1502607"/>
              <a:gd name="connsiteX20" fmla="*/ 0 w 3649225"/>
              <a:gd name="connsiteY20" fmla="*/ 0 h 150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649225" h="1502607" extrusionOk="0">
                <a:moveTo>
                  <a:pt x="0" y="0"/>
                </a:moveTo>
                <a:cubicBezTo>
                  <a:pt x="185804" y="-44043"/>
                  <a:pt x="325076" y="825"/>
                  <a:pt x="484826" y="0"/>
                </a:cubicBezTo>
                <a:cubicBezTo>
                  <a:pt x="644576" y="-825"/>
                  <a:pt x="782500" y="16111"/>
                  <a:pt x="896667" y="0"/>
                </a:cubicBezTo>
                <a:cubicBezTo>
                  <a:pt x="1010834" y="-16111"/>
                  <a:pt x="1275832" y="22132"/>
                  <a:pt x="1490969" y="0"/>
                </a:cubicBezTo>
                <a:cubicBezTo>
                  <a:pt x="1706106" y="-22132"/>
                  <a:pt x="1836727" y="43034"/>
                  <a:pt x="1975795" y="0"/>
                </a:cubicBezTo>
                <a:cubicBezTo>
                  <a:pt x="2114863" y="-43034"/>
                  <a:pt x="2256361" y="47185"/>
                  <a:pt x="2460620" y="0"/>
                </a:cubicBezTo>
                <a:cubicBezTo>
                  <a:pt x="2664880" y="-47185"/>
                  <a:pt x="2895568" y="18613"/>
                  <a:pt x="3054923" y="0"/>
                </a:cubicBezTo>
                <a:cubicBezTo>
                  <a:pt x="3214278" y="-18613"/>
                  <a:pt x="3481404" y="39260"/>
                  <a:pt x="3649225" y="0"/>
                </a:cubicBezTo>
                <a:cubicBezTo>
                  <a:pt x="3705359" y="142200"/>
                  <a:pt x="3598497" y="286101"/>
                  <a:pt x="3649225" y="530921"/>
                </a:cubicBezTo>
                <a:cubicBezTo>
                  <a:pt x="3699953" y="775741"/>
                  <a:pt x="3629466" y="826644"/>
                  <a:pt x="3649225" y="1001738"/>
                </a:cubicBezTo>
                <a:cubicBezTo>
                  <a:pt x="3668984" y="1176832"/>
                  <a:pt x="3597411" y="1358193"/>
                  <a:pt x="3649225" y="1502607"/>
                </a:cubicBezTo>
                <a:cubicBezTo>
                  <a:pt x="3447011" y="1504153"/>
                  <a:pt x="3360238" y="1444200"/>
                  <a:pt x="3127907" y="1502607"/>
                </a:cubicBezTo>
                <a:cubicBezTo>
                  <a:pt x="2895576" y="1561014"/>
                  <a:pt x="2813531" y="1472393"/>
                  <a:pt x="2643082" y="1502607"/>
                </a:cubicBezTo>
                <a:cubicBezTo>
                  <a:pt x="2472634" y="1532821"/>
                  <a:pt x="2336625" y="1494854"/>
                  <a:pt x="2048779" y="1502607"/>
                </a:cubicBezTo>
                <a:cubicBezTo>
                  <a:pt x="1760933" y="1510360"/>
                  <a:pt x="1628139" y="1448201"/>
                  <a:pt x="1454477" y="1502607"/>
                </a:cubicBezTo>
                <a:cubicBezTo>
                  <a:pt x="1280815" y="1557013"/>
                  <a:pt x="1218421" y="1467430"/>
                  <a:pt x="1006143" y="1502607"/>
                </a:cubicBezTo>
                <a:cubicBezTo>
                  <a:pt x="793865" y="1537784"/>
                  <a:pt x="612537" y="1499049"/>
                  <a:pt x="484826" y="1502607"/>
                </a:cubicBezTo>
                <a:cubicBezTo>
                  <a:pt x="357115" y="1506165"/>
                  <a:pt x="174367" y="1449618"/>
                  <a:pt x="0" y="1502607"/>
                </a:cubicBezTo>
                <a:cubicBezTo>
                  <a:pt x="-18572" y="1258924"/>
                  <a:pt x="31668" y="1196986"/>
                  <a:pt x="0" y="1001738"/>
                </a:cubicBezTo>
                <a:cubicBezTo>
                  <a:pt x="-31668" y="806490"/>
                  <a:pt x="16775" y="756058"/>
                  <a:pt x="0" y="530921"/>
                </a:cubicBezTo>
                <a:cubicBezTo>
                  <a:pt x="-16775" y="305784"/>
                  <a:pt x="23853" y="134863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填上景點名稱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摘要景點選擇理由</a:t>
            </a:r>
          </a:p>
        </p:txBody>
      </p:sp>
      <p:pic>
        <p:nvPicPr>
          <p:cNvPr id="5" name="圖片 4" descr="一張含有 螢幕擷取畫面, 黃色, 設計 的圖片&#10;&#10;AI 產生的內容可能不正確。">
            <a:extLst>
              <a:ext uri="{FF2B5EF4-FFF2-40B4-BE49-F238E27FC236}">
                <a16:creationId xmlns="" xmlns:a16="http://schemas.microsoft.com/office/drawing/2014/main" id="{2EE78F17-C948-1E09-BF73-EA26A713D5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45626">
            <a:off x="9741144" y="4922716"/>
            <a:ext cx="1819081" cy="1739991"/>
          </a:xfrm>
          <a:prstGeom prst="rect">
            <a:avLst/>
          </a:prstGeom>
        </p:spPr>
      </p:pic>
      <p:grpSp>
        <p:nvGrpSpPr>
          <p:cNvPr id="11" name="群組 10">
            <a:extLst>
              <a:ext uri="{FF2B5EF4-FFF2-40B4-BE49-F238E27FC236}">
                <a16:creationId xmlns="" xmlns:a16="http://schemas.microsoft.com/office/drawing/2014/main" id="{64C4934C-DFC2-090E-D3C8-812B3709FCA2}"/>
              </a:ext>
            </a:extLst>
          </p:cNvPr>
          <p:cNvGrpSpPr/>
          <p:nvPr/>
        </p:nvGrpSpPr>
        <p:grpSpPr>
          <a:xfrm>
            <a:off x="7646550" y="2261898"/>
            <a:ext cx="1544584" cy="1179126"/>
            <a:chOff x="7495860" y="2527990"/>
            <a:chExt cx="1544584" cy="1179126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FB8811CA-A2C6-C78E-649C-1306196F6B05}"/>
                </a:ext>
              </a:extLst>
            </p:cNvPr>
            <p:cNvSpPr/>
            <p:nvPr/>
          </p:nvSpPr>
          <p:spPr>
            <a:xfrm>
              <a:off x="7495860" y="2527990"/>
              <a:ext cx="1544584" cy="477819"/>
            </a:xfrm>
            <a:prstGeom prst="rect">
              <a:avLst/>
            </a:prstGeom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填上景點名稱</a:t>
              </a:r>
            </a:p>
          </p:txBody>
        </p:sp>
        <p:cxnSp>
          <p:nvCxnSpPr>
            <p:cNvPr id="6" name="肘形接點 5">
              <a:extLst>
                <a:ext uri="{FF2B5EF4-FFF2-40B4-BE49-F238E27FC236}">
                  <a16:creationId xmlns="" xmlns:a16="http://schemas.microsoft.com/office/drawing/2014/main" id="{E6713003-4033-57BF-33D3-C15F9CAFD7F5}"/>
                </a:ext>
              </a:extLst>
            </p:cNvPr>
            <p:cNvCxnSpPr>
              <a:cxnSpLocks/>
              <a:stCxn id="9" idx="2"/>
            </p:cNvCxnSpPr>
            <p:nvPr/>
          </p:nvCxnSpPr>
          <p:spPr>
            <a:xfrm rot="5400000">
              <a:off x="7733324" y="3172287"/>
              <a:ext cx="701307" cy="368351"/>
            </a:xfrm>
            <a:prstGeom prst="bentConnector3">
              <a:avLst>
                <a:gd name="adj1" fmla="val 266"/>
              </a:avLst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" name="群組 11">
            <a:extLst>
              <a:ext uri="{FF2B5EF4-FFF2-40B4-BE49-F238E27FC236}">
                <a16:creationId xmlns="" xmlns:a16="http://schemas.microsoft.com/office/drawing/2014/main" id="{E4AEEEBE-A07E-AC65-EFDD-2379F775426D}"/>
              </a:ext>
            </a:extLst>
          </p:cNvPr>
          <p:cNvGrpSpPr/>
          <p:nvPr/>
        </p:nvGrpSpPr>
        <p:grpSpPr>
          <a:xfrm>
            <a:off x="9191134" y="3290666"/>
            <a:ext cx="2452494" cy="774435"/>
            <a:chOff x="9191134" y="3290666"/>
            <a:chExt cx="2452494" cy="774435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926624FA-A791-85D9-D67C-7F14B1D5FB22}"/>
                </a:ext>
              </a:extLst>
            </p:cNvPr>
            <p:cNvSpPr/>
            <p:nvPr/>
          </p:nvSpPr>
          <p:spPr>
            <a:xfrm>
              <a:off x="9657741" y="3290666"/>
              <a:ext cx="1985887" cy="604034"/>
            </a:xfrm>
            <a:prstGeom prst="rect">
              <a:avLst/>
            </a:prstGeom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摘要景點選擇理由</a:t>
              </a:r>
            </a:p>
          </p:txBody>
        </p:sp>
        <p:cxnSp>
          <p:nvCxnSpPr>
            <p:cNvPr id="15" name="肘形接點 14">
              <a:extLst>
                <a:ext uri="{FF2B5EF4-FFF2-40B4-BE49-F238E27FC236}">
                  <a16:creationId xmlns="" xmlns:a16="http://schemas.microsoft.com/office/drawing/2014/main" id="{14BF0047-BE2E-FFE6-917B-DA82242DFB9C}"/>
                </a:ext>
              </a:extLst>
            </p:cNvPr>
            <p:cNvCxnSpPr>
              <a:cxnSpLocks/>
              <a:stCxn id="8" idx="2"/>
            </p:cNvCxnSpPr>
            <p:nvPr/>
          </p:nvCxnSpPr>
          <p:spPr>
            <a:xfrm rot="5400000">
              <a:off x="9835710" y="3250125"/>
              <a:ext cx="170400" cy="1459551"/>
            </a:xfrm>
            <a:prstGeom prst="bentConnector2">
              <a:avLst/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6028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768B1AD-A158-2BEA-86BC-C82BC315A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="" xmlns:a16="http://schemas.microsoft.com/office/drawing/2014/main" id="{DAE382C2-00A7-7E76-A671-DB5F31C81C77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815924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今日學習任務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3-2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：完成</a:t>
            </a:r>
            <a:r>
              <a:rPr lang="zh-TW" altLang="en-US" sz="2800" b="1" u="sng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修學旅行小組行程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982F0EA5-EB7C-79DB-62DE-B4DC7BCBEE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816" y="2168233"/>
            <a:ext cx="9752368" cy="3616997"/>
          </a:xfrm>
          <a:prstGeom prst="rect">
            <a:avLst/>
          </a:prstGeom>
        </p:spPr>
      </p:pic>
      <p:sp>
        <p:nvSpPr>
          <p:cNvPr id="2" name="Google Shape;138;p7">
            <a:extLst>
              <a:ext uri="{FF2B5EF4-FFF2-40B4-BE49-F238E27FC236}">
                <a16:creationId xmlns="" xmlns:a16="http://schemas.microsoft.com/office/drawing/2014/main" id="{CCC46E22-949E-DAA6-B2D1-69F1FB91C277}"/>
              </a:ext>
            </a:extLst>
          </p:cNvPr>
          <p:cNvSpPr txBox="1"/>
          <p:nvPr/>
        </p:nvSpPr>
        <p:spPr>
          <a:xfrm>
            <a:off x="5688575" y="1853474"/>
            <a:ext cx="5489498" cy="858895"/>
          </a:xfrm>
          <a:custGeom>
            <a:avLst/>
            <a:gdLst>
              <a:gd name="connsiteX0" fmla="*/ 0 w 5489498"/>
              <a:gd name="connsiteY0" fmla="*/ 0 h 858895"/>
              <a:gd name="connsiteX1" fmla="*/ 384265 w 5489498"/>
              <a:gd name="connsiteY1" fmla="*/ 0 h 858895"/>
              <a:gd name="connsiteX2" fmla="*/ 1043005 w 5489498"/>
              <a:gd name="connsiteY2" fmla="*/ 0 h 858895"/>
              <a:gd name="connsiteX3" fmla="*/ 1646849 w 5489498"/>
              <a:gd name="connsiteY3" fmla="*/ 0 h 858895"/>
              <a:gd name="connsiteX4" fmla="*/ 2031114 w 5489498"/>
              <a:gd name="connsiteY4" fmla="*/ 0 h 858895"/>
              <a:gd name="connsiteX5" fmla="*/ 2525169 w 5489498"/>
              <a:gd name="connsiteY5" fmla="*/ 0 h 858895"/>
              <a:gd name="connsiteX6" fmla="*/ 3183909 w 5489498"/>
              <a:gd name="connsiteY6" fmla="*/ 0 h 858895"/>
              <a:gd name="connsiteX7" fmla="*/ 3732859 w 5489498"/>
              <a:gd name="connsiteY7" fmla="*/ 0 h 858895"/>
              <a:gd name="connsiteX8" fmla="*/ 4336703 w 5489498"/>
              <a:gd name="connsiteY8" fmla="*/ 0 h 858895"/>
              <a:gd name="connsiteX9" fmla="*/ 4830758 w 5489498"/>
              <a:gd name="connsiteY9" fmla="*/ 0 h 858895"/>
              <a:gd name="connsiteX10" fmla="*/ 5489498 w 5489498"/>
              <a:gd name="connsiteY10" fmla="*/ 0 h 858895"/>
              <a:gd name="connsiteX11" fmla="*/ 5489498 w 5489498"/>
              <a:gd name="connsiteY11" fmla="*/ 446625 h 858895"/>
              <a:gd name="connsiteX12" fmla="*/ 5489498 w 5489498"/>
              <a:gd name="connsiteY12" fmla="*/ 858895 h 858895"/>
              <a:gd name="connsiteX13" fmla="*/ 5105233 w 5489498"/>
              <a:gd name="connsiteY13" fmla="*/ 858895 h 858895"/>
              <a:gd name="connsiteX14" fmla="*/ 4720968 w 5489498"/>
              <a:gd name="connsiteY14" fmla="*/ 858895 h 858895"/>
              <a:gd name="connsiteX15" fmla="*/ 4117124 w 5489498"/>
              <a:gd name="connsiteY15" fmla="*/ 858895 h 858895"/>
              <a:gd name="connsiteX16" fmla="*/ 3732859 w 5489498"/>
              <a:gd name="connsiteY16" fmla="*/ 858895 h 858895"/>
              <a:gd name="connsiteX17" fmla="*/ 3183909 w 5489498"/>
              <a:gd name="connsiteY17" fmla="*/ 858895 h 858895"/>
              <a:gd name="connsiteX18" fmla="*/ 2744749 w 5489498"/>
              <a:gd name="connsiteY18" fmla="*/ 858895 h 858895"/>
              <a:gd name="connsiteX19" fmla="*/ 2195799 w 5489498"/>
              <a:gd name="connsiteY19" fmla="*/ 858895 h 858895"/>
              <a:gd name="connsiteX20" fmla="*/ 1646849 w 5489498"/>
              <a:gd name="connsiteY20" fmla="*/ 858895 h 858895"/>
              <a:gd name="connsiteX21" fmla="*/ 1097900 w 5489498"/>
              <a:gd name="connsiteY21" fmla="*/ 858895 h 858895"/>
              <a:gd name="connsiteX22" fmla="*/ 548950 w 5489498"/>
              <a:gd name="connsiteY22" fmla="*/ 858895 h 858895"/>
              <a:gd name="connsiteX23" fmla="*/ 0 w 5489498"/>
              <a:gd name="connsiteY23" fmla="*/ 858895 h 858895"/>
              <a:gd name="connsiteX24" fmla="*/ 0 w 5489498"/>
              <a:gd name="connsiteY24" fmla="*/ 420859 h 858895"/>
              <a:gd name="connsiteX25" fmla="*/ 0 w 5489498"/>
              <a:gd name="connsiteY25" fmla="*/ 0 h 85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489498" h="858895" fill="none" extrusionOk="0">
                <a:moveTo>
                  <a:pt x="0" y="0"/>
                </a:moveTo>
                <a:cubicBezTo>
                  <a:pt x="162641" y="-28626"/>
                  <a:pt x="236667" y="10651"/>
                  <a:pt x="384265" y="0"/>
                </a:cubicBezTo>
                <a:cubicBezTo>
                  <a:pt x="531864" y="-10651"/>
                  <a:pt x="763283" y="60615"/>
                  <a:pt x="1043005" y="0"/>
                </a:cubicBezTo>
                <a:cubicBezTo>
                  <a:pt x="1322727" y="-60615"/>
                  <a:pt x="1519882" y="39514"/>
                  <a:pt x="1646849" y="0"/>
                </a:cubicBezTo>
                <a:cubicBezTo>
                  <a:pt x="1773816" y="-39514"/>
                  <a:pt x="1948217" y="20428"/>
                  <a:pt x="2031114" y="0"/>
                </a:cubicBezTo>
                <a:cubicBezTo>
                  <a:pt x="2114011" y="-20428"/>
                  <a:pt x="2349102" y="37574"/>
                  <a:pt x="2525169" y="0"/>
                </a:cubicBezTo>
                <a:cubicBezTo>
                  <a:pt x="2701236" y="-37574"/>
                  <a:pt x="3018841" y="8896"/>
                  <a:pt x="3183909" y="0"/>
                </a:cubicBezTo>
                <a:cubicBezTo>
                  <a:pt x="3348977" y="-8896"/>
                  <a:pt x="3548124" y="39838"/>
                  <a:pt x="3732859" y="0"/>
                </a:cubicBezTo>
                <a:cubicBezTo>
                  <a:pt x="3917594" y="-39838"/>
                  <a:pt x="4187819" y="23554"/>
                  <a:pt x="4336703" y="0"/>
                </a:cubicBezTo>
                <a:cubicBezTo>
                  <a:pt x="4485587" y="-23554"/>
                  <a:pt x="4679004" y="19628"/>
                  <a:pt x="4830758" y="0"/>
                </a:cubicBezTo>
                <a:cubicBezTo>
                  <a:pt x="4982513" y="-19628"/>
                  <a:pt x="5193807" y="73541"/>
                  <a:pt x="5489498" y="0"/>
                </a:cubicBezTo>
                <a:cubicBezTo>
                  <a:pt x="5526706" y="187845"/>
                  <a:pt x="5482572" y="340357"/>
                  <a:pt x="5489498" y="446625"/>
                </a:cubicBezTo>
                <a:cubicBezTo>
                  <a:pt x="5496424" y="552893"/>
                  <a:pt x="5450289" y="654510"/>
                  <a:pt x="5489498" y="858895"/>
                </a:cubicBezTo>
                <a:cubicBezTo>
                  <a:pt x="5306195" y="863962"/>
                  <a:pt x="5234028" y="841364"/>
                  <a:pt x="5105233" y="858895"/>
                </a:cubicBezTo>
                <a:cubicBezTo>
                  <a:pt x="4976438" y="876426"/>
                  <a:pt x="4809249" y="813765"/>
                  <a:pt x="4720968" y="858895"/>
                </a:cubicBezTo>
                <a:cubicBezTo>
                  <a:pt x="4632687" y="904025"/>
                  <a:pt x="4367334" y="817339"/>
                  <a:pt x="4117124" y="858895"/>
                </a:cubicBezTo>
                <a:cubicBezTo>
                  <a:pt x="3866914" y="900451"/>
                  <a:pt x="3867642" y="833192"/>
                  <a:pt x="3732859" y="858895"/>
                </a:cubicBezTo>
                <a:cubicBezTo>
                  <a:pt x="3598076" y="884598"/>
                  <a:pt x="3300767" y="817586"/>
                  <a:pt x="3183909" y="858895"/>
                </a:cubicBezTo>
                <a:cubicBezTo>
                  <a:pt x="3067051" y="900204"/>
                  <a:pt x="2848404" y="815400"/>
                  <a:pt x="2744749" y="858895"/>
                </a:cubicBezTo>
                <a:cubicBezTo>
                  <a:pt x="2641094" y="902390"/>
                  <a:pt x="2393071" y="817795"/>
                  <a:pt x="2195799" y="858895"/>
                </a:cubicBezTo>
                <a:cubicBezTo>
                  <a:pt x="1998527" y="899995"/>
                  <a:pt x="1902192" y="814498"/>
                  <a:pt x="1646849" y="858895"/>
                </a:cubicBezTo>
                <a:cubicBezTo>
                  <a:pt x="1391506" y="903292"/>
                  <a:pt x="1267134" y="819000"/>
                  <a:pt x="1097900" y="858895"/>
                </a:cubicBezTo>
                <a:cubicBezTo>
                  <a:pt x="928666" y="898790"/>
                  <a:pt x="745909" y="795185"/>
                  <a:pt x="548950" y="858895"/>
                </a:cubicBezTo>
                <a:cubicBezTo>
                  <a:pt x="351991" y="922605"/>
                  <a:pt x="134672" y="818897"/>
                  <a:pt x="0" y="858895"/>
                </a:cubicBezTo>
                <a:cubicBezTo>
                  <a:pt x="-35045" y="688149"/>
                  <a:pt x="46712" y="631868"/>
                  <a:pt x="0" y="420859"/>
                </a:cubicBezTo>
                <a:cubicBezTo>
                  <a:pt x="-46712" y="209850"/>
                  <a:pt x="30992" y="135485"/>
                  <a:pt x="0" y="0"/>
                </a:cubicBezTo>
                <a:close/>
              </a:path>
              <a:path w="5489498" h="858895" stroke="0" extrusionOk="0">
                <a:moveTo>
                  <a:pt x="0" y="0"/>
                </a:moveTo>
                <a:cubicBezTo>
                  <a:pt x="152541" y="-35050"/>
                  <a:pt x="354375" y="43666"/>
                  <a:pt x="494055" y="0"/>
                </a:cubicBezTo>
                <a:cubicBezTo>
                  <a:pt x="633736" y="-43666"/>
                  <a:pt x="786648" y="7189"/>
                  <a:pt x="878320" y="0"/>
                </a:cubicBezTo>
                <a:cubicBezTo>
                  <a:pt x="969992" y="-7189"/>
                  <a:pt x="1335278" y="56761"/>
                  <a:pt x="1537059" y="0"/>
                </a:cubicBezTo>
                <a:cubicBezTo>
                  <a:pt x="1738840" y="-56761"/>
                  <a:pt x="1832383" y="18225"/>
                  <a:pt x="2031114" y="0"/>
                </a:cubicBezTo>
                <a:cubicBezTo>
                  <a:pt x="2229846" y="-18225"/>
                  <a:pt x="2288869" y="46686"/>
                  <a:pt x="2525169" y="0"/>
                </a:cubicBezTo>
                <a:cubicBezTo>
                  <a:pt x="2761469" y="-46686"/>
                  <a:pt x="2916508" y="61932"/>
                  <a:pt x="3183909" y="0"/>
                </a:cubicBezTo>
                <a:cubicBezTo>
                  <a:pt x="3451310" y="-61932"/>
                  <a:pt x="3489412" y="49184"/>
                  <a:pt x="3623069" y="0"/>
                </a:cubicBezTo>
                <a:cubicBezTo>
                  <a:pt x="3756726" y="-49184"/>
                  <a:pt x="4023244" y="46303"/>
                  <a:pt x="4281808" y="0"/>
                </a:cubicBezTo>
                <a:cubicBezTo>
                  <a:pt x="4540372" y="-46303"/>
                  <a:pt x="4778035" y="24961"/>
                  <a:pt x="4940548" y="0"/>
                </a:cubicBezTo>
                <a:cubicBezTo>
                  <a:pt x="5103061" y="-24961"/>
                  <a:pt x="5362403" y="8641"/>
                  <a:pt x="5489498" y="0"/>
                </a:cubicBezTo>
                <a:cubicBezTo>
                  <a:pt x="5524334" y="165560"/>
                  <a:pt x="5460542" y="339117"/>
                  <a:pt x="5489498" y="446625"/>
                </a:cubicBezTo>
                <a:cubicBezTo>
                  <a:pt x="5518454" y="554134"/>
                  <a:pt x="5484059" y="762880"/>
                  <a:pt x="5489498" y="858895"/>
                </a:cubicBezTo>
                <a:cubicBezTo>
                  <a:pt x="5374416" y="904095"/>
                  <a:pt x="5207422" y="823222"/>
                  <a:pt x="5105233" y="858895"/>
                </a:cubicBezTo>
                <a:cubicBezTo>
                  <a:pt x="5003045" y="894568"/>
                  <a:pt x="4605824" y="818673"/>
                  <a:pt x="4446493" y="858895"/>
                </a:cubicBezTo>
                <a:cubicBezTo>
                  <a:pt x="4287162" y="899117"/>
                  <a:pt x="4188284" y="810545"/>
                  <a:pt x="4007334" y="858895"/>
                </a:cubicBezTo>
                <a:cubicBezTo>
                  <a:pt x="3826384" y="907245"/>
                  <a:pt x="3673641" y="801964"/>
                  <a:pt x="3458384" y="858895"/>
                </a:cubicBezTo>
                <a:cubicBezTo>
                  <a:pt x="3243127" y="915826"/>
                  <a:pt x="2997491" y="799921"/>
                  <a:pt x="2799644" y="858895"/>
                </a:cubicBezTo>
                <a:cubicBezTo>
                  <a:pt x="2601797" y="917869"/>
                  <a:pt x="2452647" y="807253"/>
                  <a:pt x="2250694" y="858895"/>
                </a:cubicBezTo>
                <a:cubicBezTo>
                  <a:pt x="2048741" y="910537"/>
                  <a:pt x="1974783" y="841538"/>
                  <a:pt x="1866429" y="858895"/>
                </a:cubicBezTo>
                <a:cubicBezTo>
                  <a:pt x="1758076" y="876252"/>
                  <a:pt x="1603437" y="814070"/>
                  <a:pt x="1427269" y="858895"/>
                </a:cubicBezTo>
                <a:cubicBezTo>
                  <a:pt x="1251101" y="903720"/>
                  <a:pt x="902028" y="788813"/>
                  <a:pt x="768530" y="858895"/>
                </a:cubicBezTo>
                <a:cubicBezTo>
                  <a:pt x="635032" y="928977"/>
                  <a:pt x="207153" y="825710"/>
                  <a:pt x="0" y="858895"/>
                </a:cubicBezTo>
                <a:cubicBezTo>
                  <a:pt x="-23799" y="663148"/>
                  <a:pt x="37295" y="604157"/>
                  <a:pt x="0" y="446625"/>
                </a:cubicBezTo>
                <a:cubicBezTo>
                  <a:pt x="-37295" y="289093"/>
                  <a:pt x="1467" y="128485"/>
                  <a:pt x="0" y="0"/>
                </a:cubicBezTo>
                <a:close/>
              </a:path>
            </a:pathLst>
          </a:custGeom>
          <a:solidFill>
            <a:srgbClr val="FED55C"/>
          </a:solidFill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en-US" altLang="zh-TW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1.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小組討論</a:t>
            </a:r>
            <a:r>
              <a:rPr lang="en-US" altLang="zh-TW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-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確認景點及照片</a:t>
            </a:r>
            <a:r>
              <a:rPr lang="en-US" altLang="zh-TW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-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完成學習單三</a:t>
            </a:r>
          </a:p>
          <a:p>
            <a:pPr marL="457200" lvl="0" indent="-457200"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endParaRPr lang="zh-TW" altLang="en-US" sz="20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6" name="Google Shape;138;p7">
            <a:extLst>
              <a:ext uri="{FF2B5EF4-FFF2-40B4-BE49-F238E27FC236}">
                <a16:creationId xmlns="" xmlns:a16="http://schemas.microsoft.com/office/drawing/2014/main" id="{A143C632-5A3C-A022-DA90-35B1020F043D}"/>
              </a:ext>
            </a:extLst>
          </p:cNvPr>
          <p:cNvSpPr txBox="1"/>
          <p:nvPr/>
        </p:nvSpPr>
        <p:spPr>
          <a:xfrm>
            <a:off x="3990404" y="4410062"/>
            <a:ext cx="5489498" cy="858895"/>
          </a:xfrm>
          <a:custGeom>
            <a:avLst/>
            <a:gdLst>
              <a:gd name="connsiteX0" fmla="*/ 0 w 5489498"/>
              <a:gd name="connsiteY0" fmla="*/ 0 h 858895"/>
              <a:gd name="connsiteX1" fmla="*/ 384265 w 5489498"/>
              <a:gd name="connsiteY1" fmla="*/ 0 h 858895"/>
              <a:gd name="connsiteX2" fmla="*/ 1043005 w 5489498"/>
              <a:gd name="connsiteY2" fmla="*/ 0 h 858895"/>
              <a:gd name="connsiteX3" fmla="*/ 1646849 w 5489498"/>
              <a:gd name="connsiteY3" fmla="*/ 0 h 858895"/>
              <a:gd name="connsiteX4" fmla="*/ 2031114 w 5489498"/>
              <a:gd name="connsiteY4" fmla="*/ 0 h 858895"/>
              <a:gd name="connsiteX5" fmla="*/ 2525169 w 5489498"/>
              <a:gd name="connsiteY5" fmla="*/ 0 h 858895"/>
              <a:gd name="connsiteX6" fmla="*/ 3183909 w 5489498"/>
              <a:gd name="connsiteY6" fmla="*/ 0 h 858895"/>
              <a:gd name="connsiteX7" fmla="*/ 3732859 w 5489498"/>
              <a:gd name="connsiteY7" fmla="*/ 0 h 858895"/>
              <a:gd name="connsiteX8" fmla="*/ 4336703 w 5489498"/>
              <a:gd name="connsiteY8" fmla="*/ 0 h 858895"/>
              <a:gd name="connsiteX9" fmla="*/ 4830758 w 5489498"/>
              <a:gd name="connsiteY9" fmla="*/ 0 h 858895"/>
              <a:gd name="connsiteX10" fmla="*/ 5489498 w 5489498"/>
              <a:gd name="connsiteY10" fmla="*/ 0 h 858895"/>
              <a:gd name="connsiteX11" fmla="*/ 5489498 w 5489498"/>
              <a:gd name="connsiteY11" fmla="*/ 446625 h 858895"/>
              <a:gd name="connsiteX12" fmla="*/ 5489498 w 5489498"/>
              <a:gd name="connsiteY12" fmla="*/ 858895 h 858895"/>
              <a:gd name="connsiteX13" fmla="*/ 5105233 w 5489498"/>
              <a:gd name="connsiteY13" fmla="*/ 858895 h 858895"/>
              <a:gd name="connsiteX14" fmla="*/ 4720968 w 5489498"/>
              <a:gd name="connsiteY14" fmla="*/ 858895 h 858895"/>
              <a:gd name="connsiteX15" fmla="*/ 4117124 w 5489498"/>
              <a:gd name="connsiteY15" fmla="*/ 858895 h 858895"/>
              <a:gd name="connsiteX16" fmla="*/ 3732859 w 5489498"/>
              <a:gd name="connsiteY16" fmla="*/ 858895 h 858895"/>
              <a:gd name="connsiteX17" fmla="*/ 3183909 w 5489498"/>
              <a:gd name="connsiteY17" fmla="*/ 858895 h 858895"/>
              <a:gd name="connsiteX18" fmla="*/ 2744749 w 5489498"/>
              <a:gd name="connsiteY18" fmla="*/ 858895 h 858895"/>
              <a:gd name="connsiteX19" fmla="*/ 2195799 w 5489498"/>
              <a:gd name="connsiteY19" fmla="*/ 858895 h 858895"/>
              <a:gd name="connsiteX20" fmla="*/ 1646849 w 5489498"/>
              <a:gd name="connsiteY20" fmla="*/ 858895 h 858895"/>
              <a:gd name="connsiteX21" fmla="*/ 1097900 w 5489498"/>
              <a:gd name="connsiteY21" fmla="*/ 858895 h 858895"/>
              <a:gd name="connsiteX22" fmla="*/ 548950 w 5489498"/>
              <a:gd name="connsiteY22" fmla="*/ 858895 h 858895"/>
              <a:gd name="connsiteX23" fmla="*/ 0 w 5489498"/>
              <a:gd name="connsiteY23" fmla="*/ 858895 h 858895"/>
              <a:gd name="connsiteX24" fmla="*/ 0 w 5489498"/>
              <a:gd name="connsiteY24" fmla="*/ 420859 h 858895"/>
              <a:gd name="connsiteX25" fmla="*/ 0 w 5489498"/>
              <a:gd name="connsiteY25" fmla="*/ 0 h 85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489498" h="858895" fill="none" extrusionOk="0">
                <a:moveTo>
                  <a:pt x="0" y="0"/>
                </a:moveTo>
                <a:cubicBezTo>
                  <a:pt x="162641" y="-28626"/>
                  <a:pt x="236667" y="10651"/>
                  <a:pt x="384265" y="0"/>
                </a:cubicBezTo>
                <a:cubicBezTo>
                  <a:pt x="531864" y="-10651"/>
                  <a:pt x="763283" y="60615"/>
                  <a:pt x="1043005" y="0"/>
                </a:cubicBezTo>
                <a:cubicBezTo>
                  <a:pt x="1322727" y="-60615"/>
                  <a:pt x="1519882" y="39514"/>
                  <a:pt x="1646849" y="0"/>
                </a:cubicBezTo>
                <a:cubicBezTo>
                  <a:pt x="1773816" y="-39514"/>
                  <a:pt x="1948217" y="20428"/>
                  <a:pt x="2031114" y="0"/>
                </a:cubicBezTo>
                <a:cubicBezTo>
                  <a:pt x="2114011" y="-20428"/>
                  <a:pt x="2349102" y="37574"/>
                  <a:pt x="2525169" y="0"/>
                </a:cubicBezTo>
                <a:cubicBezTo>
                  <a:pt x="2701236" y="-37574"/>
                  <a:pt x="3018841" y="8896"/>
                  <a:pt x="3183909" y="0"/>
                </a:cubicBezTo>
                <a:cubicBezTo>
                  <a:pt x="3348977" y="-8896"/>
                  <a:pt x="3548124" y="39838"/>
                  <a:pt x="3732859" y="0"/>
                </a:cubicBezTo>
                <a:cubicBezTo>
                  <a:pt x="3917594" y="-39838"/>
                  <a:pt x="4187819" y="23554"/>
                  <a:pt x="4336703" y="0"/>
                </a:cubicBezTo>
                <a:cubicBezTo>
                  <a:pt x="4485587" y="-23554"/>
                  <a:pt x="4679004" y="19628"/>
                  <a:pt x="4830758" y="0"/>
                </a:cubicBezTo>
                <a:cubicBezTo>
                  <a:pt x="4982513" y="-19628"/>
                  <a:pt x="5193807" y="73541"/>
                  <a:pt x="5489498" y="0"/>
                </a:cubicBezTo>
                <a:cubicBezTo>
                  <a:pt x="5526706" y="187845"/>
                  <a:pt x="5482572" y="340357"/>
                  <a:pt x="5489498" y="446625"/>
                </a:cubicBezTo>
                <a:cubicBezTo>
                  <a:pt x="5496424" y="552893"/>
                  <a:pt x="5450289" y="654510"/>
                  <a:pt x="5489498" y="858895"/>
                </a:cubicBezTo>
                <a:cubicBezTo>
                  <a:pt x="5306195" y="863962"/>
                  <a:pt x="5234028" y="841364"/>
                  <a:pt x="5105233" y="858895"/>
                </a:cubicBezTo>
                <a:cubicBezTo>
                  <a:pt x="4976438" y="876426"/>
                  <a:pt x="4809249" y="813765"/>
                  <a:pt x="4720968" y="858895"/>
                </a:cubicBezTo>
                <a:cubicBezTo>
                  <a:pt x="4632687" y="904025"/>
                  <a:pt x="4367334" y="817339"/>
                  <a:pt x="4117124" y="858895"/>
                </a:cubicBezTo>
                <a:cubicBezTo>
                  <a:pt x="3866914" y="900451"/>
                  <a:pt x="3867642" y="833192"/>
                  <a:pt x="3732859" y="858895"/>
                </a:cubicBezTo>
                <a:cubicBezTo>
                  <a:pt x="3598076" y="884598"/>
                  <a:pt x="3300767" y="817586"/>
                  <a:pt x="3183909" y="858895"/>
                </a:cubicBezTo>
                <a:cubicBezTo>
                  <a:pt x="3067051" y="900204"/>
                  <a:pt x="2848404" y="815400"/>
                  <a:pt x="2744749" y="858895"/>
                </a:cubicBezTo>
                <a:cubicBezTo>
                  <a:pt x="2641094" y="902390"/>
                  <a:pt x="2393071" y="817795"/>
                  <a:pt x="2195799" y="858895"/>
                </a:cubicBezTo>
                <a:cubicBezTo>
                  <a:pt x="1998527" y="899995"/>
                  <a:pt x="1902192" y="814498"/>
                  <a:pt x="1646849" y="858895"/>
                </a:cubicBezTo>
                <a:cubicBezTo>
                  <a:pt x="1391506" y="903292"/>
                  <a:pt x="1267134" y="819000"/>
                  <a:pt x="1097900" y="858895"/>
                </a:cubicBezTo>
                <a:cubicBezTo>
                  <a:pt x="928666" y="898790"/>
                  <a:pt x="745909" y="795185"/>
                  <a:pt x="548950" y="858895"/>
                </a:cubicBezTo>
                <a:cubicBezTo>
                  <a:pt x="351991" y="922605"/>
                  <a:pt x="134672" y="818897"/>
                  <a:pt x="0" y="858895"/>
                </a:cubicBezTo>
                <a:cubicBezTo>
                  <a:pt x="-35045" y="688149"/>
                  <a:pt x="46712" y="631868"/>
                  <a:pt x="0" y="420859"/>
                </a:cubicBezTo>
                <a:cubicBezTo>
                  <a:pt x="-46712" y="209850"/>
                  <a:pt x="30992" y="135485"/>
                  <a:pt x="0" y="0"/>
                </a:cubicBezTo>
                <a:close/>
              </a:path>
              <a:path w="5489498" h="858895" stroke="0" extrusionOk="0">
                <a:moveTo>
                  <a:pt x="0" y="0"/>
                </a:moveTo>
                <a:cubicBezTo>
                  <a:pt x="152541" y="-35050"/>
                  <a:pt x="354375" y="43666"/>
                  <a:pt x="494055" y="0"/>
                </a:cubicBezTo>
                <a:cubicBezTo>
                  <a:pt x="633736" y="-43666"/>
                  <a:pt x="786648" y="7189"/>
                  <a:pt x="878320" y="0"/>
                </a:cubicBezTo>
                <a:cubicBezTo>
                  <a:pt x="969992" y="-7189"/>
                  <a:pt x="1335278" y="56761"/>
                  <a:pt x="1537059" y="0"/>
                </a:cubicBezTo>
                <a:cubicBezTo>
                  <a:pt x="1738840" y="-56761"/>
                  <a:pt x="1832383" y="18225"/>
                  <a:pt x="2031114" y="0"/>
                </a:cubicBezTo>
                <a:cubicBezTo>
                  <a:pt x="2229846" y="-18225"/>
                  <a:pt x="2288869" y="46686"/>
                  <a:pt x="2525169" y="0"/>
                </a:cubicBezTo>
                <a:cubicBezTo>
                  <a:pt x="2761469" y="-46686"/>
                  <a:pt x="2916508" y="61932"/>
                  <a:pt x="3183909" y="0"/>
                </a:cubicBezTo>
                <a:cubicBezTo>
                  <a:pt x="3451310" y="-61932"/>
                  <a:pt x="3489412" y="49184"/>
                  <a:pt x="3623069" y="0"/>
                </a:cubicBezTo>
                <a:cubicBezTo>
                  <a:pt x="3756726" y="-49184"/>
                  <a:pt x="4023244" y="46303"/>
                  <a:pt x="4281808" y="0"/>
                </a:cubicBezTo>
                <a:cubicBezTo>
                  <a:pt x="4540372" y="-46303"/>
                  <a:pt x="4778035" y="24961"/>
                  <a:pt x="4940548" y="0"/>
                </a:cubicBezTo>
                <a:cubicBezTo>
                  <a:pt x="5103061" y="-24961"/>
                  <a:pt x="5362403" y="8641"/>
                  <a:pt x="5489498" y="0"/>
                </a:cubicBezTo>
                <a:cubicBezTo>
                  <a:pt x="5524334" y="165560"/>
                  <a:pt x="5460542" y="339117"/>
                  <a:pt x="5489498" y="446625"/>
                </a:cubicBezTo>
                <a:cubicBezTo>
                  <a:pt x="5518454" y="554134"/>
                  <a:pt x="5484059" y="762880"/>
                  <a:pt x="5489498" y="858895"/>
                </a:cubicBezTo>
                <a:cubicBezTo>
                  <a:pt x="5374416" y="904095"/>
                  <a:pt x="5207422" y="823222"/>
                  <a:pt x="5105233" y="858895"/>
                </a:cubicBezTo>
                <a:cubicBezTo>
                  <a:pt x="5003045" y="894568"/>
                  <a:pt x="4605824" y="818673"/>
                  <a:pt x="4446493" y="858895"/>
                </a:cubicBezTo>
                <a:cubicBezTo>
                  <a:pt x="4287162" y="899117"/>
                  <a:pt x="4188284" y="810545"/>
                  <a:pt x="4007334" y="858895"/>
                </a:cubicBezTo>
                <a:cubicBezTo>
                  <a:pt x="3826384" y="907245"/>
                  <a:pt x="3673641" y="801964"/>
                  <a:pt x="3458384" y="858895"/>
                </a:cubicBezTo>
                <a:cubicBezTo>
                  <a:pt x="3243127" y="915826"/>
                  <a:pt x="2997491" y="799921"/>
                  <a:pt x="2799644" y="858895"/>
                </a:cubicBezTo>
                <a:cubicBezTo>
                  <a:pt x="2601797" y="917869"/>
                  <a:pt x="2452647" y="807253"/>
                  <a:pt x="2250694" y="858895"/>
                </a:cubicBezTo>
                <a:cubicBezTo>
                  <a:pt x="2048741" y="910537"/>
                  <a:pt x="1974783" y="841538"/>
                  <a:pt x="1866429" y="858895"/>
                </a:cubicBezTo>
                <a:cubicBezTo>
                  <a:pt x="1758076" y="876252"/>
                  <a:pt x="1603437" y="814070"/>
                  <a:pt x="1427269" y="858895"/>
                </a:cubicBezTo>
                <a:cubicBezTo>
                  <a:pt x="1251101" y="903720"/>
                  <a:pt x="902028" y="788813"/>
                  <a:pt x="768530" y="858895"/>
                </a:cubicBezTo>
                <a:cubicBezTo>
                  <a:pt x="635032" y="928977"/>
                  <a:pt x="207153" y="825710"/>
                  <a:pt x="0" y="858895"/>
                </a:cubicBezTo>
                <a:cubicBezTo>
                  <a:pt x="-23799" y="663148"/>
                  <a:pt x="37295" y="604157"/>
                  <a:pt x="0" y="446625"/>
                </a:cubicBezTo>
                <a:cubicBezTo>
                  <a:pt x="-37295" y="289093"/>
                  <a:pt x="1467" y="128485"/>
                  <a:pt x="0" y="0"/>
                </a:cubicBezTo>
                <a:close/>
              </a:path>
            </a:pathLst>
          </a:custGeom>
          <a:solidFill>
            <a:srgbClr val="FED55C"/>
          </a:solidFill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en-US" altLang="zh-TW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2.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小組討論</a:t>
            </a:r>
            <a:r>
              <a:rPr lang="en-US" altLang="zh-TW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-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依據交通順序排列參觀流程</a:t>
            </a:r>
          </a:p>
        </p:txBody>
      </p:sp>
      <p:sp>
        <p:nvSpPr>
          <p:cNvPr id="7" name="Google Shape;138;p7">
            <a:extLst>
              <a:ext uri="{FF2B5EF4-FFF2-40B4-BE49-F238E27FC236}">
                <a16:creationId xmlns="" xmlns:a16="http://schemas.microsoft.com/office/drawing/2014/main" id="{33CD3828-CCE1-BD29-4289-5FDB8F38E542}"/>
              </a:ext>
            </a:extLst>
          </p:cNvPr>
          <p:cNvSpPr txBox="1"/>
          <p:nvPr/>
        </p:nvSpPr>
        <p:spPr>
          <a:xfrm>
            <a:off x="1209880" y="5529736"/>
            <a:ext cx="7392943" cy="858895"/>
          </a:xfrm>
          <a:custGeom>
            <a:avLst/>
            <a:gdLst>
              <a:gd name="connsiteX0" fmla="*/ 0 w 7392943"/>
              <a:gd name="connsiteY0" fmla="*/ 0 h 858895"/>
              <a:gd name="connsiteX1" fmla="*/ 642617 w 7392943"/>
              <a:gd name="connsiteY1" fmla="*/ 0 h 858895"/>
              <a:gd name="connsiteX2" fmla="*/ 1137376 w 7392943"/>
              <a:gd name="connsiteY2" fmla="*/ 0 h 858895"/>
              <a:gd name="connsiteX3" fmla="*/ 1706064 w 7392943"/>
              <a:gd name="connsiteY3" fmla="*/ 0 h 858895"/>
              <a:gd name="connsiteX4" fmla="*/ 2422611 w 7392943"/>
              <a:gd name="connsiteY4" fmla="*/ 0 h 858895"/>
              <a:gd name="connsiteX5" fmla="*/ 2843440 w 7392943"/>
              <a:gd name="connsiteY5" fmla="*/ 0 h 858895"/>
              <a:gd name="connsiteX6" fmla="*/ 3486057 w 7392943"/>
              <a:gd name="connsiteY6" fmla="*/ 0 h 858895"/>
              <a:gd name="connsiteX7" fmla="*/ 3906886 w 7392943"/>
              <a:gd name="connsiteY7" fmla="*/ 0 h 858895"/>
              <a:gd name="connsiteX8" fmla="*/ 4475574 w 7392943"/>
              <a:gd name="connsiteY8" fmla="*/ 0 h 858895"/>
              <a:gd name="connsiteX9" fmla="*/ 5118191 w 7392943"/>
              <a:gd name="connsiteY9" fmla="*/ 0 h 858895"/>
              <a:gd name="connsiteX10" fmla="*/ 5465091 w 7392943"/>
              <a:gd name="connsiteY10" fmla="*/ 0 h 858895"/>
              <a:gd name="connsiteX11" fmla="*/ 5811991 w 7392943"/>
              <a:gd name="connsiteY11" fmla="*/ 0 h 858895"/>
              <a:gd name="connsiteX12" fmla="*/ 6528537 w 7392943"/>
              <a:gd name="connsiteY12" fmla="*/ 0 h 858895"/>
              <a:gd name="connsiteX13" fmla="*/ 7392943 w 7392943"/>
              <a:gd name="connsiteY13" fmla="*/ 0 h 858895"/>
              <a:gd name="connsiteX14" fmla="*/ 7392943 w 7392943"/>
              <a:gd name="connsiteY14" fmla="*/ 403681 h 858895"/>
              <a:gd name="connsiteX15" fmla="*/ 7392943 w 7392943"/>
              <a:gd name="connsiteY15" fmla="*/ 858895 h 858895"/>
              <a:gd name="connsiteX16" fmla="*/ 6750326 w 7392943"/>
              <a:gd name="connsiteY16" fmla="*/ 858895 h 858895"/>
              <a:gd name="connsiteX17" fmla="*/ 6107708 w 7392943"/>
              <a:gd name="connsiteY17" fmla="*/ 858895 h 858895"/>
              <a:gd name="connsiteX18" fmla="*/ 5539020 w 7392943"/>
              <a:gd name="connsiteY18" fmla="*/ 858895 h 858895"/>
              <a:gd name="connsiteX19" fmla="*/ 4822474 w 7392943"/>
              <a:gd name="connsiteY19" fmla="*/ 858895 h 858895"/>
              <a:gd name="connsiteX20" fmla="*/ 4105927 w 7392943"/>
              <a:gd name="connsiteY20" fmla="*/ 858895 h 858895"/>
              <a:gd name="connsiteX21" fmla="*/ 3463309 w 7392943"/>
              <a:gd name="connsiteY21" fmla="*/ 858895 h 858895"/>
              <a:gd name="connsiteX22" fmla="*/ 2820692 w 7392943"/>
              <a:gd name="connsiteY22" fmla="*/ 858895 h 858895"/>
              <a:gd name="connsiteX23" fmla="*/ 2178075 w 7392943"/>
              <a:gd name="connsiteY23" fmla="*/ 858895 h 858895"/>
              <a:gd name="connsiteX24" fmla="*/ 1757246 w 7392943"/>
              <a:gd name="connsiteY24" fmla="*/ 858895 h 858895"/>
              <a:gd name="connsiteX25" fmla="*/ 1040699 w 7392943"/>
              <a:gd name="connsiteY25" fmla="*/ 858895 h 858895"/>
              <a:gd name="connsiteX26" fmla="*/ 0 w 7392943"/>
              <a:gd name="connsiteY26" fmla="*/ 858895 h 858895"/>
              <a:gd name="connsiteX27" fmla="*/ 0 w 7392943"/>
              <a:gd name="connsiteY27" fmla="*/ 455214 h 858895"/>
              <a:gd name="connsiteX28" fmla="*/ 0 w 7392943"/>
              <a:gd name="connsiteY28" fmla="*/ 0 h 85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392943" h="858895" fill="none" extrusionOk="0">
                <a:moveTo>
                  <a:pt x="0" y="0"/>
                </a:moveTo>
                <a:cubicBezTo>
                  <a:pt x="172689" y="-63527"/>
                  <a:pt x="410018" y="66284"/>
                  <a:pt x="642617" y="0"/>
                </a:cubicBezTo>
                <a:cubicBezTo>
                  <a:pt x="875216" y="-66284"/>
                  <a:pt x="908632" y="30431"/>
                  <a:pt x="1137376" y="0"/>
                </a:cubicBezTo>
                <a:cubicBezTo>
                  <a:pt x="1366120" y="-30431"/>
                  <a:pt x="1422325" y="18176"/>
                  <a:pt x="1706064" y="0"/>
                </a:cubicBezTo>
                <a:cubicBezTo>
                  <a:pt x="1989803" y="-18176"/>
                  <a:pt x="2152376" y="67443"/>
                  <a:pt x="2422611" y="0"/>
                </a:cubicBezTo>
                <a:cubicBezTo>
                  <a:pt x="2692846" y="-67443"/>
                  <a:pt x="2716295" y="50346"/>
                  <a:pt x="2843440" y="0"/>
                </a:cubicBezTo>
                <a:cubicBezTo>
                  <a:pt x="2970585" y="-50346"/>
                  <a:pt x="3320856" y="71790"/>
                  <a:pt x="3486057" y="0"/>
                </a:cubicBezTo>
                <a:cubicBezTo>
                  <a:pt x="3651258" y="-71790"/>
                  <a:pt x="3781083" y="29882"/>
                  <a:pt x="3906886" y="0"/>
                </a:cubicBezTo>
                <a:cubicBezTo>
                  <a:pt x="4032689" y="-29882"/>
                  <a:pt x="4302129" y="43618"/>
                  <a:pt x="4475574" y="0"/>
                </a:cubicBezTo>
                <a:cubicBezTo>
                  <a:pt x="4649019" y="-43618"/>
                  <a:pt x="4834520" y="53834"/>
                  <a:pt x="5118191" y="0"/>
                </a:cubicBezTo>
                <a:cubicBezTo>
                  <a:pt x="5401862" y="-53834"/>
                  <a:pt x="5306446" y="14221"/>
                  <a:pt x="5465091" y="0"/>
                </a:cubicBezTo>
                <a:cubicBezTo>
                  <a:pt x="5623736" y="-14221"/>
                  <a:pt x="5694662" y="35885"/>
                  <a:pt x="5811991" y="0"/>
                </a:cubicBezTo>
                <a:cubicBezTo>
                  <a:pt x="5929320" y="-35885"/>
                  <a:pt x="6353578" y="44466"/>
                  <a:pt x="6528537" y="0"/>
                </a:cubicBezTo>
                <a:cubicBezTo>
                  <a:pt x="6703496" y="-44466"/>
                  <a:pt x="7070381" y="86423"/>
                  <a:pt x="7392943" y="0"/>
                </a:cubicBezTo>
                <a:cubicBezTo>
                  <a:pt x="7397664" y="128744"/>
                  <a:pt x="7378450" y="233732"/>
                  <a:pt x="7392943" y="403681"/>
                </a:cubicBezTo>
                <a:cubicBezTo>
                  <a:pt x="7407436" y="573630"/>
                  <a:pt x="7381714" y="706366"/>
                  <a:pt x="7392943" y="858895"/>
                </a:cubicBezTo>
                <a:cubicBezTo>
                  <a:pt x="7073987" y="867608"/>
                  <a:pt x="7042183" y="785769"/>
                  <a:pt x="6750326" y="858895"/>
                </a:cubicBezTo>
                <a:cubicBezTo>
                  <a:pt x="6458469" y="932021"/>
                  <a:pt x="6361240" y="809189"/>
                  <a:pt x="6107708" y="858895"/>
                </a:cubicBezTo>
                <a:cubicBezTo>
                  <a:pt x="5854176" y="908601"/>
                  <a:pt x="5756575" y="835602"/>
                  <a:pt x="5539020" y="858895"/>
                </a:cubicBezTo>
                <a:cubicBezTo>
                  <a:pt x="5321465" y="882188"/>
                  <a:pt x="5114025" y="857325"/>
                  <a:pt x="4822474" y="858895"/>
                </a:cubicBezTo>
                <a:cubicBezTo>
                  <a:pt x="4530923" y="860465"/>
                  <a:pt x="4301698" y="826990"/>
                  <a:pt x="4105927" y="858895"/>
                </a:cubicBezTo>
                <a:cubicBezTo>
                  <a:pt x="3910156" y="890800"/>
                  <a:pt x="3644510" y="847557"/>
                  <a:pt x="3463309" y="858895"/>
                </a:cubicBezTo>
                <a:cubicBezTo>
                  <a:pt x="3282108" y="870233"/>
                  <a:pt x="2953790" y="800967"/>
                  <a:pt x="2820692" y="858895"/>
                </a:cubicBezTo>
                <a:cubicBezTo>
                  <a:pt x="2687594" y="916823"/>
                  <a:pt x="2363073" y="845724"/>
                  <a:pt x="2178075" y="858895"/>
                </a:cubicBezTo>
                <a:cubicBezTo>
                  <a:pt x="1993077" y="872066"/>
                  <a:pt x="1853269" y="818686"/>
                  <a:pt x="1757246" y="858895"/>
                </a:cubicBezTo>
                <a:cubicBezTo>
                  <a:pt x="1661223" y="899104"/>
                  <a:pt x="1195902" y="835325"/>
                  <a:pt x="1040699" y="858895"/>
                </a:cubicBezTo>
                <a:cubicBezTo>
                  <a:pt x="885496" y="882465"/>
                  <a:pt x="210407" y="744485"/>
                  <a:pt x="0" y="858895"/>
                </a:cubicBezTo>
                <a:cubicBezTo>
                  <a:pt x="-22898" y="688282"/>
                  <a:pt x="47161" y="554746"/>
                  <a:pt x="0" y="455214"/>
                </a:cubicBezTo>
                <a:cubicBezTo>
                  <a:pt x="-47161" y="355682"/>
                  <a:pt x="40666" y="92685"/>
                  <a:pt x="0" y="0"/>
                </a:cubicBezTo>
                <a:close/>
              </a:path>
              <a:path w="7392943" h="858895" stroke="0" extrusionOk="0">
                <a:moveTo>
                  <a:pt x="0" y="0"/>
                </a:moveTo>
                <a:cubicBezTo>
                  <a:pt x="158466" y="-2056"/>
                  <a:pt x="278546" y="48726"/>
                  <a:pt x="494758" y="0"/>
                </a:cubicBezTo>
                <a:cubicBezTo>
                  <a:pt x="710970" y="-48726"/>
                  <a:pt x="724075" y="14369"/>
                  <a:pt x="841658" y="0"/>
                </a:cubicBezTo>
                <a:cubicBezTo>
                  <a:pt x="959241" y="-14369"/>
                  <a:pt x="1363819" y="75383"/>
                  <a:pt x="1558205" y="0"/>
                </a:cubicBezTo>
                <a:cubicBezTo>
                  <a:pt x="1752591" y="-75383"/>
                  <a:pt x="1889100" y="3040"/>
                  <a:pt x="2052963" y="0"/>
                </a:cubicBezTo>
                <a:cubicBezTo>
                  <a:pt x="2216826" y="-3040"/>
                  <a:pt x="2339978" y="10724"/>
                  <a:pt x="2547722" y="0"/>
                </a:cubicBezTo>
                <a:cubicBezTo>
                  <a:pt x="2755466" y="-10724"/>
                  <a:pt x="3068578" y="2106"/>
                  <a:pt x="3264269" y="0"/>
                </a:cubicBezTo>
                <a:cubicBezTo>
                  <a:pt x="3459960" y="-2106"/>
                  <a:pt x="3485821" y="7576"/>
                  <a:pt x="3685098" y="0"/>
                </a:cubicBezTo>
                <a:cubicBezTo>
                  <a:pt x="3884375" y="-7576"/>
                  <a:pt x="4104097" y="46449"/>
                  <a:pt x="4401645" y="0"/>
                </a:cubicBezTo>
                <a:cubicBezTo>
                  <a:pt x="4699193" y="-46449"/>
                  <a:pt x="4935852" y="6859"/>
                  <a:pt x="5118191" y="0"/>
                </a:cubicBezTo>
                <a:cubicBezTo>
                  <a:pt x="5300530" y="-6859"/>
                  <a:pt x="5506914" y="63555"/>
                  <a:pt x="5686879" y="0"/>
                </a:cubicBezTo>
                <a:cubicBezTo>
                  <a:pt x="5866844" y="-63555"/>
                  <a:pt x="6224906" y="58592"/>
                  <a:pt x="6403426" y="0"/>
                </a:cubicBezTo>
                <a:cubicBezTo>
                  <a:pt x="6581946" y="-58592"/>
                  <a:pt x="6663066" y="11920"/>
                  <a:pt x="6898185" y="0"/>
                </a:cubicBezTo>
                <a:cubicBezTo>
                  <a:pt x="7133304" y="-11920"/>
                  <a:pt x="7205279" y="578"/>
                  <a:pt x="7392943" y="0"/>
                </a:cubicBezTo>
                <a:cubicBezTo>
                  <a:pt x="7437877" y="202545"/>
                  <a:pt x="7345338" y="347984"/>
                  <a:pt x="7392943" y="438036"/>
                </a:cubicBezTo>
                <a:cubicBezTo>
                  <a:pt x="7440548" y="528088"/>
                  <a:pt x="7360389" y="652636"/>
                  <a:pt x="7392943" y="858895"/>
                </a:cubicBezTo>
                <a:cubicBezTo>
                  <a:pt x="7188773" y="925842"/>
                  <a:pt x="7018737" y="816447"/>
                  <a:pt x="6824255" y="858895"/>
                </a:cubicBezTo>
                <a:cubicBezTo>
                  <a:pt x="6629773" y="901343"/>
                  <a:pt x="6277819" y="789211"/>
                  <a:pt x="6107708" y="858895"/>
                </a:cubicBezTo>
                <a:cubicBezTo>
                  <a:pt x="5937597" y="928579"/>
                  <a:pt x="5717314" y="819557"/>
                  <a:pt x="5539020" y="858895"/>
                </a:cubicBezTo>
                <a:cubicBezTo>
                  <a:pt x="5360726" y="898233"/>
                  <a:pt x="5295342" y="822429"/>
                  <a:pt x="5192121" y="858895"/>
                </a:cubicBezTo>
                <a:cubicBezTo>
                  <a:pt x="5088900" y="895361"/>
                  <a:pt x="4943741" y="858707"/>
                  <a:pt x="4771292" y="858895"/>
                </a:cubicBezTo>
                <a:cubicBezTo>
                  <a:pt x="4598843" y="859083"/>
                  <a:pt x="4213918" y="789500"/>
                  <a:pt x="4054745" y="858895"/>
                </a:cubicBezTo>
                <a:cubicBezTo>
                  <a:pt x="3895572" y="928290"/>
                  <a:pt x="3629741" y="854180"/>
                  <a:pt x="3486057" y="858895"/>
                </a:cubicBezTo>
                <a:cubicBezTo>
                  <a:pt x="3342373" y="863610"/>
                  <a:pt x="3275082" y="833427"/>
                  <a:pt x="3065228" y="858895"/>
                </a:cubicBezTo>
                <a:cubicBezTo>
                  <a:pt x="2855374" y="884363"/>
                  <a:pt x="2720929" y="852896"/>
                  <a:pt x="2496540" y="858895"/>
                </a:cubicBezTo>
                <a:cubicBezTo>
                  <a:pt x="2272151" y="864894"/>
                  <a:pt x="2319189" y="832483"/>
                  <a:pt x="2149640" y="858895"/>
                </a:cubicBezTo>
                <a:cubicBezTo>
                  <a:pt x="1980091" y="885307"/>
                  <a:pt x="1962569" y="855785"/>
                  <a:pt x="1802741" y="858895"/>
                </a:cubicBezTo>
                <a:cubicBezTo>
                  <a:pt x="1642913" y="862005"/>
                  <a:pt x="1427376" y="844562"/>
                  <a:pt x="1234053" y="858895"/>
                </a:cubicBezTo>
                <a:cubicBezTo>
                  <a:pt x="1040730" y="873228"/>
                  <a:pt x="952590" y="830633"/>
                  <a:pt x="813224" y="858895"/>
                </a:cubicBezTo>
                <a:cubicBezTo>
                  <a:pt x="673858" y="887157"/>
                  <a:pt x="296956" y="774488"/>
                  <a:pt x="0" y="858895"/>
                </a:cubicBezTo>
                <a:cubicBezTo>
                  <a:pt x="-47032" y="673447"/>
                  <a:pt x="31228" y="647370"/>
                  <a:pt x="0" y="446625"/>
                </a:cubicBezTo>
                <a:cubicBezTo>
                  <a:pt x="-31228" y="245880"/>
                  <a:pt x="23676" y="193766"/>
                  <a:pt x="0" y="0"/>
                </a:cubicBezTo>
                <a:close/>
              </a:path>
            </a:pathLst>
          </a:custGeom>
          <a:solidFill>
            <a:srgbClr val="FED55C"/>
          </a:solidFill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 fontScale="92500"/>
          </a:bodyPr>
          <a:lstStyle/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en-US" altLang="zh-TW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3.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小組選取重要景點照片放置於</a:t>
            </a:r>
            <a:r>
              <a:rPr lang="en-US" altLang="zh-TW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Padlet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上（照片一定要附上來源）</a:t>
            </a:r>
          </a:p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0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lvl="0" indent="-457200"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endParaRPr lang="zh-TW" altLang="en-US" sz="20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2926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9D13528-F9F8-B866-87AC-20C9D9261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="" xmlns:a16="http://schemas.microsoft.com/office/drawing/2014/main" id="{5AFCE228-8A40-D60E-B0C0-D573ECAA59E6}"/>
              </a:ext>
            </a:extLst>
          </p:cNvPr>
          <p:cNvSpPr txBox="1">
            <a:spLocks/>
          </p:cNvSpPr>
          <p:nvPr/>
        </p:nvSpPr>
        <p:spPr>
          <a:xfrm>
            <a:off x="741944" y="807075"/>
            <a:ext cx="6079480" cy="710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嘉家女島內修學之旅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2</a:t>
            </a:r>
          </a:p>
        </p:txBody>
      </p:sp>
      <p:sp>
        <p:nvSpPr>
          <p:cNvPr id="3" name="Google Shape;156;p9">
            <a:extLst>
              <a:ext uri="{FF2B5EF4-FFF2-40B4-BE49-F238E27FC236}">
                <a16:creationId xmlns="" xmlns:a16="http://schemas.microsoft.com/office/drawing/2014/main" id="{8D4B74E2-E88F-7668-E484-EAB45B524132}"/>
              </a:ext>
            </a:extLst>
          </p:cNvPr>
          <p:cNvSpPr txBox="1">
            <a:spLocks/>
          </p:cNvSpPr>
          <p:nvPr/>
        </p:nvSpPr>
        <p:spPr>
          <a:xfrm>
            <a:off x="601736" y="3160131"/>
            <a:ext cx="2470648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窺視日治時期的修學旅行</a:t>
            </a:r>
          </a:p>
        </p:txBody>
      </p:sp>
      <p:sp>
        <p:nvSpPr>
          <p:cNvPr id="4" name="Google Shape;156;p9">
            <a:extLst>
              <a:ext uri="{FF2B5EF4-FFF2-40B4-BE49-F238E27FC236}">
                <a16:creationId xmlns="" xmlns:a16="http://schemas.microsoft.com/office/drawing/2014/main" id="{153E19B5-547D-D7A7-B909-06EC09DABF9D}"/>
              </a:ext>
            </a:extLst>
          </p:cNvPr>
          <p:cNvSpPr txBox="1">
            <a:spLocks/>
          </p:cNvSpPr>
          <p:nvPr/>
        </p:nvSpPr>
        <p:spPr>
          <a:xfrm>
            <a:off x="3454664" y="3518985"/>
            <a:ext cx="2470648" cy="160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島內修學之旅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個人摘要景點與尋找照片</a:t>
            </a:r>
          </a:p>
        </p:txBody>
      </p:sp>
      <p:sp>
        <p:nvSpPr>
          <p:cNvPr id="5" name="Google Shape;156;p9">
            <a:extLst>
              <a:ext uri="{FF2B5EF4-FFF2-40B4-BE49-F238E27FC236}">
                <a16:creationId xmlns="" xmlns:a16="http://schemas.microsoft.com/office/drawing/2014/main" id="{D94C08F7-7722-6FE0-55EC-B8FD73EE30AA}"/>
              </a:ext>
            </a:extLst>
          </p:cNvPr>
          <p:cNvSpPr txBox="1">
            <a:spLocks/>
          </p:cNvSpPr>
          <p:nvPr/>
        </p:nvSpPr>
        <p:spPr>
          <a:xfrm>
            <a:off x="6014984" y="3333867"/>
            <a:ext cx="3165592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小組島內修學旅行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景點規劃與討論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（利用</a:t>
            </a:r>
            <a:r>
              <a:rPr lang="en" altLang="zh-TW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Padlet)</a:t>
            </a:r>
          </a:p>
        </p:txBody>
      </p:sp>
      <p:sp>
        <p:nvSpPr>
          <p:cNvPr id="7" name="Google Shape;156;p9">
            <a:extLst>
              <a:ext uri="{FF2B5EF4-FFF2-40B4-BE49-F238E27FC236}">
                <a16:creationId xmlns="" xmlns:a16="http://schemas.microsoft.com/office/drawing/2014/main" id="{90004AF7-AFFA-7EC8-4CFC-020E57BB458E}"/>
              </a:ext>
            </a:extLst>
          </p:cNvPr>
          <p:cNvSpPr txBox="1">
            <a:spLocks/>
          </p:cNvSpPr>
          <p:nvPr/>
        </p:nvSpPr>
        <p:spPr>
          <a:xfrm>
            <a:off x="9544568" y="3741097"/>
            <a:ext cx="2157984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修學旅行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紀念寫真帖</a:t>
            </a:r>
          </a:p>
        </p:txBody>
      </p:sp>
      <p:sp>
        <p:nvSpPr>
          <p:cNvPr id="8" name="Google Shape;156;p9">
            <a:extLst>
              <a:ext uri="{FF2B5EF4-FFF2-40B4-BE49-F238E27FC236}">
                <a16:creationId xmlns="" xmlns:a16="http://schemas.microsoft.com/office/drawing/2014/main" id="{C56D19A5-2DF6-C638-E229-28E792CFC387}"/>
              </a:ext>
            </a:extLst>
          </p:cNvPr>
          <p:cNvSpPr txBox="1">
            <a:spLocks/>
          </p:cNvSpPr>
          <p:nvPr/>
        </p:nvSpPr>
        <p:spPr>
          <a:xfrm>
            <a:off x="894344" y="2337172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01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" name="Google Shape;156;p9">
            <a:extLst>
              <a:ext uri="{FF2B5EF4-FFF2-40B4-BE49-F238E27FC236}">
                <a16:creationId xmlns="" xmlns:a16="http://schemas.microsoft.com/office/drawing/2014/main" id="{019CCD63-19E4-8A11-D976-3659095C3E50}"/>
              </a:ext>
            </a:extLst>
          </p:cNvPr>
          <p:cNvSpPr txBox="1">
            <a:spLocks/>
          </p:cNvSpPr>
          <p:nvPr/>
        </p:nvSpPr>
        <p:spPr>
          <a:xfrm>
            <a:off x="4039880" y="2629780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02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" name="Google Shape;156;p9">
            <a:extLst>
              <a:ext uri="{FF2B5EF4-FFF2-40B4-BE49-F238E27FC236}">
                <a16:creationId xmlns="" xmlns:a16="http://schemas.microsoft.com/office/drawing/2014/main" id="{EF2B669F-D6C7-814D-E68D-C1AE7B6CBEB8}"/>
              </a:ext>
            </a:extLst>
          </p:cNvPr>
          <p:cNvSpPr txBox="1">
            <a:spLocks/>
          </p:cNvSpPr>
          <p:nvPr/>
        </p:nvSpPr>
        <p:spPr>
          <a:xfrm>
            <a:off x="6874520" y="2227444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03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1" name="Google Shape;156;p9">
            <a:extLst>
              <a:ext uri="{FF2B5EF4-FFF2-40B4-BE49-F238E27FC236}">
                <a16:creationId xmlns="" xmlns:a16="http://schemas.microsoft.com/office/drawing/2014/main" id="{85C8962F-CB3E-F696-AA17-2D92BAF25B49}"/>
              </a:ext>
            </a:extLst>
          </p:cNvPr>
          <p:cNvSpPr txBox="1">
            <a:spLocks/>
          </p:cNvSpPr>
          <p:nvPr/>
        </p:nvSpPr>
        <p:spPr>
          <a:xfrm>
            <a:off x="9946904" y="2666356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04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5" name="圖片 14">
            <a:extLst>
              <a:ext uri="{FF2B5EF4-FFF2-40B4-BE49-F238E27FC236}">
                <a16:creationId xmlns="" xmlns:a16="http://schemas.microsoft.com/office/drawing/2014/main" id="{C0398094-2CC8-7BFB-A742-C4617113A5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31588" flipV="1">
            <a:off x="793690" y="5136047"/>
            <a:ext cx="2569586" cy="1139841"/>
          </a:xfrm>
          <a:prstGeom prst="rect">
            <a:avLst/>
          </a:prstGeom>
        </p:spPr>
      </p:pic>
      <p:pic>
        <p:nvPicPr>
          <p:cNvPr id="16" name="圖片 15" descr="一張含有 螢幕擷取畫面, 設計 的圖片&#10;&#10;AI 產生的內容可能不正確。">
            <a:extLst>
              <a:ext uri="{FF2B5EF4-FFF2-40B4-BE49-F238E27FC236}">
                <a16:creationId xmlns="" xmlns:a16="http://schemas.microsoft.com/office/drawing/2014/main" id="{42A2E678-5663-9B98-9F52-15DBD0C238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26044">
            <a:off x="4738435" y="5044705"/>
            <a:ext cx="1726390" cy="1783936"/>
          </a:xfrm>
          <a:prstGeom prst="rect">
            <a:avLst/>
          </a:prstGeom>
        </p:spPr>
      </p:pic>
      <p:pic>
        <p:nvPicPr>
          <p:cNvPr id="17" name="圖片 16" descr="一張含有 螢幕擷取畫面, 黃色, 設計 的圖片&#10;&#10;AI 產生的內容可能不正確。">
            <a:extLst>
              <a:ext uri="{FF2B5EF4-FFF2-40B4-BE49-F238E27FC236}">
                <a16:creationId xmlns="" xmlns:a16="http://schemas.microsoft.com/office/drawing/2014/main" id="{EC8F233C-F74B-B668-FC53-BC0C835BCE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45626">
            <a:off x="7227025" y="4790213"/>
            <a:ext cx="1914761" cy="1831511"/>
          </a:xfrm>
          <a:prstGeom prst="rect">
            <a:avLst/>
          </a:prstGeom>
        </p:spPr>
      </p:pic>
      <p:pic>
        <p:nvPicPr>
          <p:cNvPr id="18" name="圖片 17" descr="一張含有 螢幕擷取畫面, 設計 的圖片&#10;&#10;AI 產生的內容可能不正確。">
            <a:extLst>
              <a:ext uri="{FF2B5EF4-FFF2-40B4-BE49-F238E27FC236}">
                <a16:creationId xmlns="" xmlns:a16="http://schemas.microsoft.com/office/drawing/2014/main" id="{5EFC9610-6C0D-907A-3172-7209BADCAC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330164" flipH="1">
            <a:off x="10317755" y="4804459"/>
            <a:ext cx="1566411" cy="191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29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CFE44B7-F001-6BE1-6E2C-6297824833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="" xmlns:a16="http://schemas.microsoft.com/office/drawing/2014/main" id="{CF4B7CF6-A68B-2087-2AE6-E2AB6F4F376C}"/>
              </a:ext>
            </a:extLst>
          </p:cNvPr>
          <p:cNvSpPr txBox="1">
            <a:spLocks/>
          </p:cNvSpPr>
          <p:nvPr/>
        </p:nvSpPr>
        <p:spPr>
          <a:xfrm>
            <a:off x="666949" y="1675357"/>
            <a:ext cx="2027584" cy="1405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示範一</a:t>
            </a:r>
          </a:p>
        </p:txBody>
      </p:sp>
      <p:sp>
        <p:nvSpPr>
          <p:cNvPr id="5" name="Google Shape;156;p9">
            <a:extLst>
              <a:ext uri="{FF2B5EF4-FFF2-40B4-BE49-F238E27FC236}">
                <a16:creationId xmlns="" xmlns:a16="http://schemas.microsoft.com/office/drawing/2014/main" id="{6EEE002D-F84F-B2AA-9FB2-D94A5E386D2B}"/>
              </a:ext>
            </a:extLst>
          </p:cNvPr>
          <p:cNvSpPr txBox="1">
            <a:spLocks/>
          </p:cNvSpPr>
          <p:nvPr/>
        </p:nvSpPr>
        <p:spPr>
          <a:xfrm>
            <a:off x="3746466" y="648990"/>
            <a:ext cx="5248658" cy="1405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與北迴歸線第三代的紀念寫真帖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223D7E8D-FA8E-8EE6-57A6-01D7DDBF6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218" y="1810139"/>
            <a:ext cx="3076406" cy="4236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6A1538F7-8BAE-FBD5-B3FE-617751BF26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1272" y="1810140"/>
            <a:ext cx="3531735" cy="4236098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="" xmlns:a16="http://schemas.microsoft.com/office/drawing/2014/main" id="{E8F5FC9D-4928-BED9-0A34-D8016B0D7367}"/>
              </a:ext>
            </a:extLst>
          </p:cNvPr>
          <p:cNvSpPr txBox="1">
            <a:spLocks/>
          </p:cNvSpPr>
          <p:nvPr/>
        </p:nvSpPr>
        <p:spPr>
          <a:xfrm>
            <a:off x="429687" y="2772786"/>
            <a:ext cx="2824138" cy="996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920"/>
              </a:lnSpc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右圖照片來源：</a:t>
            </a:r>
            <a:r>
              <a:rPr lang="en-US" altLang="ja-JP" sz="1600" dirty="0">
                <a:solidFill>
                  <a:srgbClr val="3031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ja-JP" altLang="en-US" sz="1600" dirty="0">
                <a:solidFill>
                  <a:srgbClr val="3031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昭和十七年度嘉義商業學校第一屆畢業紀念冊</a:t>
            </a:r>
            <a:r>
              <a:rPr lang="en-US" altLang="ja-JP" sz="1600" dirty="0">
                <a:solidFill>
                  <a:srgbClr val="3031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ja-JP" altLang="en-US" sz="1600" dirty="0">
                <a:solidFill>
                  <a:srgbClr val="3031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中。</a:t>
            </a:r>
            <a:endParaRPr lang="en-US" altLang="ja-JP" sz="1600" dirty="0">
              <a:solidFill>
                <a:srgbClr val="30313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ts val="1920"/>
              </a:lnSpc>
            </a:pPr>
            <a:r>
              <a:rPr lang="ja-JP" altLang="en-US" sz="1600" dirty="0">
                <a:solidFill>
                  <a:srgbClr val="3031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照片標題為：「神社の前で</a:t>
            </a:r>
            <a:r>
              <a:rPr lang="zh-TW" altLang="en-US" sz="1600" dirty="0">
                <a:solidFill>
                  <a:srgbClr val="3031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endParaRPr lang="zh-TW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4476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388D6123-A615-FAD0-CA92-5C274AA33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="" xmlns:a16="http://schemas.microsoft.com/office/drawing/2014/main" id="{949844F3-D32F-9ABD-9EB7-9B05166E9748}"/>
              </a:ext>
            </a:extLst>
          </p:cNvPr>
          <p:cNvSpPr txBox="1">
            <a:spLocks/>
          </p:cNvSpPr>
          <p:nvPr/>
        </p:nvSpPr>
        <p:spPr>
          <a:xfrm>
            <a:off x="666949" y="2054763"/>
            <a:ext cx="2027584" cy="1405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作品底圖</a:t>
            </a:r>
          </a:p>
        </p:txBody>
      </p:sp>
      <p:sp>
        <p:nvSpPr>
          <p:cNvPr id="5" name="Google Shape;156;p9">
            <a:extLst>
              <a:ext uri="{FF2B5EF4-FFF2-40B4-BE49-F238E27FC236}">
                <a16:creationId xmlns="" xmlns:a16="http://schemas.microsoft.com/office/drawing/2014/main" id="{3D3DA237-A329-3430-00E4-545A59CBBCA6}"/>
              </a:ext>
            </a:extLst>
          </p:cNvPr>
          <p:cNvSpPr txBox="1">
            <a:spLocks/>
          </p:cNvSpPr>
          <p:nvPr/>
        </p:nvSpPr>
        <p:spPr>
          <a:xfrm>
            <a:off x="3746466" y="648990"/>
            <a:ext cx="5248658" cy="1405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可來自國家記憶庫</a:t>
            </a:r>
          </a:p>
        </p:txBody>
      </p:sp>
      <p:pic>
        <p:nvPicPr>
          <p:cNvPr id="3" name="內容版面配置區 3">
            <a:extLst>
              <a:ext uri="{FF2B5EF4-FFF2-40B4-BE49-F238E27FC236}">
                <a16:creationId xmlns="" xmlns:a16="http://schemas.microsoft.com/office/drawing/2014/main" id="{BAA9B874-7A0C-4905-46BB-EF84ADE87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018" y="1946616"/>
            <a:ext cx="4150884" cy="23348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5BBEBA57-2FD2-C544-3DA1-8E89658D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114052"/>
            <a:ext cx="5094184" cy="28654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圖片 8" descr="一張含有 螢幕擷取畫面, 設計 的圖片&#10;&#10;AI 產生的內容可能不正確。">
            <a:extLst>
              <a:ext uri="{FF2B5EF4-FFF2-40B4-BE49-F238E27FC236}">
                <a16:creationId xmlns="" xmlns:a16="http://schemas.microsoft.com/office/drawing/2014/main" id="{E186D1AD-A0CE-FC88-E081-6E8705A20F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330164" flipH="1">
            <a:off x="10406978" y="4687534"/>
            <a:ext cx="1566411" cy="191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068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>
          <a:extLst>
            <a:ext uri="{FF2B5EF4-FFF2-40B4-BE49-F238E27FC236}">
              <a16:creationId xmlns="" xmlns:a16="http://schemas.microsoft.com/office/drawing/2014/main" id="{80B09241-E079-4795-0BDA-996FCF30A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9DE9F561-6EA6-DD2F-29A5-04336B285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64185">
            <a:off x="1590355" y="529389"/>
            <a:ext cx="4816102" cy="5195074"/>
          </a:xfrm>
          <a:prstGeom prst="rect">
            <a:avLst/>
          </a:prstGeom>
        </p:spPr>
      </p:pic>
      <p:pic>
        <p:nvPicPr>
          <p:cNvPr id="16" name="圖片 15">
            <a:extLst>
              <a:ext uri="{FF2B5EF4-FFF2-40B4-BE49-F238E27FC236}">
                <a16:creationId xmlns="" xmlns:a16="http://schemas.microsoft.com/office/drawing/2014/main" id="{26DE049B-FFFC-283F-07A3-1388ABBDCE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6196" y="1484027"/>
            <a:ext cx="2904543" cy="4368918"/>
          </a:xfrm>
          <a:prstGeom prst="rect">
            <a:avLst/>
          </a:prstGeom>
        </p:spPr>
      </p:pic>
      <p:grpSp>
        <p:nvGrpSpPr>
          <p:cNvPr id="7" name="群組 6">
            <a:extLst>
              <a:ext uri="{FF2B5EF4-FFF2-40B4-BE49-F238E27FC236}">
                <a16:creationId xmlns="" xmlns:a16="http://schemas.microsoft.com/office/drawing/2014/main" id="{4732017B-D1C3-32A3-F29B-C2D6EDE85385}"/>
              </a:ext>
            </a:extLst>
          </p:cNvPr>
          <p:cNvGrpSpPr/>
          <p:nvPr/>
        </p:nvGrpSpPr>
        <p:grpSpPr>
          <a:xfrm>
            <a:off x="594982" y="5505753"/>
            <a:ext cx="4055390" cy="854261"/>
            <a:chOff x="609600" y="5396915"/>
            <a:chExt cx="4055390" cy="854261"/>
          </a:xfrm>
        </p:grpSpPr>
        <p:pic>
          <p:nvPicPr>
            <p:cNvPr id="13" name="圖片 12">
              <a:extLst>
                <a:ext uri="{FF2B5EF4-FFF2-40B4-BE49-F238E27FC236}">
                  <a16:creationId xmlns="" xmlns:a16="http://schemas.microsoft.com/office/drawing/2014/main" id="{F5BC50A3-7B6B-6919-6DB3-DAD59DBA8E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14" name="文字方塊 13">
              <a:extLst>
                <a:ext uri="{FF2B5EF4-FFF2-40B4-BE49-F238E27FC236}">
                  <a16:creationId xmlns="" xmlns:a16="http://schemas.microsoft.com/office/drawing/2014/main" id="{18DD0969-7B49-6E0C-6D2B-E5559F5D28B6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      嘉義國中   陳佩棻</a:t>
              </a: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</p:txBody>
        </p:sp>
      </p:grpSp>
      <p:pic>
        <p:nvPicPr>
          <p:cNvPr id="6" name="圖片 5" descr="一張含有 圓形, 設計 的圖片&#10;&#10;AI 產生的內容可能不正確。">
            <a:extLst>
              <a:ext uri="{FF2B5EF4-FFF2-40B4-BE49-F238E27FC236}">
                <a16:creationId xmlns="" xmlns:a16="http://schemas.microsoft.com/office/drawing/2014/main" id="{C3D24631-B9BC-298E-653A-12A42E155AE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3548" t="10954" r="27569" b="59830"/>
          <a:stretch>
            <a:fillRect/>
          </a:stretch>
        </p:blipFill>
        <p:spPr>
          <a:xfrm rot="959681">
            <a:off x="9440392" y="2675513"/>
            <a:ext cx="1302637" cy="1506972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="" xmlns:a16="http://schemas.microsoft.com/office/drawing/2014/main" id="{65792F6E-AFDE-CDD0-AA1B-53BBF807DC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="" xmlns:a16="http://schemas.microsoft.com/office/drawing/2014/main" id="{BCBFCEF4-7C6B-762E-4731-E2B833D031CB}"/>
              </a:ext>
            </a:extLst>
          </p:cNvPr>
          <p:cNvSpPr txBox="1">
            <a:spLocks/>
          </p:cNvSpPr>
          <p:nvPr/>
        </p:nvSpPr>
        <p:spPr>
          <a:xfrm>
            <a:off x="2083477" y="2402248"/>
            <a:ext cx="4184650" cy="1336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6600"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感謝聆聽！</a:t>
            </a:r>
            <a:b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敬祝 平安 如意！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3C3FF147-33DA-8313-1B41-3EC33CEC8A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75A2A950-EB4C-3065-1684-7CAC32DB1B1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38782">
            <a:off x="8496553" y="4285564"/>
            <a:ext cx="3190317" cy="244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94191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="" xmlns:a16="http://schemas.microsoft.com/office/drawing/2014/main" id="{210AAB34-F128-942C-612D-94683A6C8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62383EC0-CB3F-5AD1-4A8D-36F9F7EE9BCC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25065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教學活動介紹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5" name="Google Shape;102;p3">
            <a:extLst>
              <a:ext uri="{FF2B5EF4-FFF2-40B4-BE49-F238E27FC236}">
                <a16:creationId xmlns="" xmlns:a16="http://schemas.microsoft.com/office/drawing/2014/main" id="{A051BCDA-6B33-D187-7F31-37FB68E2A845}"/>
              </a:ext>
            </a:extLst>
          </p:cNvPr>
          <p:cNvSpPr txBox="1">
            <a:spLocks/>
          </p:cNvSpPr>
          <p:nvPr/>
        </p:nvSpPr>
        <p:spPr>
          <a:xfrm>
            <a:off x="2065423" y="2779485"/>
            <a:ext cx="6950167" cy="2336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探究與實作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彈性課程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/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校訂課程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七八九年級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3~4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節課</a:t>
            </a:r>
          </a:p>
        </p:txBody>
      </p:sp>
      <p:pic>
        <p:nvPicPr>
          <p:cNvPr id="6" name="圖片 5" descr="一張含有 螢幕擷取畫面, 設計 的圖片&#10;&#10;AI 產生的內容可能不正確。">
            <a:extLst>
              <a:ext uri="{FF2B5EF4-FFF2-40B4-BE49-F238E27FC236}">
                <a16:creationId xmlns="" xmlns:a16="http://schemas.microsoft.com/office/drawing/2014/main" id="{EEADE3B9-77DB-FBEC-51A4-E14DC7E3A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02110">
            <a:off x="8703535" y="3914774"/>
            <a:ext cx="3122015" cy="258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407772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20BB811-73A7-BB84-C259-67FBA042B8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="" xmlns:a16="http://schemas.microsoft.com/office/drawing/2014/main" id="{DDF9EAFF-6D03-ECEB-23E9-2D4376CE6A35}"/>
              </a:ext>
            </a:extLst>
          </p:cNvPr>
          <p:cNvSpPr txBox="1">
            <a:spLocks/>
          </p:cNvSpPr>
          <p:nvPr/>
        </p:nvSpPr>
        <p:spPr>
          <a:xfrm>
            <a:off x="6267450" y="2262588"/>
            <a:ext cx="4198586" cy="2332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53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學校活動中你最期昐的活動是？ 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EBF334E9-7890-1E11-99EA-6779D5F9E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7700" y="3797300"/>
            <a:ext cx="2374900" cy="265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105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3ACAE275-CAF2-BD7E-6295-F7EC44F7E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="" xmlns:a16="http://schemas.microsoft.com/office/drawing/2014/main" id="{5905E8D2-647E-0C69-995B-1C9941717880}"/>
              </a:ext>
            </a:extLst>
          </p:cNvPr>
          <p:cNvSpPr txBox="1">
            <a:spLocks/>
          </p:cNvSpPr>
          <p:nvPr/>
        </p:nvSpPr>
        <p:spPr>
          <a:xfrm>
            <a:off x="6267450" y="2262588"/>
            <a:ext cx="4198586" cy="2332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53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印象中你去過的校外教學都去哪？ 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7AF9B300-50E3-09C2-27A9-82207BBC29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7700" y="3797300"/>
            <a:ext cx="2374900" cy="265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180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731A736-D158-EABF-BDDE-D33205147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="" xmlns:a16="http://schemas.microsoft.com/office/drawing/2014/main" id="{572DA423-F2A0-A97E-99C1-17F462406B20}"/>
              </a:ext>
            </a:extLst>
          </p:cNvPr>
          <p:cNvSpPr txBox="1">
            <a:spLocks/>
          </p:cNvSpPr>
          <p:nvPr/>
        </p:nvSpPr>
        <p:spPr>
          <a:xfrm>
            <a:off x="6096000" y="2091138"/>
            <a:ext cx="4198586" cy="1534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53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想知道日治時期的學生都去哪嗎？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9344335A-DF73-3EE1-199E-BD61931A85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32972">
            <a:off x="9613900" y="3892550"/>
            <a:ext cx="2374900" cy="2654300"/>
          </a:xfrm>
          <a:prstGeom prst="rect">
            <a:avLst/>
          </a:prstGeom>
        </p:spPr>
      </p:pic>
      <p:sp>
        <p:nvSpPr>
          <p:cNvPr id="5" name="Google Shape;93;p2">
            <a:extLst>
              <a:ext uri="{FF2B5EF4-FFF2-40B4-BE49-F238E27FC236}">
                <a16:creationId xmlns="" xmlns:a16="http://schemas.microsoft.com/office/drawing/2014/main" id="{0FEDF403-7784-4A32-6958-842384C9E8E2}"/>
              </a:ext>
            </a:extLst>
          </p:cNvPr>
          <p:cNvSpPr txBox="1">
            <a:spLocks/>
          </p:cNvSpPr>
          <p:nvPr/>
        </p:nvSpPr>
        <p:spPr>
          <a:xfrm>
            <a:off x="5461000" y="3429000"/>
            <a:ext cx="5162550" cy="1534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8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日治時期在臺灣大規模施行新式教育，</a:t>
            </a:r>
            <a:endParaRPr lang="en-US" altLang="zh-TW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lnSpc>
                <a:spcPts val="28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修學旅行的理念也傳入了臺灣。</a:t>
            </a:r>
          </a:p>
        </p:txBody>
      </p:sp>
    </p:spTree>
    <p:extLst>
      <p:ext uri="{BB962C8B-B14F-4D97-AF65-F5344CB8AC3E}">
        <p14:creationId xmlns:p14="http://schemas.microsoft.com/office/powerpoint/2010/main" val="2523976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="" xmlns:a16="http://schemas.microsoft.com/office/drawing/2014/main" id="{9DD54ADB-FF31-B22C-688B-F7F03A643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7">
            <a:extLst>
              <a:ext uri="{FF2B5EF4-FFF2-40B4-BE49-F238E27FC236}">
                <a16:creationId xmlns="" xmlns:a16="http://schemas.microsoft.com/office/drawing/2014/main" id="{B0A80842-26F1-5E39-3A15-D84445352644}"/>
              </a:ext>
            </a:extLst>
          </p:cNvPr>
          <p:cNvSpPr txBox="1"/>
          <p:nvPr/>
        </p:nvSpPr>
        <p:spPr>
          <a:xfrm>
            <a:off x="1306641" y="1995196"/>
            <a:ext cx="9263329" cy="5210276"/>
          </a:xfrm>
          <a:custGeom>
            <a:avLst/>
            <a:gdLst>
              <a:gd name="connsiteX0" fmla="*/ 0 w 9263329"/>
              <a:gd name="connsiteY0" fmla="*/ 0 h 5210276"/>
              <a:gd name="connsiteX1" fmla="*/ 486325 w 9263329"/>
              <a:gd name="connsiteY1" fmla="*/ 0 h 5210276"/>
              <a:gd name="connsiteX2" fmla="*/ 787383 w 9263329"/>
              <a:gd name="connsiteY2" fmla="*/ 0 h 5210276"/>
              <a:gd name="connsiteX3" fmla="*/ 1551608 w 9263329"/>
              <a:gd name="connsiteY3" fmla="*/ 0 h 5210276"/>
              <a:gd name="connsiteX4" fmla="*/ 2037932 w 9263329"/>
              <a:gd name="connsiteY4" fmla="*/ 0 h 5210276"/>
              <a:gd name="connsiteX5" fmla="*/ 2524257 w 9263329"/>
              <a:gd name="connsiteY5" fmla="*/ 0 h 5210276"/>
              <a:gd name="connsiteX6" fmla="*/ 3288482 w 9263329"/>
              <a:gd name="connsiteY6" fmla="*/ 0 h 5210276"/>
              <a:gd name="connsiteX7" fmla="*/ 3682173 w 9263329"/>
              <a:gd name="connsiteY7" fmla="*/ 0 h 5210276"/>
              <a:gd name="connsiteX8" fmla="*/ 4446398 w 9263329"/>
              <a:gd name="connsiteY8" fmla="*/ 0 h 5210276"/>
              <a:gd name="connsiteX9" fmla="*/ 5210623 w 9263329"/>
              <a:gd name="connsiteY9" fmla="*/ 0 h 5210276"/>
              <a:gd name="connsiteX10" fmla="*/ 5789581 w 9263329"/>
              <a:gd name="connsiteY10" fmla="*/ 0 h 5210276"/>
              <a:gd name="connsiteX11" fmla="*/ 6553805 w 9263329"/>
              <a:gd name="connsiteY11" fmla="*/ 0 h 5210276"/>
              <a:gd name="connsiteX12" fmla="*/ 7040130 w 9263329"/>
              <a:gd name="connsiteY12" fmla="*/ 0 h 5210276"/>
              <a:gd name="connsiteX13" fmla="*/ 7526455 w 9263329"/>
              <a:gd name="connsiteY13" fmla="*/ 0 h 5210276"/>
              <a:gd name="connsiteX14" fmla="*/ 8198046 w 9263329"/>
              <a:gd name="connsiteY14" fmla="*/ 0 h 5210276"/>
              <a:gd name="connsiteX15" fmla="*/ 8684371 w 9263329"/>
              <a:gd name="connsiteY15" fmla="*/ 0 h 5210276"/>
              <a:gd name="connsiteX16" fmla="*/ 9263329 w 9263329"/>
              <a:gd name="connsiteY16" fmla="*/ 0 h 5210276"/>
              <a:gd name="connsiteX17" fmla="*/ 9263329 w 9263329"/>
              <a:gd name="connsiteY17" fmla="*/ 683125 h 5210276"/>
              <a:gd name="connsiteX18" fmla="*/ 9263329 w 9263329"/>
              <a:gd name="connsiteY18" fmla="*/ 1314147 h 5210276"/>
              <a:gd name="connsiteX19" fmla="*/ 9263329 w 9263329"/>
              <a:gd name="connsiteY19" fmla="*/ 1945170 h 5210276"/>
              <a:gd name="connsiteX20" fmla="*/ 9263329 w 9263329"/>
              <a:gd name="connsiteY20" fmla="*/ 2367781 h 5210276"/>
              <a:gd name="connsiteX21" fmla="*/ 9263329 w 9263329"/>
              <a:gd name="connsiteY21" fmla="*/ 2842495 h 5210276"/>
              <a:gd name="connsiteX22" fmla="*/ 9263329 w 9263329"/>
              <a:gd name="connsiteY22" fmla="*/ 3473517 h 5210276"/>
              <a:gd name="connsiteX23" fmla="*/ 9263329 w 9263329"/>
              <a:gd name="connsiteY23" fmla="*/ 4000334 h 5210276"/>
              <a:gd name="connsiteX24" fmla="*/ 9263329 w 9263329"/>
              <a:gd name="connsiteY24" fmla="*/ 4475048 h 5210276"/>
              <a:gd name="connsiteX25" fmla="*/ 9263329 w 9263329"/>
              <a:gd name="connsiteY25" fmla="*/ 5210276 h 5210276"/>
              <a:gd name="connsiteX26" fmla="*/ 8684371 w 9263329"/>
              <a:gd name="connsiteY26" fmla="*/ 5210276 h 5210276"/>
              <a:gd name="connsiteX27" fmla="*/ 8105413 w 9263329"/>
              <a:gd name="connsiteY27" fmla="*/ 5210276 h 5210276"/>
              <a:gd name="connsiteX28" fmla="*/ 7711721 w 9263329"/>
              <a:gd name="connsiteY28" fmla="*/ 5210276 h 5210276"/>
              <a:gd name="connsiteX29" fmla="*/ 7040130 w 9263329"/>
              <a:gd name="connsiteY29" fmla="*/ 5210276 h 5210276"/>
              <a:gd name="connsiteX30" fmla="*/ 6646439 w 9263329"/>
              <a:gd name="connsiteY30" fmla="*/ 5210276 h 5210276"/>
              <a:gd name="connsiteX31" fmla="*/ 5974847 w 9263329"/>
              <a:gd name="connsiteY31" fmla="*/ 5210276 h 5210276"/>
              <a:gd name="connsiteX32" fmla="*/ 5673789 w 9263329"/>
              <a:gd name="connsiteY32" fmla="*/ 5210276 h 5210276"/>
              <a:gd name="connsiteX33" fmla="*/ 5002198 w 9263329"/>
              <a:gd name="connsiteY33" fmla="*/ 5210276 h 5210276"/>
              <a:gd name="connsiteX34" fmla="*/ 4608506 w 9263329"/>
              <a:gd name="connsiteY34" fmla="*/ 5210276 h 5210276"/>
              <a:gd name="connsiteX35" fmla="*/ 4307448 w 9263329"/>
              <a:gd name="connsiteY35" fmla="*/ 5210276 h 5210276"/>
              <a:gd name="connsiteX36" fmla="*/ 3913757 w 9263329"/>
              <a:gd name="connsiteY36" fmla="*/ 5210276 h 5210276"/>
              <a:gd name="connsiteX37" fmla="*/ 3242165 w 9263329"/>
              <a:gd name="connsiteY37" fmla="*/ 5210276 h 5210276"/>
              <a:gd name="connsiteX38" fmla="*/ 2848474 w 9263329"/>
              <a:gd name="connsiteY38" fmla="*/ 5210276 h 5210276"/>
              <a:gd name="connsiteX39" fmla="*/ 2547415 w 9263329"/>
              <a:gd name="connsiteY39" fmla="*/ 5210276 h 5210276"/>
              <a:gd name="connsiteX40" fmla="*/ 2153724 w 9263329"/>
              <a:gd name="connsiteY40" fmla="*/ 5210276 h 5210276"/>
              <a:gd name="connsiteX41" fmla="*/ 1667399 w 9263329"/>
              <a:gd name="connsiteY41" fmla="*/ 5210276 h 5210276"/>
              <a:gd name="connsiteX42" fmla="*/ 1088441 w 9263329"/>
              <a:gd name="connsiteY42" fmla="*/ 5210276 h 5210276"/>
              <a:gd name="connsiteX43" fmla="*/ 694750 w 9263329"/>
              <a:gd name="connsiteY43" fmla="*/ 5210276 h 5210276"/>
              <a:gd name="connsiteX44" fmla="*/ 0 w 9263329"/>
              <a:gd name="connsiteY44" fmla="*/ 5210276 h 5210276"/>
              <a:gd name="connsiteX45" fmla="*/ 0 w 9263329"/>
              <a:gd name="connsiteY45" fmla="*/ 4631356 h 5210276"/>
              <a:gd name="connsiteX46" fmla="*/ 0 w 9263329"/>
              <a:gd name="connsiteY46" fmla="*/ 4052437 h 5210276"/>
              <a:gd name="connsiteX47" fmla="*/ 0 w 9263329"/>
              <a:gd name="connsiteY47" fmla="*/ 3473517 h 5210276"/>
              <a:gd name="connsiteX48" fmla="*/ 0 w 9263329"/>
              <a:gd name="connsiteY48" fmla="*/ 2894598 h 5210276"/>
              <a:gd name="connsiteX49" fmla="*/ 0 w 9263329"/>
              <a:gd name="connsiteY49" fmla="*/ 2367781 h 5210276"/>
              <a:gd name="connsiteX50" fmla="*/ 0 w 9263329"/>
              <a:gd name="connsiteY50" fmla="*/ 1736759 h 5210276"/>
              <a:gd name="connsiteX51" fmla="*/ 0 w 9263329"/>
              <a:gd name="connsiteY51" fmla="*/ 1157839 h 5210276"/>
              <a:gd name="connsiteX52" fmla="*/ 0 w 9263329"/>
              <a:gd name="connsiteY52" fmla="*/ 0 h 521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9263329" h="5210276" extrusionOk="0">
                <a:moveTo>
                  <a:pt x="0" y="0"/>
                </a:moveTo>
                <a:cubicBezTo>
                  <a:pt x="121938" y="-6232"/>
                  <a:pt x="283013" y="42284"/>
                  <a:pt x="486325" y="0"/>
                </a:cubicBezTo>
                <a:cubicBezTo>
                  <a:pt x="689638" y="-42284"/>
                  <a:pt x="706619" y="12387"/>
                  <a:pt x="787383" y="0"/>
                </a:cubicBezTo>
                <a:cubicBezTo>
                  <a:pt x="868147" y="-12387"/>
                  <a:pt x="1288390" y="58988"/>
                  <a:pt x="1551608" y="0"/>
                </a:cubicBezTo>
                <a:cubicBezTo>
                  <a:pt x="1814827" y="-58988"/>
                  <a:pt x="1839483" y="10138"/>
                  <a:pt x="2037932" y="0"/>
                </a:cubicBezTo>
                <a:cubicBezTo>
                  <a:pt x="2236381" y="-10138"/>
                  <a:pt x="2369115" y="18085"/>
                  <a:pt x="2524257" y="0"/>
                </a:cubicBezTo>
                <a:cubicBezTo>
                  <a:pt x="2679400" y="-18085"/>
                  <a:pt x="3109318" y="84337"/>
                  <a:pt x="3288482" y="0"/>
                </a:cubicBezTo>
                <a:cubicBezTo>
                  <a:pt x="3467647" y="-84337"/>
                  <a:pt x="3580512" y="40587"/>
                  <a:pt x="3682173" y="0"/>
                </a:cubicBezTo>
                <a:cubicBezTo>
                  <a:pt x="3783834" y="-40587"/>
                  <a:pt x="4222658" y="45189"/>
                  <a:pt x="4446398" y="0"/>
                </a:cubicBezTo>
                <a:cubicBezTo>
                  <a:pt x="4670139" y="-45189"/>
                  <a:pt x="4831403" y="64474"/>
                  <a:pt x="5210623" y="0"/>
                </a:cubicBezTo>
                <a:cubicBezTo>
                  <a:pt x="5589844" y="-64474"/>
                  <a:pt x="5671102" y="16246"/>
                  <a:pt x="5789581" y="0"/>
                </a:cubicBezTo>
                <a:cubicBezTo>
                  <a:pt x="5908060" y="-16246"/>
                  <a:pt x="6277120" y="38962"/>
                  <a:pt x="6553805" y="0"/>
                </a:cubicBezTo>
                <a:cubicBezTo>
                  <a:pt x="6830490" y="-38962"/>
                  <a:pt x="6819980" y="49732"/>
                  <a:pt x="7040130" y="0"/>
                </a:cubicBezTo>
                <a:cubicBezTo>
                  <a:pt x="7260280" y="-49732"/>
                  <a:pt x="7421115" y="51240"/>
                  <a:pt x="7526455" y="0"/>
                </a:cubicBezTo>
                <a:cubicBezTo>
                  <a:pt x="7631796" y="-51240"/>
                  <a:pt x="7956447" y="32259"/>
                  <a:pt x="8198046" y="0"/>
                </a:cubicBezTo>
                <a:cubicBezTo>
                  <a:pt x="8439645" y="-32259"/>
                  <a:pt x="8492772" y="5688"/>
                  <a:pt x="8684371" y="0"/>
                </a:cubicBezTo>
                <a:cubicBezTo>
                  <a:pt x="8875971" y="-5688"/>
                  <a:pt x="8982714" y="62775"/>
                  <a:pt x="9263329" y="0"/>
                </a:cubicBezTo>
                <a:cubicBezTo>
                  <a:pt x="9287244" y="293680"/>
                  <a:pt x="9260465" y="540173"/>
                  <a:pt x="9263329" y="683125"/>
                </a:cubicBezTo>
                <a:cubicBezTo>
                  <a:pt x="9266193" y="826077"/>
                  <a:pt x="9203436" y="1114606"/>
                  <a:pt x="9263329" y="1314147"/>
                </a:cubicBezTo>
                <a:cubicBezTo>
                  <a:pt x="9323222" y="1513688"/>
                  <a:pt x="9241717" y="1795877"/>
                  <a:pt x="9263329" y="1945170"/>
                </a:cubicBezTo>
                <a:cubicBezTo>
                  <a:pt x="9284941" y="2094463"/>
                  <a:pt x="9259998" y="2197956"/>
                  <a:pt x="9263329" y="2367781"/>
                </a:cubicBezTo>
                <a:cubicBezTo>
                  <a:pt x="9266660" y="2537606"/>
                  <a:pt x="9248942" y="2630665"/>
                  <a:pt x="9263329" y="2842495"/>
                </a:cubicBezTo>
                <a:cubicBezTo>
                  <a:pt x="9277716" y="3054325"/>
                  <a:pt x="9220906" y="3168182"/>
                  <a:pt x="9263329" y="3473517"/>
                </a:cubicBezTo>
                <a:cubicBezTo>
                  <a:pt x="9305752" y="3778852"/>
                  <a:pt x="9253638" y="3760272"/>
                  <a:pt x="9263329" y="4000334"/>
                </a:cubicBezTo>
                <a:cubicBezTo>
                  <a:pt x="9273020" y="4240396"/>
                  <a:pt x="9240869" y="4291414"/>
                  <a:pt x="9263329" y="4475048"/>
                </a:cubicBezTo>
                <a:cubicBezTo>
                  <a:pt x="9285789" y="4658682"/>
                  <a:pt x="9238648" y="4990266"/>
                  <a:pt x="9263329" y="5210276"/>
                </a:cubicBezTo>
                <a:cubicBezTo>
                  <a:pt x="9119926" y="5261996"/>
                  <a:pt x="8951929" y="5159689"/>
                  <a:pt x="8684371" y="5210276"/>
                </a:cubicBezTo>
                <a:cubicBezTo>
                  <a:pt x="8416813" y="5260863"/>
                  <a:pt x="8301499" y="5162122"/>
                  <a:pt x="8105413" y="5210276"/>
                </a:cubicBezTo>
                <a:cubicBezTo>
                  <a:pt x="7909327" y="5258430"/>
                  <a:pt x="7810371" y="5199967"/>
                  <a:pt x="7711721" y="5210276"/>
                </a:cubicBezTo>
                <a:cubicBezTo>
                  <a:pt x="7613071" y="5220585"/>
                  <a:pt x="7351407" y="5174931"/>
                  <a:pt x="7040130" y="5210276"/>
                </a:cubicBezTo>
                <a:cubicBezTo>
                  <a:pt x="6728853" y="5245621"/>
                  <a:pt x="6744457" y="5192141"/>
                  <a:pt x="6646439" y="5210276"/>
                </a:cubicBezTo>
                <a:cubicBezTo>
                  <a:pt x="6548421" y="5228411"/>
                  <a:pt x="6289700" y="5170953"/>
                  <a:pt x="5974847" y="5210276"/>
                </a:cubicBezTo>
                <a:cubicBezTo>
                  <a:pt x="5659994" y="5249599"/>
                  <a:pt x="5770604" y="5189195"/>
                  <a:pt x="5673789" y="5210276"/>
                </a:cubicBezTo>
                <a:cubicBezTo>
                  <a:pt x="5576974" y="5231357"/>
                  <a:pt x="5194420" y="5155057"/>
                  <a:pt x="5002198" y="5210276"/>
                </a:cubicBezTo>
                <a:cubicBezTo>
                  <a:pt x="4809976" y="5265495"/>
                  <a:pt x="4714221" y="5203910"/>
                  <a:pt x="4608506" y="5210276"/>
                </a:cubicBezTo>
                <a:cubicBezTo>
                  <a:pt x="4502791" y="5216642"/>
                  <a:pt x="4378900" y="5196543"/>
                  <a:pt x="4307448" y="5210276"/>
                </a:cubicBezTo>
                <a:cubicBezTo>
                  <a:pt x="4235996" y="5224009"/>
                  <a:pt x="3997831" y="5208687"/>
                  <a:pt x="3913757" y="5210276"/>
                </a:cubicBezTo>
                <a:cubicBezTo>
                  <a:pt x="3829683" y="5211865"/>
                  <a:pt x="3474310" y="5193698"/>
                  <a:pt x="3242165" y="5210276"/>
                </a:cubicBezTo>
                <a:cubicBezTo>
                  <a:pt x="3010020" y="5226854"/>
                  <a:pt x="2980874" y="5209549"/>
                  <a:pt x="2848474" y="5210276"/>
                </a:cubicBezTo>
                <a:cubicBezTo>
                  <a:pt x="2716074" y="5211003"/>
                  <a:pt x="2672738" y="5179935"/>
                  <a:pt x="2547415" y="5210276"/>
                </a:cubicBezTo>
                <a:cubicBezTo>
                  <a:pt x="2422092" y="5240617"/>
                  <a:pt x="2345441" y="5185711"/>
                  <a:pt x="2153724" y="5210276"/>
                </a:cubicBezTo>
                <a:cubicBezTo>
                  <a:pt x="1962007" y="5234841"/>
                  <a:pt x="1776224" y="5190217"/>
                  <a:pt x="1667399" y="5210276"/>
                </a:cubicBezTo>
                <a:cubicBezTo>
                  <a:pt x="1558574" y="5230335"/>
                  <a:pt x="1212020" y="5165077"/>
                  <a:pt x="1088441" y="5210276"/>
                </a:cubicBezTo>
                <a:cubicBezTo>
                  <a:pt x="964862" y="5255475"/>
                  <a:pt x="783318" y="5187877"/>
                  <a:pt x="694750" y="5210276"/>
                </a:cubicBezTo>
                <a:cubicBezTo>
                  <a:pt x="606182" y="5232675"/>
                  <a:pt x="282596" y="5206405"/>
                  <a:pt x="0" y="5210276"/>
                </a:cubicBezTo>
                <a:cubicBezTo>
                  <a:pt x="-46897" y="4920907"/>
                  <a:pt x="4034" y="4844367"/>
                  <a:pt x="0" y="4631356"/>
                </a:cubicBezTo>
                <a:cubicBezTo>
                  <a:pt x="-4034" y="4418345"/>
                  <a:pt x="66938" y="4234587"/>
                  <a:pt x="0" y="4052437"/>
                </a:cubicBezTo>
                <a:cubicBezTo>
                  <a:pt x="-66938" y="3870287"/>
                  <a:pt x="26464" y="3761461"/>
                  <a:pt x="0" y="3473517"/>
                </a:cubicBezTo>
                <a:cubicBezTo>
                  <a:pt x="-26464" y="3185573"/>
                  <a:pt x="42422" y="3020484"/>
                  <a:pt x="0" y="2894598"/>
                </a:cubicBezTo>
                <a:cubicBezTo>
                  <a:pt x="-42422" y="2768712"/>
                  <a:pt x="21402" y="2497258"/>
                  <a:pt x="0" y="2367781"/>
                </a:cubicBezTo>
                <a:cubicBezTo>
                  <a:pt x="-21402" y="2238304"/>
                  <a:pt x="40587" y="2017559"/>
                  <a:pt x="0" y="1736759"/>
                </a:cubicBezTo>
                <a:cubicBezTo>
                  <a:pt x="-40587" y="1455959"/>
                  <a:pt x="43800" y="1340879"/>
                  <a:pt x="0" y="1157839"/>
                </a:cubicBezTo>
                <a:cubicBezTo>
                  <a:pt x="-43800" y="974799"/>
                  <a:pt x="117433" y="504633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源自日文「修学旅行</a:t>
            </a:r>
            <a:r>
              <a:rPr lang="ja-JP" altLang="en-US" sz="2400" b="1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しゅうがくりょこう</a:t>
            </a:r>
            <a:r>
              <a:rPr lang="ja-JP" altLang="en-US" sz="240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」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為由學校規劃、師長帶領學生，至校外體驗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文化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和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產業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等重要領域（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004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）。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修學旅行多數安排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長日程與長距離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，舉辦時間以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年末冬季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為多數。 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修學旅行分成島內旅行與海外旅行，臺灣島內旅行又可在細分為大範圍的環島旅行，以及分別北中南東各區的區域旅行。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此種旅行經常摻雜著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日本展示現代化殖民成果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的意味，並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/>
            </a:r>
            <a:b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強化學生對國家的認同感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。</a:t>
            </a:r>
          </a:p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400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400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564202E1-D4B7-68B0-EF13-686002F741C1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85194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什麼是「修學旅行」？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96793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="" xmlns:a16="http://schemas.microsoft.com/office/drawing/2014/main" id="{924276CF-D5D5-95FA-16AC-1219528F8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7">
            <a:extLst>
              <a:ext uri="{FF2B5EF4-FFF2-40B4-BE49-F238E27FC236}">
                <a16:creationId xmlns="" xmlns:a16="http://schemas.microsoft.com/office/drawing/2014/main" id="{38661DD5-3C06-708D-6899-F8032AA6832D}"/>
              </a:ext>
            </a:extLst>
          </p:cNvPr>
          <p:cNvSpPr txBox="1"/>
          <p:nvPr/>
        </p:nvSpPr>
        <p:spPr>
          <a:xfrm>
            <a:off x="1178625" y="1957047"/>
            <a:ext cx="9574719" cy="4442180"/>
          </a:xfrm>
          <a:custGeom>
            <a:avLst/>
            <a:gdLst>
              <a:gd name="connsiteX0" fmla="*/ 0 w 9574719"/>
              <a:gd name="connsiteY0" fmla="*/ 0 h 4442180"/>
              <a:gd name="connsiteX1" fmla="*/ 502673 w 9574719"/>
              <a:gd name="connsiteY1" fmla="*/ 0 h 4442180"/>
              <a:gd name="connsiteX2" fmla="*/ 813851 w 9574719"/>
              <a:gd name="connsiteY2" fmla="*/ 0 h 4442180"/>
              <a:gd name="connsiteX3" fmla="*/ 1603765 w 9574719"/>
              <a:gd name="connsiteY3" fmla="*/ 0 h 4442180"/>
              <a:gd name="connsiteX4" fmla="*/ 2106438 w 9574719"/>
              <a:gd name="connsiteY4" fmla="*/ 0 h 4442180"/>
              <a:gd name="connsiteX5" fmla="*/ 2609111 w 9574719"/>
              <a:gd name="connsiteY5" fmla="*/ 0 h 4442180"/>
              <a:gd name="connsiteX6" fmla="*/ 3399025 w 9574719"/>
              <a:gd name="connsiteY6" fmla="*/ 0 h 4442180"/>
              <a:gd name="connsiteX7" fmla="*/ 3805951 w 9574719"/>
              <a:gd name="connsiteY7" fmla="*/ 0 h 4442180"/>
              <a:gd name="connsiteX8" fmla="*/ 4595865 w 9574719"/>
              <a:gd name="connsiteY8" fmla="*/ 0 h 4442180"/>
              <a:gd name="connsiteX9" fmla="*/ 5385779 w 9574719"/>
              <a:gd name="connsiteY9" fmla="*/ 0 h 4442180"/>
              <a:gd name="connsiteX10" fmla="*/ 5984199 w 9574719"/>
              <a:gd name="connsiteY10" fmla="*/ 0 h 4442180"/>
              <a:gd name="connsiteX11" fmla="*/ 6774114 w 9574719"/>
              <a:gd name="connsiteY11" fmla="*/ 0 h 4442180"/>
              <a:gd name="connsiteX12" fmla="*/ 7276786 w 9574719"/>
              <a:gd name="connsiteY12" fmla="*/ 0 h 4442180"/>
              <a:gd name="connsiteX13" fmla="*/ 7779459 w 9574719"/>
              <a:gd name="connsiteY13" fmla="*/ 0 h 4442180"/>
              <a:gd name="connsiteX14" fmla="*/ 8473626 w 9574719"/>
              <a:gd name="connsiteY14" fmla="*/ 0 h 4442180"/>
              <a:gd name="connsiteX15" fmla="*/ 8976299 w 9574719"/>
              <a:gd name="connsiteY15" fmla="*/ 0 h 4442180"/>
              <a:gd name="connsiteX16" fmla="*/ 9574719 w 9574719"/>
              <a:gd name="connsiteY16" fmla="*/ 0 h 4442180"/>
              <a:gd name="connsiteX17" fmla="*/ 9574719 w 9574719"/>
              <a:gd name="connsiteY17" fmla="*/ 644116 h 4442180"/>
              <a:gd name="connsiteX18" fmla="*/ 9574719 w 9574719"/>
              <a:gd name="connsiteY18" fmla="*/ 1243810 h 4442180"/>
              <a:gd name="connsiteX19" fmla="*/ 9574719 w 9574719"/>
              <a:gd name="connsiteY19" fmla="*/ 1843505 h 4442180"/>
              <a:gd name="connsiteX20" fmla="*/ 9574719 w 9574719"/>
              <a:gd name="connsiteY20" fmla="*/ 2265512 h 4442180"/>
              <a:gd name="connsiteX21" fmla="*/ 9574719 w 9574719"/>
              <a:gd name="connsiteY21" fmla="*/ 2731941 h 4442180"/>
              <a:gd name="connsiteX22" fmla="*/ 9574719 w 9574719"/>
              <a:gd name="connsiteY22" fmla="*/ 3331635 h 4442180"/>
              <a:gd name="connsiteX23" fmla="*/ 9574719 w 9574719"/>
              <a:gd name="connsiteY23" fmla="*/ 3842486 h 4442180"/>
              <a:gd name="connsiteX24" fmla="*/ 9574719 w 9574719"/>
              <a:gd name="connsiteY24" fmla="*/ 4442180 h 4442180"/>
              <a:gd name="connsiteX25" fmla="*/ 8880552 w 9574719"/>
              <a:gd name="connsiteY25" fmla="*/ 4442180 h 4442180"/>
              <a:gd name="connsiteX26" fmla="*/ 8569374 w 9574719"/>
              <a:gd name="connsiteY26" fmla="*/ 4442180 h 4442180"/>
              <a:gd name="connsiteX27" fmla="*/ 7970954 w 9574719"/>
              <a:gd name="connsiteY27" fmla="*/ 4442180 h 4442180"/>
              <a:gd name="connsiteX28" fmla="*/ 7564028 w 9574719"/>
              <a:gd name="connsiteY28" fmla="*/ 4442180 h 4442180"/>
              <a:gd name="connsiteX29" fmla="*/ 6869861 w 9574719"/>
              <a:gd name="connsiteY29" fmla="*/ 4442180 h 4442180"/>
              <a:gd name="connsiteX30" fmla="*/ 6462935 w 9574719"/>
              <a:gd name="connsiteY30" fmla="*/ 4442180 h 4442180"/>
              <a:gd name="connsiteX31" fmla="*/ 5768768 w 9574719"/>
              <a:gd name="connsiteY31" fmla="*/ 4442180 h 4442180"/>
              <a:gd name="connsiteX32" fmla="*/ 5457590 w 9574719"/>
              <a:gd name="connsiteY32" fmla="*/ 4442180 h 4442180"/>
              <a:gd name="connsiteX33" fmla="*/ 4763423 w 9574719"/>
              <a:gd name="connsiteY33" fmla="*/ 4442180 h 4442180"/>
              <a:gd name="connsiteX34" fmla="*/ 4356497 w 9574719"/>
              <a:gd name="connsiteY34" fmla="*/ 4442180 h 4442180"/>
              <a:gd name="connsiteX35" fmla="*/ 4045319 w 9574719"/>
              <a:gd name="connsiteY35" fmla="*/ 4442180 h 4442180"/>
              <a:gd name="connsiteX36" fmla="*/ 3638393 w 9574719"/>
              <a:gd name="connsiteY36" fmla="*/ 4442180 h 4442180"/>
              <a:gd name="connsiteX37" fmla="*/ 2944226 w 9574719"/>
              <a:gd name="connsiteY37" fmla="*/ 4442180 h 4442180"/>
              <a:gd name="connsiteX38" fmla="*/ 2537301 w 9574719"/>
              <a:gd name="connsiteY38" fmla="*/ 4442180 h 4442180"/>
              <a:gd name="connsiteX39" fmla="*/ 2226122 w 9574719"/>
              <a:gd name="connsiteY39" fmla="*/ 4442180 h 4442180"/>
              <a:gd name="connsiteX40" fmla="*/ 1819197 w 9574719"/>
              <a:gd name="connsiteY40" fmla="*/ 4442180 h 4442180"/>
              <a:gd name="connsiteX41" fmla="*/ 1316524 w 9574719"/>
              <a:gd name="connsiteY41" fmla="*/ 4442180 h 4442180"/>
              <a:gd name="connsiteX42" fmla="*/ 718104 w 9574719"/>
              <a:gd name="connsiteY42" fmla="*/ 4442180 h 4442180"/>
              <a:gd name="connsiteX43" fmla="*/ 0 w 9574719"/>
              <a:gd name="connsiteY43" fmla="*/ 4442180 h 4442180"/>
              <a:gd name="connsiteX44" fmla="*/ 0 w 9574719"/>
              <a:gd name="connsiteY44" fmla="*/ 3798064 h 4442180"/>
              <a:gd name="connsiteX45" fmla="*/ 0 w 9574719"/>
              <a:gd name="connsiteY45" fmla="*/ 3242791 h 4442180"/>
              <a:gd name="connsiteX46" fmla="*/ 0 w 9574719"/>
              <a:gd name="connsiteY46" fmla="*/ 2687519 h 4442180"/>
              <a:gd name="connsiteX47" fmla="*/ 0 w 9574719"/>
              <a:gd name="connsiteY47" fmla="*/ 2132246 h 4442180"/>
              <a:gd name="connsiteX48" fmla="*/ 0 w 9574719"/>
              <a:gd name="connsiteY48" fmla="*/ 1576974 h 4442180"/>
              <a:gd name="connsiteX49" fmla="*/ 0 w 9574719"/>
              <a:gd name="connsiteY49" fmla="*/ 1066123 h 4442180"/>
              <a:gd name="connsiteX50" fmla="*/ 0 w 9574719"/>
              <a:gd name="connsiteY50" fmla="*/ 0 h 444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9574719" h="4442180" extrusionOk="0">
                <a:moveTo>
                  <a:pt x="0" y="0"/>
                </a:moveTo>
                <a:cubicBezTo>
                  <a:pt x="105985" y="-14886"/>
                  <a:pt x="331429" y="32387"/>
                  <a:pt x="502673" y="0"/>
                </a:cubicBezTo>
                <a:cubicBezTo>
                  <a:pt x="673917" y="-32387"/>
                  <a:pt x="679492" y="11048"/>
                  <a:pt x="813851" y="0"/>
                </a:cubicBezTo>
                <a:cubicBezTo>
                  <a:pt x="948210" y="-11048"/>
                  <a:pt x="1301391" y="68032"/>
                  <a:pt x="1603765" y="0"/>
                </a:cubicBezTo>
                <a:cubicBezTo>
                  <a:pt x="1906139" y="-68032"/>
                  <a:pt x="1894495" y="13038"/>
                  <a:pt x="2106438" y="0"/>
                </a:cubicBezTo>
                <a:cubicBezTo>
                  <a:pt x="2318381" y="-13038"/>
                  <a:pt x="2498056" y="24402"/>
                  <a:pt x="2609111" y="0"/>
                </a:cubicBezTo>
                <a:cubicBezTo>
                  <a:pt x="2720166" y="-24402"/>
                  <a:pt x="3063637" y="70714"/>
                  <a:pt x="3399025" y="0"/>
                </a:cubicBezTo>
                <a:cubicBezTo>
                  <a:pt x="3734413" y="-70714"/>
                  <a:pt x="3623031" y="45575"/>
                  <a:pt x="3805951" y="0"/>
                </a:cubicBezTo>
                <a:cubicBezTo>
                  <a:pt x="3988871" y="-45575"/>
                  <a:pt x="4353085" y="25887"/>
                  <a:pt x="4595865" y="0"/>
                </a:cubicBezTo>
                <a:cubicBezTo>
                  <a:pt x="4838645" y="-25887"/>
                  <a:pt x="5087032" y="69842"/>
                  <a:pt x="5385779" y="0"/>
                </a:cubicBezTo>
                <a:cubicBezTo>
                  <a:pt x="5684526" y="-69842"/>
                  <a:pt x="5797315" y="43146"/>
                  <a:pt x="5984199" y="0"/>
                </a:cubicBezTo>
                <a:cubicBezTo>
                  <a:pt x="6171083" y="-43146"/>
                  <a:pt x="6406491" y="39709"/>
                  <a:pt x="6774114" y="0"/>
                </a:cubicBezTo>
                <a:cubicBezTo>
                  <a:pt x="7141738" y="-39709"/>
                  <a:pt x="7031740" y="44894"/>
                  <a:pt x="7276786" y="0"/>
                </a:cubicBezTo>
                <a:cubicBezTo>
                  <a:pt x="7521832" y="-44894"/>
                  <a:pt x="7587080" y="52"/>
                  <a:pt x="7779459" y="0"/>
                </a:cubicBezTo>
                <a:cubicBezTo>
                  <a:pt x="7971838" y="-52"/>
                  <a:pt x="8176753" y="71488"/>
                  <a:pt x="8473626" y="0"/>
                </a:cubicBezTo>
                <a:cubicBezTo>
                  <a:pt x="8770499" y="-71488"/>
                  <a:pt x="8868062" y="6395"/>
                  <a:pt x="8976299" y="0"/>
                </a:cubicBezTo>
                <a:cubicBezTo>
                  <a:pt x="9084536" y="-6395"/>
                  <a:pt x="9357605" y="25706"/>
                  <a:pt x="9574719" y="0"/>
                </a:cubicBezTo>
                <a:cubicBezTo>
                  <a:pt x="9581320" y="252255"/>
                  <a:pt x="9526170" y="322840"/>
                  <a:pt x="9574719" y="644116"/>
                </a:cubicBezTo>
                <a:cubicBezTo>
                  <a:pt x="9623268" y="965392"/>
                  <a:pt x="9537165" y="1120147"/>
                  <a:pt x="9574719" y="1243810"/>
                </a:cubicBezTo>
                <a:cubicBezTo>
                  <a:pt x="9612273" y="1367473"/>
                  <a:pt x="9523343" y="1568382"/>
                  <a:pt x="9574719" y="1843505"/>
                </a:cubicBezTo>
                <a:cubicBezTo>
                  <a:pt x="9626095" y="2118629"/>
                  <a:pt x="9572389" y="2097382"/>
                  <a:pt x="9574719" y="2265512"/>
                </a:cubicBezTo>
                <a:cubicBezTo>
                  <a:pt x="9577049" y="2433642"/>
                  <a:pt x="9565487" y="2597906"/>
                  <a:pt x="9574719" y="2731941"/>
                </a:cubicBezTo>
                <a:cubicBezTo>
                  <a:pt x="9583951" y="2865976"/>
                  <a:pt x="9540736" y="3164228"/>
                  <a:pt x="9574719" y="3331635"/>
                </a:cubicBezTo>
                <a:cubicBezTo>
                  <a:pt x="9608702" y="3499042"/>
                  <a:pt x="9569861" y="3607036"/>
                  <a:pt x="9574719" y="3842486"/>
                </a:cubicBezTo>
                <a:cubicBezTo>
                  <a:pt x="9579577" y="4077936"/>
                  <a:pt x="9518340" y="4273002"/>
                  <a:pt x="9574719" y="4442180"/>
                </a:cubicBezTo>
                <a:cubicBezTo>
                  <a:pt x="9313753" y="4507089"/>
                  <a:pt x="9142055" y="4396680"/>
                  <a:pt x="8880552" y="4442180"/>
                </a:cubicBezTo>
                <a:cubicBezTo>
                  <a:pt x="8619049" y="4487680"/>
                  <a:pt x="8680832" y="4424114"/>
                  <a:pt x="8569374" y="4442180"/>
                </a:cubicBezTo>
                <a:cubicBezTo>
                  <a:pt x="8457916" y="4460246"/>
                  <a:pt x="8225430" y="4400349"/>
                  <a:pt x="7970954" y="4442180"/>
                </a:cubicBezTo>
                <a:cubicBezTo>
                  <a:pt x="7716478" y="4484011"/>
                  <a:pt x="7763519" y="4402799"/>
                  <a:pt x="7564028" y="4442180"/>
                </a:cubicBezTo>
                <a:cubicBezTo>
                  <a:pt x="7364537" y="4481561"/>
                  <a:pt x="7085061" y="4431195"/>
                  <a:pt x="6869861" y="4442180"/>
                </a:cubicBezTo>
                <a:cubicBezTo>
                  <a:pt x="6654661" y="4453165"/>
                  <a:pt x="6601796" y="4424298"/>
                  <a:pt x="6462935" y="4442180"/>
                </a:cubicBezTo>
                <a:cubicBezTo>
                  <a:pt x="6324074" y="4460062"/>
                  <a:pt x="6071382" y="4432988"/>
                  <a:pt x="5768768" y="4442180"/>
                </a:cubicBezTo>
                <a:cubicBezTo>
                  <a:pt x="5466154" y="4451372"/>
                  <a:pt x="5521812" y="4411560"/>
                  <a:pt x="5457590" y="4442180"/>
                </a:cubicBezTo>
                <a:cubicBezTo>
                  <a:pt x="5393368" y="4472800"/>
                  <a:pt x="4924385" y="4425899"/>
                  <a:pt x="4763423" y="4442180"/>
                </a:cubicBezTo>
                <a:cubicBezTo>
                  <a:pt x="4602461" y="4458461"/>
                  <a:pt x="4525020" y="4398836"/>
                  <a:pt x="4356497" y="4442180"/>
                </a:cubicBezTo>
                <a:cubicBezTo>
                  <a:pt x="4187974" y="4485524"/>
                  <a:pt x="4166046" y="4417769"/>
                  <a:pt x="4045319" y="4442180"/>
                </a:cubicBezTo>
                <a:cubicBezTo>
                  <a:pt x="3924592" y="4466591"/>
                  <a:pt x="3802111" y="4441706"/>
                  <a:pt x="3638393" y="4442180"/>
                </a:cubicBezTo>
                <a:cubicBezTo>
                  <a:pt x="3474675" y="4442654"/>
                  <a:pt x="3275832" y="4386451"/>
                  <a:pt x="2944226" y="4442180"/>
                </a:cubicBezTo>
                <a:cubicBezTo>
                  <a:pt x="2612620" y="4497909"/>
                  <a:pt x="2733911" y="4431832"/>
                  <a:pt x="2537301" y="4442180"/>
                </a:cubicBezTo>
                <a:cubicBezTo>
                  <a:pt x="2340692" y="4452528"/>
                  <a:pt x="2312784" y="4441976"/>
                  <a:pt x="2226122" y="4442180"/>
                </a:cubicBezTo>
                <a:cubicBezTo>
                  <a:pt x="2139460" y="4442384"/>
                  <a:pt x="1962440" y="4395815"/>
                  <a:pt x="1819197" y="4442180"/>
                </a:cubicBezTo>
                <a:cubicBezTo>
                  <a:pt x="1675955" y="4488545"/>
                  <a:pt x="1520687" y="4439069"/>
                  <a:pt x="1316524" y="4442180"/>
                </a:cubicBezTo>
                <a:cubicBezTo>
                  <a:pt x="1112361" y="4445291"/>
                  <a:pt x="899871" y="4435251"/>
                  <a:pt x="718104" y="4442180"/>
                </a:cubicBezTo>
                <a:cubicBezTo>
                  <a:pt x="536337" y="4449109"/>
                  <a:pt x="179765" y="4407162"/>
                  <a:pt x="0" y="4442180"/>
                </a:cubicBezTo>
                <a:cubicBezTo>
                  <a:pt x="-59193" y="4306322"/>
                  <a:pt x="73029" y="4100600"/>
                  <a:pt x="0" y="3798064"/>
                </a:cubicBezTo>
                <a:cubicBezTo>
                  <a:pt x="-73029" y="3495528"/>
                  <a:pt x="23566" y="3497845"/>
                  <a:pt x="0" y="3242791"/>
                </a:cubicBezTo>
                <a:cubicBezTo>
                  <a:pt x="-23566" y="2987737"/>
                  <a:pt x="29301" y="2829410"/>
                  <a:pt x="0" y="2687519"/>
                </a:cubicBezTo>
                <a:cubicBezTo>
                  <a:pt x="-29301" y="2545628"/>
                  <a:pt x="16063" y="2344653"/>
                  <a:pt x="0" y="2132246"/>
                </a:cubicBezTo>
                <a:cubicBezTo>
                  <a:pt x="-16063" y="1919839"/>
                  <a:pt x="1690" y="1741956"/>
                  <a:pt x="0" y="1576974"/>
                </a:cubicBezTo>
                <a:cubicBezTo>
                  <a:pt x="-1690" y="1411992"/>
                  <a:pt x="11557" y="1261016"/>
                  <a:pt x="0" y="1066123"/>
                </a:cubicBezTo>
                <a:cubicBezTo>
                  <a:pt x="-11557" y="871230"/>
                  <a:pt x="99135" y="332713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 fontScale="92500"/>
          </a:bodyPr>
          <a:lstStyle/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其與「遠足」之差異，在於遠足是在步行所能到達之範圍內，以一日往返為原則所施行的校外活動；而修學旅行則可運用各種交通工具，旅行時間亦較長。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確定成行後，同學便會固定儲蓄，或在學費中預先收取費用。出發前，老師還會引導學生</a:t>
            </a:r>
            <a:r>
              <a:rPr lang="zh-TW" altLang="en-US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針對參訪地點搜集資料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。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有些學校甚至會提供</a:t>
            </a:r>
            <a:r>
              <a:rPr lang="zh-TW" altLang="en-US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必備品清單或製作旅行、旅行指南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給學生，為的就是要讓旅程既有趣又安全。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修學旅行結束後，學校老師會</a:t>
            </a:r>
            <a:r>
              <a:rPr lang="zh-TW" altLang="en-US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安排學生展示旅程中的所見所聞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。</a:t>
            </a:r>
          </a:p>
          <a:p>
            <a:pPr lvl="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800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A069D420-51DE-84B7-FAD8-032E6F09DFC1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85194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什麼是「修學旅行」？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691035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藍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3705</TotalTime>
  <Words>1752</Words>
  <Application>Microsoft Office PowerPoint</Application>
  <PresentationFormat>寬螢幕</PresentationFormat>
  <Paragraphs>190</Paragraphs>
  <Slides>36</Slides>
  <Notes>22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36</vt:i4>
      </vt:variant>
    </vt:vector>
  </HeadingPairs>
  <TitlesOfParts>
    <vt:vector size="45" baseType="lpstr">
      <vt:lpstr>Aptos</vt:lpstr>
      <vt:lpstr>Microsoft JhengHei</vt:lpstr>
      <vt:lpstr>Microsoft JhengHei</vt:lpstr>
      <vt:lpstr>新細明體</vt:lpstr>
      <vt:lpstr>Arial</vt:lpstr>
      <vt:lpstr>Calibri</vt:lpstr>
      <vt:lpstr>Wingdings</vt:lpstr>
      <vt:lpstr>自訂設計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彩券如何 從 愛國 到 公益 ？</dc:title>
  <dc:creator>Kuma</dc:creator>
  <cp:lastModifiedBy>Microsoft 帳戶</cp:lastModifiedBy>
  <cp:revision>104</cp:revision>
  <dcterms:created xsi:type="dcterms:W3CDTF">2024-11-05T09:50:48Z</dcterms:created>
  <dcterms:modified xsi:type="dcterms:W3CDTF">2025-09-30T05:48:31Z</dcterms:modified>
</cp:coreProperties>
</file>