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1" r:id="rId12"/>
    <p:sldId id="265" r:id="rId13"/>
    <p:sldId id="266" r:id="rId14"/>
    <p:sldId id="267" r:id="rId15"/>
    <p:sldId id="268" r:id="rId16"/>
    <p:sldId id="269" r:id="rId17"/>
  </p:sldIdLst>
  <p:sldSz cx="14630400" cy="8229600"/>
  <p:notesSz cx="8229600" cy="14630400"/>
  <p:embeddedFontLst>
    <p:embeddedFont>
      <p:font typeface="Barlow Bold" panose="00000800000000000000" pitchFamily="2" charset="0"/>
      <p:bold r:id="rId19"/>
    </p:embeddedFont>
    <p:embeddedFont>
      <p:font typeface="Microsoft YaHei" panose="020B0503020204020204" pitchFamily="34" charset="-122"/>
      <p:regular r:id="rId20"/>
      <p:bold r:id="rId21"/>
    </p:embeddedFont>
    <p:embeddedFont>
      <p:font typeface="Yu Mincho Demibold" panose="02020600000000000000" pitchFamily="18" charset="-128"/>
      <p:bold r:id="rId22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DD63EE-2F4E-4B19-AE16-EAD6EB4F2C29}" v="8" dt="2025-06-21T18:13:36.4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46" d="100"/>
          <a:sy n="46" d="100"/>
        </p:scale>
        <p:origin x="39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一一 江" userId="b4aec29dcf7f7bb0" providerId="LiveId" clId="{CEDD63EE-2F4E-4B19-AE16-EAD6EB4F2C29}"/>
    <pc:docChg chg="undo custSel addSld delSld modSld modMainMaster">
      <pc:chgData name="一一 江" userId="b4aec29dcf7f7bb0" providerId="LiveId" clId="{CEDD63EE-2F4E-4B19-AE16-EAD6EB4F2C29}" dt="2025-06-21T18:15:01.604" v="92" actId="404"/>
      <pc:docMkLst>
        <pc:docMk/>
      </pc:docMkLst>
      <pc:sldChg chg="modSp mod">
        <pc:chgData name="一一 江" userId="b4aec29dcf7f7bb0" providerId="LiveId" clId="{CEDD63EE-2F4E-4B19-AE16-EAD6EB4F2C29}" dt="2025-06-21T16:43:02.542" v="8" actId="2711"/>
        <pc:sldMkLst>
          <pc:docMk/>
          <pc:sldMk cId="0" sldId="256"/>
        </pc:sldMkLst>
        <pc:spChg chg="mod">
          <ac:chgData name="一一 江" userId="b4aec29dcf7f7bb0" providerId="LiveId" clId="{CEDD63EE-2F4E-4B19-AE16-EAD6EB4F2C29}" dt="2025-06-21T16:41:40.769" v="1" actId="2711"/>
          <ac:spMkLst>
            <pc:docMk/>
            <pc:sldMk cId="0" sldId="256"/>
            <ac:spMk id="3" creationId="{00000000-0000-0000-0000-000000000000}"/>
          </ac:spMkLst>
        </pc:spChg>
        <pc:spChg chg="mod">
          <ac:chgData name="一一 江" userId="b4aec29dcf7f7bb0" providerId="LiveId" clId="{CEDD63EE-2F4E-4B19-AE16-EAD6EB4F2C29}" dt="2025-06-21T16:43:02.542" v="8" actId="2711"/>
          <ac:spMkLst>
            <pc:docMk/>
            <pc:sldMk cId="0" sldId="256"/>
            <ac:spMk id="4" creationId="{00000000-0000-0000-0000-000000000000}"/>
          </ac:spMkLst>
        </pc:spChg>
      </pc:sldChg>
      <pc:sldChg chg="modSp mod">
        <pc:chgData name="一一 江" userId="b4aec29dcf7f7bb0" providerId="LiveId" clId="{CEDD63EE-2F4E-4B19-AE16-EAD6EB4F2C29}" dt="2025-06-21T16:43:33.813" v="11" actId="2711"/>
        <pc:sldMkLst>
          <pc:docMk/>
          <pc:sldMk cId="0" sldId="257"/>
        </pc:sldMkLst>
        <pc:spChg chg="mod">
          <ac:chgData name="一一 江" userId="b4aec29dcf7f7bb0" providerId="LiveId" clId="{CEDD63EE-2F4E-4B19-AE16-EAD6EB4F2C29}" dt="2025-06-21T16:43:17.535" v="10" actId="255"/>
          <ac:spMkLst>
            <pc:docMk/>
            <pc:sldMk cId="0" sldId="257"/>
            <ac:spMk id="2" creationId="{00000000-0000-0000-0000-000000000000}"/>
          </ac:spMkLst>
        </pc:spChg>
        <pc:spChg chg="mod">
          <ac:chgData name="一一 江" userId="b4aec29dcf7f7bb0" providerId="LiveId" clId="{CEDD63EE-2F4E-4B19-AE16-EAD6EB4F2C29}" dt="2025-06-21T16:43:33.813" v="11" actId="2711"/>
          <ac:spMkLst>
            <pc:docMk/>
            <pc:sldMk cId="0" sldId="257"/>
            <ac:spMk id="4" creationId="{00000000-0000-0000-0000-000000000000}"/>
          </ac:spMkLst>
        </pc:spChg>
        <pc:spChg chg="mod">
          <ac:chgData name="一一 江" userId="b4aec29dcf7f7bb0" providerId="LiveId" clId="{CEDD63EE-2F4E-4B19-AE16-EAD6EB4F2C29}" dt="2025-06-21T16:43:33.813" v="11" actId="2711"/>
          <ac:spMkLst>
            <pc:docMk/>
            <pc:sldMk cId="0" sldId="257"/>
            <ac:spMk id="5" creationId="{00000000-0000-0000-0000-000000000000}"/>
          </ac:spMkLst>
        </pc:spChg>
        <pc:spChg chg="mod">
          <ac:chgData name="一一 江" userId="b4aec29dcf7f7bb0" providerId="LiveId" clId="{CEDD63EE-2F4E-4B19-AE16-EAD6EB4F2C29}" dt="2025-06-21T16:43:33.813" v="11" actId="2711"/>
          <ac:spMkLst>
            <pc:docMk/>
            <pc:sldMk cId="0" sldId="257"/>
            <ac:spMk id="7" creationId="{00000000-0000-0000-0000-000000000000}"/>
          </ac:spMkLst>
        </pc:spChg>
        <pc:spChg chg="mod">
          <ac:chgData name="一一 江" userId="b4aec29dcf7f7bb0" providerId="LiveId" clId="{CEDD63EE-2F4E-4B19-AE16-EAD6EB4F2C29}" dt="2025-06-21T16:43:33.813" v="11" actId="2711"/>
          <ac:spMkLst>
            <pc:docMk/>
            <pc:sldMk cId="0" sldId="257"/>
            <ac:spMk id="8" creationId="{00000000-0000-0000-0000-000000000000}"/>
          </ac:spMkLst>
        </pc:spChg>
      </pc:sldChg>
      <pc:sldChg chg="modSp mod">
        <pc:chgData name="一一 江" userId="b4aec29dcf7f7bb0" providerId="LiveId" clId="{CEDD63EE-2F4E-4B19-AE16-EAD6EB4F2C29}" dt="2025-06-21T16:43:51.668" v="12" actId="2711"/>
        <pc:sldMkLst>
          <pc:docMk/>
          <pc:sldMk cId="0" sldId="258"/>
        </pc:sldMkLst>
        <pc:spChg chg="mod">
          <ac:chgData name="一一 江" userId="b4aec29dcf7f7bb0" providerId="LiveId" clId="{CEDD63EE-2F4E-4B19-AE16-EAD6EB4F2C29}" dt="2025-06-21T16:43:51.668" v="12" actId="2711"/>
          <ac:spMkLst>
            <pc:docMk/>
            <pc:sldMk cId="0" sldId="258"/>
            <ac:spMk id="4" creationId="{00000000-0000-0000-0000-000000000000}"/>
          </ac:spMkLst>
        </pc:spChg>
        <pc:spChg chg="mod">
          <ac:chgData name="一一 江" userId="b4aec29dcf7f7bb0" providerId="LiveId" clId="{CEDD63EE-2F4E-4B19-AE16-EAD6EB4F2C29}" dt="2025-06-21T16:43:51.668" v="12" actId="2711"/>
          <ac:spMkLst>
            <pc:docMk/>
            <pc:sldMk cId="0" sldId="258"/>
            <ac:spMk id="5" creationId="{00000000-0000-0000-0000-000000000000}"/>
          </ac:spMkLst>
        </pc:spChg>
      </pc:sldChg>
      <pc:sldChg chg="modSp mod">
        <pc:chgData name="一一 江" userId="b4aec29dcf7f7bb0" providerId="LiveId" clId="{CEDD63EE-2F4E-4B19-AE16-EAD6EB4F2C29}" dt="2025-06-21T16:44:28.944" v="16" actId="255"/>
        <pc:sldMkLst>
          <pc:docMk/>
          <pc:sldMk cId="0" sldId="259"/>
        </pc:sldMkLst>
        <pc:spChg chg="mod">
          <ac:chgData name="一一 江" userId="b4aec29dcf7f7bb0" providerId="LiveId" clId="{CEDD63EE-2F4E-4B19-AE16-EAD6EB4F2C29}" dt="2025-06-21T16:43:59.744" v="13" actId="2711"/>
          <ac:spMkLst>
            <pc:docMk/>
            <pc:sldMk cId="0" sldId="259"/>
            <ac:spMk id="3" creationId="{00000000-0000-0000-0000-000000000000}"/>
          </ac:spMkLst>
        </pc:spChg>
        <pc:spChg chg="mod">
          <ac:chgData name="一一 江" userId="b4aec29dcf7f7bb0" providerId="LiveId" clId="{CEDD63EE-2F4E-4B19-AE16-EAD6EB4F2C29}" dt="2025-06-21T16:44:18.214" v="15" actId="403"/>
          <ac:spMkLst>
            <pc:docMk/>
            <pc:sldMk cId="0" sldId="259"/>
            <ac:spMk id="5" creationId="{00000000-0000-0000-0000-000000000000}"/>
          </ac:spMkLst>
        </pc:spChg>
        <pc:spChg chg="mod">
          <ac:chgData name="一一 江" userId="b4aec29dcf7f7bb0" providerId="LiveId" clId="{CEDD63EE-2F4E-4B19-AE16-EAD6EB4F2C29}" dt="2025-06-21T16:44:28.944" v="16" actId="255"/>
          <ac:spMkLst>
            <pc:docMk/>
            <pc:sldMk cId="0" sldId="259"/>
            <ac:spMk id="6" creationId="{00000000-0000-0000-0000-000000000000}"/>
          </ac:spMkLst>
        </pc:spChg>
        <pc:spChg chg="mod">
          <ac:chgData name="一一 江" userId="b4aec29dcf7f7bb0" providerId="LiveId" clId="{CEDD63EE-2F4E-4B19-AE16-EAD6EB4F2C29}" dt="2025-06-21T16:44:18.214" v="15" actId="403"/>
          <ac:spMkLst>
            <pc:docMk/>
            <pc:sldMk cId="0" sldId="259"/>
            <ac:spMk id="8" creationId="{00000000-0000-0000-0000-000000000000}"/>
          </ac:spMkLst>
        </pc:spChg>
        <pc:spChg chg="mod">
          <ac:chgData name="一一 江" userId="b4aec29dcf7f7bb0" providerId="LiveId" clId="{CEDD63EE-2F4E-4B19-AE16-EAD6EB4F2C29}" dt="2025-06-21T16:44:28.944" v="16" actId="255"/>
          <ac:spMkLst>
            <pc:docMk/>
            <pc:sldMk cId="0" sldId="259"/>
            <ac:spMk id="9" creationId="{00000000-0000-0000-0000-000000000000}"/>
          </ac:spMkLst>
        </pc:spChg>
        <pc:spChg chg="mod">
          <ac:chgData name="一一 江" userId="b4aec29dcf7f7bb0" providerId="LiveId" clId="{CEDD63EE-2F4E-4B19-AE16-EAD6EB4F2C29}" dt="2025-06-21T16:44:18.214" v="15" actId="403"/>
          <ac:spMkLst>
            <pc:docMk/>
            <pc:sldMk cId="0" sldId="259"/>
            <ac:spMk id="11" creationId="{00000000-0000-0000-0000-000000000000}"/>
          </ac:spMkLst>
        </pc:spChg>
        <pc:spChg chg="mod">
          <ac:chgData name="一一 江" userId="b4aec29dcf7f7bb0" providerId="LiveId" clId="{CEDD63EE-2F4E-4B19-AE16-EAD6EB4F2C29}" dt="2025-06-21T16:44:28.944" v="16" actId="255"/>
          <ac:spMkLst>
            <pc:docMk/>
            <pc:sldMk cId="0" sldId="259"/>
            <ac:spMk id="12" creationId="{00000000-0000-0000-0000-000000000000}"/>
          </ac:spMkLst>
        </pc:spChg>
      </pc:sldChg>
      <pc:sldChg chg="modSp mod">
        <pc:chgData name="一一 江" userId="b4aec29dcf7f7bb0" providerId="LiveId" clId="{CEDD63EE-2F4E-4B19-AE16-EAD6EB4F2C29}" dt="2025-06-21T17:00:07.700" v="25" actId="2711"/>
        <pc:sldMkLst>
          <pc:docMk/>
          <pc:sldMk cId="0" sldId="260"/>
        </pc:sldMkLst>
        <pc:spChg chg="mod">
          <ac:chgData name="一一 江" userId="b4aec29dcf7f7bb0" providerId="LiveId" clId="{CEDD63EE-2F4E-4B19-AE16-EAD6EB4F2C29}" dt="2025-06-21T16:58:20.911" v="17" actId="2711"/>
          <ac:spMkLst>
            <pc:docMk/>
            <pc:sldMk cId="0" sldId="260"/>
            <ac:spMk id="2" creationId="{00000000-0000-0000-0000-000000000000}"/>
          </ac:spMkLst>
        </pc:spChg>
        <pc:spChg chg="mod">
          <ac:chgData name="一一 江" userId="b4aec29dcf7f7bb0" providerId="LiveId" clId="{CEDD63EE-2F4E-4B19-AE16-EAD6EB4F2C29}" dt="2025-06-21T16:58:44.817" v="19" actId="255"/>
          <ac:spMkLst>
            <pc:docMk/>
            <pc:sldMk cId="0" sldId="260"/>
            <ac:spMk id="3" creationId="{00000000-0000-0000-0000-000000000000}"/>
          </ac:spMkLst>
        </pc:spChg>
        <pc:spChg chg="mod">
          <ac:chgData name="一一 江" userId="b4aec29dcf7f7bb0" providerId="LiveId" clId="{CEDD63EE-2F4E-4B19-AE16-EAD6EB4F2C29}" dt="2025-06-21T16:58:44.817" v="19" actId="255"/>
          <ac:spMkLst>
            <pc:docMk/>
            <pc:sldMk cId="0" sldId="260"/>
            <ac:spMk id="4" creationId="{00000000-0000-0000-0000-000000000000}"/>
          </ac:spMkLst>
        </pc:spChg>
        <pc:spChg chg="mod">
          <ac:chgData name="一一 江" userId="b4aec29dcf7f7bb0" providerId="LiveId" clId="{CEDD63EE-2F4E-4B19-AE16-EAD6EB4F2C29}" dt="2025-06-21T16:58:44.817" v="19" actId="255"/>
          <ac:spMkLst>
            <pc:docMk/>
            <pc:sldMk cId="0" sldId="260"/>
            <ac:spMk id="5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0:07.700" v="25" actId="2711"/>
          <ac:spMkLst>
            <pc:docMk/>
            <pc:sldMk cId="0" sldId="260"/>
            <ac:spMk id="9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0:07.700" v="25" actId="2711"/>
          <ac:spMkLst>
            <pc:docMk/>
            <pc:sldMk cId="0" sldId="260"/>
            <ac:spMk id="10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0:07.700" v="25" actId="2711"/>
          <ac:spMkLst>
            <pc:docMk/>
            <pc:sldMk cId="0" sldId="260"/>
            <ac:spMk id="14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0:07.700" v="25" actId="2711"/>
          <ac:spMkLst>
            <pc:docMk/>
            <pc:sldMk cId="0" sldId="260"/>
            <ac:spMk id="15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0:07.700" v="25" actId="2711"/>
          <ac:spMkLst>
            <pc:docMk/>
            <pc:sldMk cId="0" sldId="260"/>
            <ac:spMk id="19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0:07.700" v="25" actId="2711"/>
          <ac:spMkLst>
            <pc:docMk/>
            <pc:sldMk cId="0" sldId="260"/>
            <ac:spMk id="20" creationId="{00000000-0000-0000-0000-000000000000}"/>
          </ac:spMkLst>
        </pc:spChg>
        <pc:spChg chg="mod">
          <ac:chgData name="一一 江" userId="b4aec29dcf7f7bb0" providerId="LiveId" clId="{CEDD63EE-2F4E-4B19-AE16-EAD6EB4F2C29}" dt="2025-06-21T16:58:44.817" v="19" actId="255"/>
          <ac:spMkLst>
            <pc:docMk/>
            <pc:sldMk cId="0" sldId="260"/>
            <ac:spMk id="24" creationId="{00000000-0000-0000-0000-000000000000}"/>
          </ac:spMkLst>
        </pc:spChg>
        <pc:spChg chg="mod">
          <ac:chgData name="一一 江" userId="b4aec29dcf7f7bb0" providerId="LiveId" clId="{CEDD63EE-2F4E-4B19-AE16-EAD6EB4F2C29}" dt="2025-06-21T16:59:38.569" v="23" actId="255"/>
          <ac:spMkLst>
            <pc:docMk/>
            <pc:sldMk cId="0" sldId="260"/>
            <ac:spMk id="25" creationId="{00000000-0000-0000-0000-000000000000}"/>
          </ac:spMkLst>
        </pc:spChg>
        <pc:spChg chg="mod">
          <ac:chgData name="一一 江" userId="b4aec29dcf7f7bb0" providerId="LiveId" clId="{CEDD63EE-2F4E-4B19-AE16-EAD6EB4F2C29}" dt="2025-06-21T16:58:44.817" v="19" actId="255"/>
          <ac:spMkLst>
            <pc:docMk/>
            <pc:sldMk cId="0" sldId="260"/>
            <ac:spMk id="29" creationId="{00000000-0000-0000-0000-000000000000}"/>
          </ac:spMkLst>
        </pc:spChg>
        <pc:spChg chg="mod">
          <ac:chgData name="一一 江" userId="b4aec29dcf7f7bb0" providerId="LiveId" clId="{CEDD63EE-2F4E-4B19-AE16-EAD6EB4F2C29}" dt="2025-06-21T16:59:38.569" v="23" actId="255"/>
          <ac:spMkLst>
            <pc:docMk/>
            <pc:sldMk cId="0" sldId="260"/>
            <ac:spMk id="30" creationId="{00000000-0000-0000-0000-000000000000}"/>
          </ac:spMkLst>
        </pc:spChg>
      </pc:sldChg>
      <pc:sldChg chg="modSp mod">
        <pc:chgData name="一一 江" userId="b4aec29dcf7f7bb0" providerId="LiveId" clId="{CEDD63EE-2F4E-4B19-AE16-EAD6EB4F2C29}" dt="2025-06-21T17:04:31.198" v="31" actId="2711"/>
        <pc:sldMkLst>
          <pc:docMk/>
          <pc:sldMk cId="0" sldId="261"/>
        </pc:sldMkLst>
        <pc:spChg chg="mod">
          <ac:chgData name="一一 江" userId="b4aec29dcf7f7bb0" providerId="LiveId" clId="{CEDD63EE-2F4E-4B19-AE16-EAD6EB4F2C29}" dt="2025-06-21T17:04:31.198" v="31" actId="2711"/>
          <ac:spMkLst>
            <pc:docMk/>
            <pc:sldMk cId="0" sldId="261"/>
            <ac:spMk id="3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0:32.942" v="28" actId="255"/>
          <ac:spMkLst>
            <pc:docMk/>
            <pc:sldMk cId="0" sldId="261"/>
            <ac:spMk id="4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0:52.174" v="30" actId="2711"/>
          <ac:spMkLst>
            <pc:docMk/>
            <pc:sldMk cId="0" sldId="261"/>
            <ac:spMk id="7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0:52.174" v="30" actId="2711"/>
          <ac:spMkLst>
            <pc:docMk/>
            <pc:sldMk cId="0" sldId="261"/>
            <ac:spMk id="8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0:52.174" v="30" actId="2711"/>
          <ac:spMkLst>
            <pc:docMk/>
            <pc:sldMk cId="0" sldId="261"/>
            <ac:spMk id="11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0:52.174" v="30" actId="2711"/>
          <ac:spMkLst>
            <pc:docMk/>
            <pc:sldMk cId="0" sldId="261"/>
            <ac:spMk id="12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0:52.174" v="30" actId="2711"/>
          <ac:spMkLst>
            <pc:docMk/>
            <pc:sldMk cId="0" sldId="261"/>
            <ac:spMk id="15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0:52.174" v="30" actId="2711"/>
          <ac:spMkLst>
            <pc:docMk/>
            <pc:sldMk cId="0" sldId="261"/>
            <ac:spMk id="16" creationId="{00000000-0000-0000-0000-000000000000}"/>
          </ac:spMkLst>
        </pc:spChg>
      </pc:sldChg>
      <pc:sldChg chg="modSp mod">
        <pc:chgData name="一一 江" userId="b4aec29dcf7f7bb0" providerId="LiveId" clId="{CEDD63EE-2F4E-4B19-AE16-EAD6EB4F2C29}" dt="2025-06-21T17:05:41.560" v="37" actId="2711"/>
        <pc:sldMkLst>
          <pc:docMk/>
          <pc:sldMk cId="0" sldId="262"/>
        </pc:sldMkLst>
        <pc:spChg chg="mod">
          <ac:chgData name="一一 江" userId="b4aec29dcf7f7bb0" providerId="LiveId" clId="{CEDD63EE-2F4E-4B19-AE16-EAD6EB4F2C29}" dt="2025-06-21T17:04:50.418" v="33" actId="2711"/>
          <ac:spMkLst>
            <pc:docMk/>
            <pc:sldMk cId="0" sldId="262"/>
            <ac:spMk id="3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4:44.142" v="32" actId="2711"/>
          <ac:spMkLst>
            <pc:docMk/>
            <pc:sldMk cId="0" sldId="262"/>
            <ac:spMk id="4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5:01.519" v="34" actId="2711"/>
          <ac:spMkLst>
            <pc:docMk/>
            <pc:sldMk cId="0" sldId="262"/>
            <ac:spMk id="5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5:12.666" v="35" actId="2711"/>
          <ac:spMkLst>
            <pc:docMk/>
            <pc:sldMk cId="0" sldId="262"/>
            <ac:spMk id="6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5:24.423" v="36" actId="2711"/>
          <ac:spMkLst>
            <pc:docMk/>
            <pc:sldMk cId="0" sldId="262"/>
            <ac:spMk id="7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5:01.519" v="34" actId="2711"/>
          <ac:spMkLst>
            <pc:docMk/>
            <pc:sldMk cId="0" sldId="262"/>
            <ac:spMk id="8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5:24.423" v="36" actId="2711"/>
          <ac:spMkLst>
            <pc:docMk/>
            <pc:sldMk cId="0" sldId="262"/>
            <ac:spMk id="9" creationId="{00000000-0000-0000-0000-000000000000}"/>
          </ac:spMkLst>
        </pc:spChg>
        <pc:spChg chg="mod">
          <ac:chgData name="一一 江" userId="b4aec29dcf7f7bb0" providerId="LiveId" clId="{CEDD63EE-2F4E-4B19-AE16-EAD6EB4F2C29}" dt="2025-06-21T17:05:41.560" v="37" actId="2711"/>
          <ac:spMkLst>
            <pc:docMk/>
            <pc:sldMk cId="0" sldId="262"/>
            <ac:spMk id="10" creationId="{00000000-0000-0000-0000-000000000000}"/>
          </ac:spMkLst>
        </pc:spChg>
      </pc:sldChg>
      <pc:sldChg chg="modSp mod">
        <pc:chgData name="一一 江" userId="b4aec29dcf7f7bb0" providerId="LiveId" clId="{CEDD63EE-2F4E-4B19-AE16-EAD6EB4F2C29}" dt="2025-06-21T17:26:02.758" v="44" actId="1076"/>
        <pc:sldMkLst>
          <pc:docMk/>
          <pc:sldMk cId="0" sldId="263"/>
        </pc:sldMkLst>
        <pc:spChg chg="mod">
          <ac:chgData name="一一 江" userId="b4aec29dcf7f7bb0" providerId="LiveId" clId="{CEDD63EE-2F4E-4B19-AE16-EAD6EB4F2C29}" dt="2025-06-21T17:25:19.709" v="39" actId="2711"/>
          <ac:spMkLst>
            <pc:docMk/>
            <pc:sldMk cId="0" sldId="263"/>
            <ac:spMk id="2" creationId="{00000000-0000-0000-0000-000000000000}"/>
          </ac:spMkLst>
        </pc:spChg>
        <pc:spChg chg="mod">
          <ac:chgData name="一一 江" userId="b4aec29dcf7f7bb0" providerId="LiveId" clId="{CEDD63EE-2F4E-4B19-AE16-EAD6EB4F2C29}" dt="2025-06-21T17:25:49.400" v="42" actId="403"/>
          <ac:spMkLst>
            <pc:docMk/>
            <pc:sldMk cId="0" sldId="263"/>
            <ac:spMk id="3" creationId="{00000000-0000-0000-0000-000000000000}"/>
          </ac:spMkLst>
        </pc:spChg>
        <pc:spChg chg="mod">
          <ac:chgData name="一一 江" userId="b4aec29dcf7f7bb0" providerId="LiveId" clId="{CEDD63EE-2F4E-4B19-AE16-EAD6EB4F2C29}" dt="2025-06-21T17:25:43.082" v="41" actId="255"/>
          <ac:spMkLst>
            <pc:docMk/>
            <pc:sldMk cId="0" sldId="263"/>
            <ac:spMk id="4" creationId="{00000000-0000-0000-0000-000000000000}"/>
          </ac:spMkLst>
        </pc:spChg>
        <pc:spChg chg="mod">
          <ac:chgData name="一一 江" userId="b4aec29dcf7f7bb0" providerId="LiveId" clId="{CEDD63EE-2F4E-4B19-AE16-EAD6EB4F2C29}" dt="2025-06-21T17:25:43.082" v="41" actId="255"/>
          <ac:spMkLst>
            <pc:docMk/>
            <pc:sldMk cId="0" sldId="263"/>
            <ac:spMk id="5" creationId="{00000000-0000-0000-0000-000000000000}"/>
          </ac:spMkLst>
        </pc:spChg>
        <pc:spChg chg="mod">
          <ac:chgData name="一一 江" userId="b4aec29dcf7f7bb0" providerId="LiveId" clId="{CEDD63EE-2F4E-4B19-AE16-EAD6EB4F2C29}" dt="2025-06-21T17:25:43.082" v="41" actId="255"/>
          <ac:spMkLst>
            <pc:docMk/>
            <pc:sldMk cId="0" sldId="263"/>
            <ac:spMk id="6" creationId="{00000000-0000-0000-0000-000000000000}"/>
          </ac:spMkLst>
        </pc:spChg>
        <pc:spChg chg="mod">
          <ac:chgData name="一一 江" userId="b4aec29dcf7f7bb0" providerId="LiveId" clId="{CEDD63EE-2F4E-4B19-AE16-EAD6EB4F2C29}" dt="2025-06-21T17:25:43.082" v="41" actId="255"/>
          <ac:spMkLst>
            <pc:docMk/>
            <pc:sldMk cId="0" sldId="263"/>
            <ac:spMk id="7" creationId="{00000000-0000-0000-0000-000000000000}"/>
          </ac:spMkLst>
        </pc:spChg>
        <pc:spChg chg="mod">
          <ac:chgData name="一一 江" userId="b4aec29dcf7f7bb0" providerId="LiveId" clId="{CEDD63EE-2F4E-4B19-AE16-EAD6EB4F2C29}" dt="2025-06-21T17:25:43.082" v="41" actId="255"/>
          <ac:spMkLst>
            <pc:docMk/>
            <pc:sldMk cId="0" sldId="263"/>
            <ac:spMk id="9" creationId="{00000000-0000-0000-0000-000000000000}"/>
          </ac:spMkLst>
        </pc:spChg>
        <pc:picChg chg="mod">
          <ac:chgData name="一一 江" userId="b4aec29dcf7f7bb0" providerId="LiveId" clId="{CEDD63EE-2F4E-4B19-AE16-EAD6EB4F2C29}" dt="2025-06-21T17:26:02.758" v="44" actId="1076"/>
          <ac:picMkLst>
            <pc:docMk/>
            <pc:sldMk cId="0" sldId="263"/>
            <ac:picMk id="8" creationId="{00000000-0000-0000-0000-000000000000}"/>
          </ac:picMkLst>
        </pc:picChg>
      </pc:sldChg>
      <pc:sldChg chg="modSp mod">
        <pc:chgData name="一一 江" userId="b4aec29dcf7f7bb0" providerId="LiveId" clId="{CEDD63EE-2F4E-4B19-AE16-EAD6EB4F2C29}" dt="2025-06-21T17:29:05.983" v="55" actId="255"/>
        <pc:sldMkLst>
          <pc:docMk/>
          <pc:sldMk cId="0" sldId="264"/>
        </pc:sldMkLst>
        <pc:spChg chg="mod">
          <ac:chgData name="一一 江" userId="b4aec29dcf7f7bb0" providerId="LiveId" clId="{CEDD63EE-2F4E-4B19-AE16-EAD6EB4F2C29}" dt="2025-06-21T17:27:09.009" v="52" actId="2711"/>
          <ac:spMkLst>
            <pc:docMk/>
            <pc:sldMk cId="0" sldId="264"/>
            <ac:spMk id="3" creationId="{00000000-0000-0000-0000-000000000000}"/>
          </ac:spMkLst>
        </pc:spChg>
        <pc:spChg chg="mod">
          <ac:chgData name="一一 江" userId="b4aec29dcf7f7bb0" providerId="LiveId" clId="{CEDD63EE-2F4E-4B19-AE16-EAD6EB4F2C29}" dt="2025-06-21T17:28:59.627" v="54" actId="403"/>
          <ac:spMkLst>
            <pc:docMk/>
            <pc:sldMk cId="0" sldId="264"/>
            <ac:spMk id="5" creationId="{00000000-0000-0000-0000-000000000000}"/>
          </ac:spMkLst>
        </pc:spChg>
        <pc:spChg chg="mod">
          <ac:chgData name="一一 江" userId="b4aec29dcf7f7bb0" providerId="LiveId" clId="{CEDD63EE-2F4E-4B19-AE16-EAD6EB4F2C29}" dt="2025-06-21T17:29:05.983" v="55" actId="255"/>
          <ac:spMkLst>
            <pc:docMk/>
            <pc:sldMk cId="0" sldId="264"/>
            <ac:spMk id="6" creationId="{00000000-0000-0000-0000-000000000000}"/>
          </ac:spMkLst>
        </pc:spChg>
        <pc:spChg chg="mod">
          <ac:chgData name="一一 江" userId="b4aec29dcf7f7bb0" providerId="LiveId" clId="{CEDD63EE-2F4E-4B19-AE16-EAD6EB4F2C29}" dt="2025-06-21T17:28:59.627" v="54" actId="403"/>
          <ac:spMkLst>
            <pc:docMk/>
            <pc:sldMk cId="0" sldId="264"/>
            <ac:spMk id="8" creationId="{00000000-0000-0000-0000-000000000000}"/>
          </ac:spMkLst>
        </pc:spChg>
        <pc:spChg chg="mod">
          <ac:chgData name="一一 江" userId="b4aec29dcf7f7bb0" providerId="LiveId" clId="{CEDD63EE-2F4E-4B19-AE16-EAD6EB4F2C29}" dt="2025-06-21T17:29:05.983" v="55" actId="255"/>
          <ac:spMkLst>
            <pc:docMk/>
            <pc:sldMk cId="0" sldId="264"/>
            <ac:spMk id="9" creationId="{00000000-0000-0000-0000-000000000000}"/>
          </ac:spMkLst>
        </pc:spChg>
        <pc:spChg chg="mod">
          <ac:chgData name="一一 江" userId="b4aec29dcf7f7bb0" providerId="LiveId" clId="{CEDD63EE-2F4E-4B19-AE16-EAD6EB4F2C29}" dt="2025-06-21T17:28:59.627" v="54" actId="403"/>
          <ac:spMkLst>
            <pc:docMk/>
            <pc:sldMk cId="0" sldId="264"/>
            <ac:spMk id="11" creationId="{00000000-0000-0000-0000-000000000000}"/>
          </ac:spMkLst>
        </pc:spChg>
        <pc:spChg chg="mod">
          <ac:chgData name="一一 江" userId="b4aec29dcf7f7bb0" providerId="LiveId" clId="{CEDD63EE-2F4E-4B19-AE16-EAD6EB4F2C29}" dt="2025-06-21T17:29:05.983" v="55" actId="255"/>
          <ac:spMkLst>
            <pc:docMk/>
            <pc:sldMk cId="0" sldId="264"/>
            <ac:spMk id="12" creationId="{00000000-0000-0000-0000-000000000000}"/>
          </ac:spMkLst>
        </pc:spChg>
      </pc:sldChg>
      <pc:sldChg chg="modSp add mod">
        <pc:chgData name="一一 江" userId="b4aec29dcf7f7bb0" providerId="LiveId" clId="{CEDD63EE-2F4E-4B19-AE16-EAD6EB4F2C29}" dt="2025-06-21T17:30:50.358" v="63" actId="403"/>
        <pc:sldMkLst>
          <pc:docMk/>
          <pc:sldMk cId="0" sldId="265"/>
        </pc:sldMkLst>
        <pc:spChg chg="mod">
          <ac:chgData name="一一 江" userId="b4aec29dcf7f7bb0" providerId="LiveId" clId="{CEDD63EE-2F4E-4B19-AE16-EAD6EB4F2C29}" dt="2025-06-21T17:30:26.254" v="59" actId="2711"/>
          <ac:spMkLst>
            <pc:docMk/>
            <pc:sldMk cId="0" sldId="265"/>
            <ac:spMk id="3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0:44.298" v="61" actId="403"/>
          <ac:spMkLst>
            <pc:docMk/>
            <pc:sldMk cId="0" sldId="265"/>
            <ac:spMk id="8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0:50.358" v="63" actId="403"/>
          <ac:spMkLst>
            <pc:docMk/>
            <pc:sldMk cId="0" sldId="265"/>
            <ac:spMk id="9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0:44.298" v="61" actId="403"/>
          <ac:spMkLst>
            <pc:docMk/>
            <pc:sldMk cId="0" sldId="265"/>
            <ac:spMk id="13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0:50.358" v="63" actId="403"/>
          <ac:spMkLst>
            <pc:docMk/>
            <pc:sldMk cId="0" sldId="265"/>
            <ac:spMk id="14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0:44.298" v="61" actId="403"/>
          <ac:spMkLst>
            <pc:docMk/>
            <pc:sldMk cId="0" sldId="265"/>
            <ac:spMk id="18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0:50.358" v="63" actId="403"/>
          <ac:spMkLst>
            <pc:docMk/>
            <pc:sldMk cId="0" sldId="265"/>
            <ac:spMk id="19" creationId="{00000000-0000-0000-0000-000000000000}"/>
          </ac:spMkLst>
        </pc:spChg>
      </pc:sldChg>
      <pc:sldChg chg="modSp add mod">
        <pc:chgData name="一一 江" userId="b4aec29dcf7f7bb0" providerId="LiveId" clId="{CEDD63EE-2F4E-4B19-AE16-EAD6EB4F2C29}" dt="2025-06-21T17:31:44.537" v="68" actId="113"/>
        <pc:sldMkLst>
          <pc:docMk/>
          <pc:sldMk cId="0" sldId="266"/>
        </pc:sldMkLst>
        <pc:spChg chg="mod">
          <ac:chgData name="一一 江" userId="b4aec29dcf7f7bb0" providerId="LiveId" clId="{CEDD63EE-2F4E-4B19-AE16-EAD6EB4F2C29}" dt="2025-06-21T17:31:05.046" v="65" actId="2711"/>
          <ac:spMkLst>
            <pc:docMk/>
            <pc:sldMk cId="0" sldId="266"/>
            <ac:spMk id="2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1:20.407" v="66" actId="2711"/>
          <ac:spMkLst>
            <pc:docMk/>
            <pc:sldMk cId="0" sldId="266"/>
            <ac:spMk id="4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1:44.537" v="68" actId="113"/>
          <ac:spMkLst>
            <pc:docMk/>
            <pc:sldMk cId="0" sldId="266"/>
            <ac:spMk id="5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1:20.407" v="66" actId="2711"/>
          <ac:spMkLst>
            <pc:docMk/>
            <pc:sldMk cId="0" sldId="266"/>
            <ac:spMk id="7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1:44.537" v="68" actId="113"/>
          <ac:spMkLst>
            <pc:docMk/>
            <pc:sldMk cId="0" sldId="266"/>
            <ac:spMk id="8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1:20.407" v="66" actId="2711"/>
          <ac:spMkLst>
            <pc:docMk/>
            <pc:sldMk cId="0" sldId="266"/>
            <ac:spMk id="10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1:44.537" v="68" actId="113"/>
          <ac:spMkLst>
            <pc:docMk/>
            <pc:sldMk cId="0" sldId="266"/>
            <ac:spMk id="11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1:20.407" v="66" actId="2711"/>
          <ac:spMkLst>
            <pc:docMk/>
            <pc:sldMk cId="0" sldId="266"/>
            <ac:spMk id="13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1:44.537" v="68" actId="113"/>
          <ac:spMkLst>
            <pc:docMk/>
            <pc:sldMk cId="0" sldId="266"/>
            <ac:spMk id="14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1:44.537" v="68" actId="113"/>
          <ac:spMkLst>
            <pc:docMk/>
            <pc:sldMk cId="0" sldId="266"/>
            <ac:spMk id="15" creationId="{00000000-0000-0000-0000-000000000000}"/>
          </ac:spMkLst>
        </pc:spChg>
      </pc:sldChg>
      <pc:sldChg chg="modSp add mod">
        <pc:chgData name="一一 江" userId="b4aec29dcf7f7bb0" providerId="LiveId" clId="{CEDD63EE-2F4E-4B19-AE16-EAD6EB4F2C29}" dt="2025-06-21T17:32:50.062" v="74" actId="255"/>
        <pc:sldMkLst>
          <pc:docMk/>
          <pc:sldMk cId="0" sldId="267"/>
        </pc:sldMkLst>
        <pc:spChg chg="mod">
          <ac:chgData name="一一 江" userId="b4aec29dcf7f7bb0" providerId="LiveId" clId="{CEDD63EE-2F4E-4B19-AE16-EAD6EB4F2C29}" dt="2025-06-21T17:32:05.019" v="70" actId="2711"/>
          <ac:spMkLst>
            <pc:docMk/>
            <pc:sldMk cId="0" sldId="267"/>
            <ac:spMk id="3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2:44.232" v="73" actId="403"/>
          <ac:spMkLst>
            <pc:docMk/>
            <pc:sldMk cId="0" sldId="267"/>
            <ac:spMk id="5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2:50.062" v="74" actId="255"/>
          <ac:spMkLst>
            <pc:docMk/>
            <pc:sldMk cId="0" sldId="267"/>
            <ac:spMk id="6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2:44.232" v="73" actId="403"/>
          <ac:spMkLst>
            <pc:docMk/>
            <pc:sldMk cId="0" sldId="267"/>
            <ac:spMk id="8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2:50.062" v="74" actId="255"/>
          <ac:spMkLst>
            <pc:docMk/>
            <pc:sldMk cId="0" sldId="267"/>
            <ac:spMk id="9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2:44.232" v="73" actId="403"/>
          <ac:spMkLst>
            <pc:docMk/>
            <pc:sldMk cId="0" sldId="267"/>
            <ac:spMk id="11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2:50.062" v="74" actId="255"/>
          <ac:spMkLst>
            <pc:docMk/>
            <pc:sldMk cId="0" sldId="267"/>
            <ac:spMk id="12" creationId="{00000000-0000-0000-0000-000000000000}"/>
          </ac:spMkLst>
        </pc:spChg>
      </pc:sldChg>
      <pc:sldChg chg="modSp add mod">
        <pc:chgData name="一一 江" userId="b4aec29dcf7f7bb0" providerId="LiveId" clId="{CEDD63EE-2F4E-4B19-AE16-EAD6EB4F2C29}" dt="2025-06-21T17:38:45.799" v="82" actId="20577"/>
        <pc:sldMkLst>
          <pc:docMk/>
          <pc:sldMk cId="0" sldId="268"/>
        </pc:sldMkLst>
        <pc:spChg chg="mod">
          <ac:chgData name="一一 江" userId="b4aec29dcf7f7bb0" providerId="LiveId" clId="{CEDD63EE-2F4E-4B19-AE16-EAD6EB4F2C29}" dt="2025-06-21T17:37:16.832" v="75" actId="2711"/>
          <ac:spMkLst>
            <pc:docMk/>
            <pc:sldMk cId="0" sldId="268"/>
            <ac:spMk id="2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8:33.673" v="80" actId="14100"/>
          <ac:spMkLst>
            <pc:docMk/>
            <pc:sldMk cId="0" sldId="268"/>
            <ac:spMk id="4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8:27.656" v="79" actId="113"/>
          <ac:spMkLst>
            <pc:docMk/>
            <pc:sldMk cId="0" sldId="268"/>
            <ac:spMk id="5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8:27.656" v="79" actId="113"/>
          <ac:spMkLst>
            <pc:docMk/>
            <pc:sldMk cId="0" sldId="268"/>
            <ac:spMk id="6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8:27.656" v="79" actId="113"/>
          <ac:spMkLst>
            <pc:docMk/>
            <pc:sldMk cId="0" sldId="268"/>
            <ac:spMk id="7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8:45.799" v="82" actId="20577"/>
          <ac:spMkLst>
            <pc:docMk/>
            <pc:sldMk cId="0" sldId="268"/>
            <ac:spMk id="8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7:45.957" v="77" actId="2711"/>
          <ac:spMkLst>
            <pc:docMk/>
            <pc:sldMk cId="0" sldId="268"/>
            <ac:spMk id="9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7:45.957" v="77" actId="2711"/>
          <ac:spMkLst>
            <pc:docMk/>
            <pc:sldMk cId="0" sldId="268"/>
            <ac:spMk id="10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7:45.957" v="77" actId="2711"/>
          <ac:spMkLst>
            <pc:docMk/>
            <pc:sldMk cId="0" sldId="268"/>
            <ac:spMk id="11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7:45.957" v="77" actId="2711"/>
          <ac:spMkLst>
            <pc:docMk/>
            <pc:sldMk cId="0" sldId="268"/>
            <ac:spMk id="12" creationId="{00000000-0000-0000-0000-000000000000}"/>
          </ac:spMkLst>
        </pc:spChg>
        <pc:spChg chg="mod">
          <ac:chgData name="一一 江" userId="b4aec29dcf7f7bb0" providerId="LiveId" clId="{CEDD63EE-2F4E-4B19-AE16-EAD6EB4F2C29}" dt="2025-06-21T17:37:45.957" v="77" actId="2711"/>
          <ac:spMkLst>
            <pc:docMk/>
            <pc:sldMk cId="0" sldId="268"/>
            <ac:spMk id="13" creationId="{00000000-0000-0000-0000-000000000000}"/>
          </ac:spMkLst>
        </pc:spChg>
      </pc:sldChg>
      <pc:sldChg chg="modSp add mod">
        <pc:chgData name="一一 江" userId="b4aec29dcf7f7bb0" providerId="LiveId" clId="{CEDD63EE-2F4E-4B19-AE16-EAD6EB4F2C29}" dt="2025-06-21T18:15:01.604" v="92" actId="404"/>
        <pc:sldMkLst>
          <pc:docMk/>
          <pc:sldMk cId="0" sldId="269"/>
        </pc:sldMkLst>
        <pc:spChg chg="mod">
          <ac:chgData name="一一 江" userId="b4aec29dcf7f7bb0" providerId="LiveId" clId="{CEDD63EE-2F4E-4B19-AE16-EAD6EB4F2C29}" dt="2025-06-21T18:14:27.504" v="87" actId="2711"/>
          <ac:spMkLst>
            <pc:docMk/>
            <pc:sldMk cId="0" sldId="269"/>
            <ac:spMk id="3" creationId="{00000000-0000-0000-0000-000000000000}"/>
          </ac:spMkLst>
        </pc:spChg>
        <pc:spChg chg="mod">
          <ac:chgData name="一一 江" userId="b4aec29dcf7f7bb0" providerId="LiveId" clId="{CEDD63EE-2F4E-4B19-AE16-EAD6EB4F2C29}" dt="2025-06-21T18:15:01.604" v="92" actId="404"/>
          <ac:spMkLst>
            <pc:docMk/>
            <pc:sldMk cId="0" sldId="269"/>
            <ac:spMk id="5" creationId="{00000000-0000-0000-0000-000000000000}"/>
          </ac:spMkLst>
        </pc:spChg>
        <pc:spChg chg="mod">
          <ac:chgData name="一一 江" userId="b4aec29dcf7f7bb0" providerId="LiveId" clId="{CEDD63EE-2F4E-4B19-AE16-EAD6EB4F2C29}" dt="2025-06-21T18:14:45.179" v="89" actId="255"/>
          <ac:spMkLst>
            <pc:docMk/>
            <pc:sldMk cId="0" sldId="269"/>
            <ac:spMk id="6" creationId="{00000000-0000-0000-0000-000000000000}"/>
          </ac:spMkLst>
        </pc:spChg>
        <pc:spChg chg="mod">
          <ac:chgData name="一一 江" userId="b4aec29dcf7f7bb0" providerId="LiveId" clId="{CEDD63EE-2F4E-4B19-AE16-EAD6EB4F2C29}" dt="2025-06-21T18:15:01.604" v="92" actId="404"/>
          <ac:spMkLst>
            <pc:docMk/>
            <pc:sldMk cId="0" sldId="269"/>
            <ac:spMk id="8" creationId="{00000000-0000-0000-0000-000000000000}"/>
          </ac:spMkLst>
        </pc:spChg>
        <pc:spChg chg="mod">
          <ac:chgData name="一一 江" userId="b4aec29dcf7f7bb0" providerId="LiveId" clId="{CEDD63EE-2F4E-4B19-AE16-EAD6EB4F2C29}" dt="2025-06-21T18:14:45.179" v="89" actId="255"/>
          <ac:spMkLst>
            <pc:docMk/>
            <pc:sldMk cId="0" sldId="269"/>
            <ac:spMk id="9" creationId="{00000000-0000-0000-0000-000000000000}"/>
          </ac:spMkLst>
        </pc:spChg>
        <pc:spChg chg="mod">
          <ac:chgData name="一一 江" userId="b4aec29dcf7f7bb0" providerId="LiveId" clId="{CEDD63EE-2F4E-4B19-AE16-EAD6EB4F2C29}" dt="2025-06-21T18:15:01.604" v="92" actId="404"/>
          <ac:spMkLst>
            <pc:docMk/>
            <pc:sldMk cId="0" sldId="269"/>
            <ac:spMk id="11" creationId="{00000000-0000-0000-0000-000000000000}"/>
          </ac:spMkLst>
        </pc:spChg>
        <pc:spChg chg="mod">
          <ac:chgData name="一一 江" userId="b4aec29dcf7f7bb0" providerId="LiveId" clId="{CEDD63EE-2F4E-4B19-AE16-EAD6EB4F2C29}" dt="2025-06-21T18:14:45.179" v="89" actId="255"/>
          <ac:spMkLst>
            <pc:docMk/>
            <pc:sldMk cId="0" sldId="269"/>
            <ac:spMk id="12" creationId="{00000000-0000-0000-0000-000000000000}"/>
          </ac:spMkLst>
        </pc:spChg>
        <pc:spChg chg="mod">
          <ac:chgData name="一一 江" userId="b4aec29dcf7f7bb0" providerId="LiveId" clId="{CEDD63EE-2F4E-4B19-AE16-EAD6EB4F2C29}" dt="2025-06-21T18:15:01.604" v="92" actId="404"/>
          <ac:spMkLst>
            <pc:docMk/>
            <pc:sldMk cId="0" sldId="269"/>
            <ac:spMk id="14" creationId="{00000000-0000-0000-0000-000000000000}"/>
          </ac:spMkLst>
        </pc:spChg>
        <pc:spChg chg="mod">
          <ac:chgData name="一一 江" userId="b4aec29dcf7f7bb0" providerId="LiveId" clId="{CEDD63EE-2F4E-4B19-AE16-EAD6EB4F2C29}" dt="2025-06-21T18:14:45.179" v="89" actId="255"/>
          <ac:spMkLst>
            <pc:docMk/>
            <pc:sldMk cId="0" sldId="269"/>
            <ac:spMk id="15" creationId="{00000000-0000-0000-0000-000000000000}"/>
          </ac:spMkLst>
        </pc:spChg>
      </pc:sldChg>
      <pc:sldChg chg="modSp add mod">
        <pc:chgData name="一一 江" userId="b4aec29dcf7f7bb0" providerId="LiveId" clId="{CEDD63EE-2F4E-4B19-AE16-EAD6EB4F2C29}" dt="2025-06-21T18:01:37.295" v="84" actId="2711"/>
        <pc:sldMkLst>
          <pc:docMk/>
          <pc:sldMk cId="0" sldId="270"/>
        </pc:sldMkLst>
        <pc:spChg chg="mod">
          <ac:chgData name="一一 江" userId="b4aec29dcf7f7bb0" providerId="LiveId" clId="{CEDD63EE-2F4E-4B19-AE16-EAD6EB4F2C29}" dt="2025-06-21T18:01:37.295" v="84" actId="2711"/>
          <ac:spMkLst>
            <pc:docMk/>
            <pc:sldMk cId="0" sldId="270"/>
            <ac:spMk id="3" creationId="{00000000-0000-0000-0000-000000000000}"/>
          </ac:spMkLst>
        </pc:spChg>
      </pc:sldChg>
      <pc:sldChg chg="new del">
        <pc:chgData name="一一 江" userId="b4aec29dcf7f7bb0" providerId="LiveId" clId="{CEDD63EE-2F4E-4B19-AE16-EAD6EB4F2C29}" dt="2025-06-21T17:30:01.093" v="58" actId="47"/>
        <pc:sldMkLst>
          <pc:docMk/>
          <pc:sldMk cId="1364127456" sldId="270"/>
        </pc:sldMkLst>
      </pc:sldChg>
      <pc:sldChg chg="modSp add mod">
        <pc:chgData name="一一 江" userId="b4aec29dcf7f7bb0" providerId="LiveId" clId="{CEDD63EE-2F4E-4B19-AE16-EAD6EB4F2C29}" dt="2025-06-21T18:13:42.783" v="86" actId="2711"/>
        <pc:sldMkLst>
          <pc:docMk/>
          <pc:sldMk cId="0" sldId="271"/>
        </pc:sldMkLst>
        <pc:spChg chg="mod">
          <ac:chgData name="一一 江" userId="b4aec29dcf7f7bb0" providerId="LiveId" clId="{CEDD63EE-2F4E-4B19-AE16-EAD6EB4F2C29}" dt="2025-06-21T18:13:42.783" v="86" actId="2711"/>
          <ac:spMkLst>
            <pc:docMk/>
            <pc:sldMk cId="0" sldId="271"/>
            <ac:spMk id="3" creationId="{00000000-0000-0000-0000-000000000000}"/>
          </ac:spMkLst>
        </pc:spChg>
      </pc:sldChg>
      <pc:sldMasterChg chg="modSldLayout">
        <pc:chgData name="一一 江" userId="b4aec29dcf7f7bb0" providerId="LiveId" clId="{CEDD63EE-2F4E-4B19-AE16-EAD6EB4F2C29}" dt="2025-06-21T17:26:42.802" v="51" actId="478"/>
        <pc:sldMasterMkLst>
          <pc:docMk/>
          <pc:sldMasterMk cId="0" sldId="2147483648"/>
        </pc:sldMasterMkLst>
        <pc:sldLayoutChg chg="delSp mod">
          <pc:chgData name="一一 江" userId="b4aec29dcf7f7bb0" providerId="LiveId" clId="{CEDD63EE-2F4E-4B19-AE16-EAD6EB4F2C29}" dt="2025-06-21T17:26:17.781" v="45" actId="478"/>
          <pc:sldLayoutMkLst>
            <pc:docMk/>
            <pc:sldMasterMk cId="0" sldId="2147483648"/>
            <pc:sldLayoutMk cId="0" sldId="2147483651"/>
          </pc:sldLayoutMkLst>
          <pc:picChg chg="del">
            <ac:chgData name="一一 江" userId="b4aec29dcf7f7bb0" providerId="LiveId" clId="{CEDD63EE-2F4E-4B19-AE16-EAD6EB4F2C29}" dt="2025-06-21T17:26:17.781" v="45" actId="478"/>
            <ac:picMkLst>
              <pc:docMk/>
              <pc:sldMasterMk cId="0" sldId="2147483648"/>
              <pc:sldLayoutMk cId="0" sldId="2147483651"/>
              <ac:picMk id="4" creationId="{00000000-0000-0000-0000-000000000000}"/>
            </ac:picMkLst>
          </pc:picChg>
        </pc:sldLayoutChg>
        <pc:sldLayoutChg chg="delSp mod">
          <pc:chgData name="一一 江" userId="b4aec29dcf7f7bb0" providerId="LiveId" clId="{CEDD63EE-2F4E-4B19-AE16-EAD6EB4F2C29}" dt="2025-06-21T17:26:23.122" v="46" actId="478"/>
          <pc:sldLayoutMkLst>
            <pc:docMk/>
            <pc:sldMasterMk cId="0" sldId="2147483648"/>
            <pc:sldLayoutMk cId="0" sldId="2147483652"/>
          </pc:sldLayoutMkLst>
          <pc:picChg chg="del">
            <ac:chgData name="一一 江" userId="b4aec29dcf7f7bb0" providerId="LiveId" clId="{CEDD63EE-2F4E-4B19-AE16-EAD6EB4F2C29}" dt="2025-06-21T17:26:23.122" v="46" actId="478"/>
            <ac:picMkLst>
              <pc:docMk/>
              <pc:sldMasterMk cId="0" sldId="2147483648"/>
              <pc:sldLayoutMk cId="0" sldId="2147483652"/>
              <ac:picMk id="4" creationId="{00000000-0000-0000-0000-000000000000}"/>
            </ac:picMkLst>
          </pc:picChg>
        </pc:sldLayoutChg>
        <pc:sldLayoutChg chg="delSp mod">
          <pc:chgData name="一一 江" userId="b4aec29dcf7f7bb0" providerId="LiveId" clId="{CEDD63EE-2F4E-4B19-AE16-EAD6EB4F2C29}" dt="2025-06-21T17:26:26.955" v="47" actId="478"/>
          <pc:sldLayoutMkLst>
            <pc:docMk/>
            <pc:sldMasterMk cId="0" sldId="2147483648"/>
            <pc:sldLayoutMk cId="0" sldId="2147483653"/>
          </pc:sldLayoutMkLst>
          <pc:picChg chg="del">
            <ac:chgData name="一一 江" userId="b4aec29dcf7f7bb0" providerId="LiveId" clId="{CEDD63EE-2F4E-4B19-AE16-EAD6EB4F2C29}" dt="2025-06-21T17:26:26.955" v="47" actId="478"/>
            <ac:picMkLst>
              <pc:docMk/>
              <pc:sldMasterMk cId="0" sldId="2147483648"/>
              <pc:sldLayoutMk cId="0" sldId="2147483653"/>
              <ac:picMk id="4" creationId="{00000000-0000-0000-0000-000000000000}"/>
            </ac:picMkLst>
          </pc:picChg>
        </pc:sldLayoutChg>
        <pc:sldLayoutChg chg="delSp mod">
          <pc:chgData name="一一 江" userId="b4aec29dcf7f7bb0" providerId="LiveId" clId="{CEDD63EE-2F4E-4B19-AE16-EAD6EB4F2C29}" dt="2025-06-21T17:26:30.637" v="48" actId="478"/>
          <pc:sldLayoutMkLst>
            <pc:docMk/>
            <pc:sldMasterMk cId="0" sldId="2147483648"/>
            <pc:sldLayoutMk cId="0" sldId="2147483654"/>
          </pc:sldLayoutMkLst>
          <pc:picChg chg="del">
            <ac:chgData name="一一 江" userId="b4aec29dcf7f7bb0" providerId="LiveId" clId="{CEDD63EE-2F4E-4B19-AE16-EAD6EB4F2C29}" dt="2025-06-21T17:26:30.637" v="48" actId="478"/>
            <ac:picMkLst>
              <pc:docMk/>
              <pc:sldMasterMk cId="0" sldId="2147483648"/>
              <pc:sldLayoutMk cId="0" sldId="2147483654"/>
              <ac:picMk id="4" creationId="{00000000-0000-0000-0000-000000000000}"/>
            </ac:picMkLst>
          </pc:picChg>
        </pc:sldLayoutChg>
        <pc:sldLayoutChg chg="delSp mod">
          <pc:chgData name="一一 江" userId="b4aec29dcf7f7bb0" providerId="LiveId" clId="{CEDD63EE-2F4E-4B19-AE16-EAD6EB4F2C29}" dt="2025-06-21T17:26:35.113" v="49" actId="478"/>
          <pc:sldLayoutMkLst>
            <pc:docMk/>
            <pc:sldMasterMk cId="0" sldId="2147483648"/>
            <pc:sldLayoutMk cId="0" sldId="2147483655"/>
          </pc:sldLayoutMkLst>
          <pc:picChg chg="del">
            <ac:chgData name="一一 江" userId="b4aec29dcf7f7bb0" providerId="LiveId" clId="{CEDD63EE-2F4E-4B19-AE16-EAD6EB4F2C29}" dt="2025-06-21T17:26:35.113" v="49" actId="478"/>
            <ac:picMkLst>
              <pc:docMk/>
              <pc:sldMasterMk cId="0" sldId="2147483648"/>
              <pc:sldLayoutMk cId="0" sldId="2147483655"/>
              <ac:picMk id="4" creationId="{00000000-0000-0000-0000-000000000000}"/>
            </ac:picMkLst>
          </pc:picChg>
        </pc:sldLayoutChg>
        <pc:sldLayoutChg chg="delSp mod">
          <pc:chgData name="一一 江" userId="b4aec29dcf7f7bb0" providerId="LiveId" clId="{CEDD63EE-2F4E-4B19-AE16-EAD6EB4F2C29}" dt="2025-06-21T17:06:18.025" v="38" actId="478"/>
          <pc:sldLayoutMkLst>
            <pc:docMk/>
            <pc:sldMasterMk cId="0" sldId="2147483648"/>
            <pc:sldLayoutMk cId="0" sldId="2147483656"/>
          </pc:sldLayoutMkLst>
          <pc:picChg chg="del">
            <ac:chgData name="一一 江" userId="b4aec29dcf7f7bb0" providerId="LiveId" clId="{CEDD63EE-2F4E-4B19-AE16-EAD6EB4F2C29}" dt="2025-06-21T17:06:18.025" v="38" actId="478"/>
            <ac:picMkLst>
              <pc:docMk/>
              <pc:sldMasterMk cId="0" sldId="2147483648"/>
              <pc:sldLayoutMk cId="0" sldId="2147483656"/>
              <ac:picMk id="4" creationId="{00000000-0000-0000-0000-000000000000}"/>
            </ac:picMkLst>
          </pc:picChg>
        </pc:sldLayoutChg>
        <pc:sldLayoutChg chg="delSp mod">
          <pc:chgData name="一一 江" userId="b4aec29dcf7f7bb0" providerId="LiveId" clId="{CEDD63EE-2F4E-4B19-AE16-EAD6EB4F2C29}" dt="2025-06-21T17:26:39.049" v="50" actId="478"/>
          <pc:sldLayoutMkLst>
            <pc:docMk/>
            <pc:sldMasterMk cId="0" sldId="2147483648"/>
            <pc:sldLayoutMk cId="0" sldId="2147483657"/>
          </pc:sldLayoutMkLst>
          <pc:picChg chg="del">
            <ac:chgData name="一一 江" userId="b4aec29dcf7f7bb0" providerId="LiveId" clId="{CEDD63EE-2F4E-4B19-AE16-EAD6EB4F2C29}" dt="2025-06-21T17:26:39.049" v="50" actId="478"/>
            <ac:picMkLst>
              <pc:docMk/>
              <pc:sldMasterMk cId="0" sldId="2147483648"/>
              <pc:sldLayoutMk cId="0" sldId="2147483657"/>
              <ac:picMk id="4" creationId="{00000000-0000-0000-0000-000000000000}"/>
            </ac:picMkLst>
          </pc:picChg>
        </pc:sldLayoutChg>
        <pc:sldLayoutChg chg="delSp mod">
          <pc:chgData name="一一 江" userId="b4aec29dcf7f7bb0" providerId="LiveId" clId="{CEDD63EE-2F4E-4B19-AE16-EAD6EB4F2C29}" dt="2025-06-21T17:26:42.802" v="51" actId="478"/>
          <pc:sldLayoutMkLst>
            <pc:docMk/>
            <pc:sldMasterMk cId="0" sldId="2147483648"/>
            <pc:sldLayoutMk cId="0" sldId="2147483658"/>
          </pc:sldLayoutMkLst>
          <pc:picChg chg="del">
            <ac:chgData name="一一 江" userId="b4aec29dcf7f7bb0" providerId="LiveId" clId="{CEDD63EE-2F4E-4B19-AE16-EAD6EB4F2C29}" dt="2025-06-21T17:26:42.802" v="51" actId="478"/>
            <ac:picMkLst>
              <pc:docMk/>
              <pc:sldMasterMk cId="0" sldId="2147483648"/>
              <pc:sldLayoutMk cId="0" sldId="2147483658"/>
              <ac:picMk id="4" creationId="{00000000-0000-0000-0000-00000000000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4798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5EB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8309" y="2892862"/>
            <a:ext cx="76273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800" b="1" dirty="0">
                <a:solidFill>
                  <a:srgbClr val="2E3C4E"/>
                </a:solidFill>
                <a:latin typeface="Yu Mincho Demibold" panose="02020600000000000000" pitchFamily="18" charset="-128"/>
                <a:ea typeface="Yu Mincho Demibold" panose="02020600000000000000" pitchFamily="18" charset="-128"/>
                <a:cs typeface="Barlow Bold" pitchFamily="34" charset="-120"/>
              </a:rPr>
              <a:t>母語地名故事：多元族群記憶中的空間敘事（一）</a:t>
            </a:r>
            <a:endParaRPr lang="en-US" sz="4800" dirty="0">
              <a:latin typeface="Yu Mincho Demibold" panose="02020600000000000000" pitchFamily="18" charset="-128"/>
              <a:ea typeface="Yu Mincho Demibold" panose="02020600000000000000" pitchFamily="18" charset="-128"/>
            </a:endParaRPr>
          </a:p>
        </p:txBody>
      </p:sp>
      <p:sp>
        <p:nvSpPr>
          <p:cNvPr id="4" name="Text 1"/>
          <p:cNvSpPr/>
          <p:nvPr/>
        </p:nvSpPr>
        <p:spPr>
          <a:xfrm>
            <a:off x="758309" y="4643199"/>
            <a:ext cx="7627382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臺史博教育推廣</a:t>
            </a:r>
          </a:p>
          <a:p>
            <a:pPr marL="0" indent="0" algn="l">
              <a:lnSpc>
                <a:spcPct val="1500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新北市康橋高中 江宜頤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44709" y="1289685"/>
            <a:ext cx="76273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Yu Mincho Demibold" panose="02020600000000000000" pitchFamily="18" charset="-128"/>
                <a:ea typeface="Yu Mincho Demibold" panose="02020600000000000000" pitchFamily="18" charset="-128"/>
                <a:cs typeface="Barlow Bold" pitchFamily="34" charset="-120"/>
              </a:rPr>
              <a:t>反思回饋：解析探究焦點背後的歷史意義</a:t>
            </a:r>
            <a:endParaRPr lang="en-US" sz="4450" dirty="0">
              <a:latin typeface="Yu Mincho Demibold" panose="02020600000000000000" pitchFamily="18" charset="-128"/>
              <a:ea typeface="Yu Mincho Demibold" panose="02020600000000000000" pitchFamily="18" charset="-128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4709" y="3040023"/>
            <a:ext cx="1083231" cy="129992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544514" y="3256598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族群認同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Text 2"/>
          <p:cNvSpPr/>
          <p:nvPr/>
        </p:nvSpPr>
        <p:spPr>
          <a:xfrm>
            <a:off x="7544514" y="3742730"/>
            <a:ext cx="6327577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母語地名反映族群對土地的情感連結，強化文化認同與歸屬感。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4709" y="4339947"/>
            <a:ext cx="1083231" cy="129992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544514" y="4556522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歷史變遷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Text 4"/>
          <p:cNvSpPr/>
          <p:nvPr/>
        </p:nvSpPr>
        <p:spPr>
          <a:xfrm>
            <a:off x="7544514" y="5042654"/>
            <a:ext cx="6327577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地名變化記錄了政權更迭、移民遷徙等重大歷史事件。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4709" y="5639872"/>
            <a:ext cx="1083231" cy="1299924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544514" y="5856446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文化保存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Text 6"/>
          <p:cNvSpPr/>
          <p:nvPr/>
        </p:nvSpPr>
        <p:spPr>
          <a:xfrm>
            <a:off x="7544514" y="6342578"/>
            <a:ext cx="6327577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保存母語地名是維護非物質文化遺產的重要方式。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4357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8309" y="4529614"/>
            <a:ext cx="7868245" cy="9835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7700"/>
              </a:lnSpc>
              <a:buNone/>
            </a:pPr>
            <a:r>
              <a:rPr lang="en-US" sz="6150" b="1" dirty="0">
                <a:solidFill>
                  <a:srgbClr val="2E3C4E"/>
                </a:solidFill>
                <a:latin typeface="Yu Mincho Demibold" panose="02020600000000000000" pitchFamily="18" charset="-128"/>
                <a:ea typeface="Yu Mincho Demibold" panose="02020600000000000000" pitchFamily="18" charset="-128"/>
                <a:cs typeface="Barlow Bold" pitchFamily="34" charset="-120"/>
              </a:rPr>
              <a:t>第二堂課</a:t>
            </a:r>
            <a:endParaRPr lang="en-US" sz="6150" dirty="0">
              <a:latin typeface="Yu Mincho Demibold" panose="02020600000000000000" pitchFamily="18" charset="-128"/>
              <a:ea typeface="Yu Mincho Demibold" panose="02020600000000000000" pitchFamily="18" charset="-128"/>
            </a:endParaRPr>
          </a:p>
        </p:txBody>
      </p:sp>
      <p:sp>
        <p:nvSpPr>
          <p:cNvPr id="4" name="Text 1"/>
          <p:cNvSpPr/>
          <p:nvPr/>
        </p:nvSpPr>
        <p:spPr>
          <a:xfrm>
            <a:off x="758309" y="5838111"/>
            <a:ext cx="4561284" cy="5700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endParaRPr lang="en-US" sz="35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8309" y="1445419"/>
            <a:ext cx="76273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Yu Mincho Demibold" panose="02020600000000000000" pitchFamily="18" charset="-128"/>
                <a:ea typeface="Yu Mincho Demibold" panose="02020600000000000000" pitchFamily="18" charset="-128"/>
                <a:cs typeface="Barlow Bold" pitchFamily="34" charset="-120"/>
              </a:rPr>
              <a:t>探究與分析：尋找自己的母語地名</a:t>
            </a:r>
            <a:endParaRPr lang="en-US" sz="4450" dirty="0">
              <a:latin typeface="Yu Mincho Demibold" panose="02020600000000000000" pitchFamily="18" charset="-128"/>
              <a:ea typeface="Yu Mincho Demibold" panose="02020600000000000000" pitchFamily="18" charset="-128"/>
            </a:endParaRPr>
          </a:p>
        </p:txBody>
      </p:sp>
      <p:sp>
        <p:nvSpPr>
          <p:cNvPr id="4" name="Shape 1"/>
          <p:cNvSpPr/>
          <p:nvPr/>
        </p:nvSpPr>
        <p:spPr>
          <a:xfrm>
            <a:off x="1002030" y="3195757"/>
            <a:ext cx="30480" cy="3588306"/>
          </a:xfrm>
          <a:prstGeom prst="roundRect">
            <a:avLst>
              <a:gd name="adj" fmla="val 1066251"/>
            </a:avLst>
          </a:prstGeom>
          <a:solidFill>
            <a:srgbClr val="BACFDD"/>
          </a:solidFill>
          <a:ln/>
        </p:spPr>
        <p:txBody>
          <a:bodyPr/>
          <a:lstStyle/>
          <a:p>
            <a:endParaRPr lang="zh-TW" altLang="en-US"/>
          </a:p>
        </p:txBody>
      </p:sp>
      <p:sp>
        <p:nvSpPr>
          <p:cNvPr id="5" name="Shape 2"/>
          <p:cNvSpPr/>
          <p:nvPr/>
        </p:nvSpPr>
        <p:spPr>
          <a:xfrm>
            <a:off x="1215271" y="3424238"/>
            <a:ext cx="649962" cy="30480"/>
          </a:xfrm>
          <a:prstGeom prst="roundRect">
            <a:avLst>
              <a:gd name="adj" fmla="val 1066251"/>
            </a:avLst>
          </a:prstGeom>
          <a:solidFill>
            <a:srgbClr val="BACFDD"/>
          </a:solidFill>
          <a:ln/>
        </p:spPr>
        <p:txBody>
          <a:bodyPr/>
          <a:lstStyle/>
          <a:p>
            <a:endParaRPr lang="zh-TW" altLang="en-US"/>
          </a:p>
        </p:txBody>
      </p:sp>
      <p:sp>
        <p:nvSpPr>
          <p:cNvPr id="6" name="Shape 3"/>
          <p:cNvSpPr/>
          <p:nvPr/>
        </p:nvSpPr>
        <p:spPr>
          <a:xfrm>
            <a:off x="758309" y="3195757"/>
            <a:ext cx="487442" cy="487442"/>
          </a:xfrm>
          <a:prstGeom prst="roundRect">
            <a:avLst>
              <a:gd name="adj" fmla="val 66673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7" y="3225701"/>
            <a:ext cx="342067" cy="427553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2085261" y="3270171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尋找地名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Text 5"/>
          <p:cNvSpPr/>
          <p:nvPr/>
        </p:nvSpPr>
        <p:spPr>
          <a:xfrm>
            <a:off x="2085261" y="3756303"/>
            <a:ext cx="6300430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每位同學需尋找學校或自家附近的一個地名。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" name="Shape 6"/>
          <p:cNvSpPr/>
          <p:nvPr/>
        </p:nvSpPr>
        <p:spPr>
          <a:xfrm>
            <a:off x="1215271" y="4764762"/>
            <a:ext cx="649962" cy="30480"/>
          </a:xfrm>
          <a:prstGeom prst="roundRect">
            <a:avLst>
              <a:gd name="adj" fmla="val 1066251"/>
            </a:avLst>
          </a:prstGeom>
          <a:solidFill>
            <a:srgbClr val="BACFDD"/>
          </a:solidFill>
          <a:ln/>
        </p:spPr>
        <p:txBody>
          <a:bodyPr/>
          <a:lstStyle/>
          <a:p>
            <a:endParaRPr lang="zh-TW" altLang="en-US"/>
          </a:p>
        </p:txBody>
      </p:sp>
      <p:sp>
        <p:nvSpPr>
          <p:cNvPr id="11" name="Shape 7"/>
          <p:cNvSpPr/>
          <p:nvPr/>
        </p:nvSpPr>
        <p:spPr>
          <a:xfrm>
            <a:off x="758309" y="4536281"/>
            <a:ext cx="487442" cy="487442"/>
          </a:xfrm>
          <a:prstGeom prst="roundRect">
            <a:avLst>
              <a:gd name="adj" fmla="val 66673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997" y="4608969"/>
            <a:ext cx="342067" cy="342067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2085261" y="4610695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分析來源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4" name="Text 9"/>
          <p:cNvSpPr/>
          <p:nvPr/>
        </p:nvSpPr>
        <p:spPr>
          <a:xfrm>
            <a:off x="2085261" y="5096828"/>
            <a:ext cx="6300430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透過探究焦點與網路資料，分析地名的歷史背景。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5" name="Shape 10"/>
          <p:cNvSpPr/>
          <p:nvPr/>
        </p:nvSpPr>
        <p:spPr>
          <a:xfrm>
            <a:off x="1215271" y="6105287"/>
            <a:ext cx="649962" cy="30480"/>
          </a:xfrm>
          <a:prstGeom prst="roundRect">
            <a:avLst>
              <a:gd name="adj" fmla="val 1066251"/>
            </a:avLst>
          </a:prstGeom>
          <a:solidFill>
            <a:srgbClr val="BACFDD"/>
          </a:solidFill>
          <a:ln/>
        </p:spPr>
        <p:txBody>
          <a:bodyPr/>
          <a:lstStyle/>
          <a:p>
            <a:endParaRPr lang="zh-TW" altLang="en-US"/>
          </a:p>
        </p:txBody>
      </p:sp>
      <p:sp>
        <p:nvSpPr>
          <p:cNvPr id="16" name="Shape 11"/>
          <p:cNvSpPr/>
          <p:nvPr/>
        </p:nvSpPr>
        <p:spPr>
          <a:xfrm>
            <a:off x="758309" y="5876806"/>
            <a:ext cx="487442" cy="487442"/>
          </a:xfrm>
          <a:prstGeom prst="roundRect">
            <a:avLst>
              <a:gd name="adj" fmla="val 66673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7" y="5906750"/>
            <a:ext cx="342067" cy="427553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2085261" y="5951220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完成記錄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9" name="Text 13"/>
          <p:cNvSpPr/>
          <p:nvPr/>
        </p:nvSpPr>
        <p:spPr>
          <a:xfrm>
            <a:off x="2085261" y="6437352"/>
            <a:ext cx="6300430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將分析結果記錄於表格中，建立系統性的地名資料庫。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0208" y="558046"/>
            <a:ext cx="5340548" cy="667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250"/>
              </a:lnSpc>
              <a:buNone/>
            </a:pPr>
            <a:r>
              <a:rPr lang="en-US" sz="4400" b="1" dirty="0">
                <a:solidFill>
                  <a:srgbClr val="2E3C4E"/>
                </a:solidFill>
                <a:latin typeface="Yu Mincho Demibold" panose="02020600000000000000" pitchFamily="18" charset="-128"/>
                <a:ea typeface="Yu Mincho Demibold" panose="02020600000000000000" pitchFamily="18" charset="-128"/>
                <a:cs typeface="Barlow Bold" pitchFamily="34" charset="-120"/>
              </a:rPr>
              <a:t>母語地名表格分析示例</a:t>
            </a:r>
            <a:endParaRPr lang="en-US" sz="4400" dirty="0">
              <a:latin typeface="Yu Mincho Demibold" panose="02020600000000000000" pitchFamily="18" charset="-128"/>
              <a:ea typeface="Yu Mincho Demibold" panose="02020600000000000000" pitchFamily="18" charset="-128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10208" y="1631513"/>
            <a:ext cx="202883" cy="1252657"/>
          </a:xfrm>
          <a:prstGeom prst="roundRect">
            <a:avLst>
              <a:gd name="adj" fmla="val 150045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" name="Text 2"/>
          <p:cNvSpPr/>
          <p:nvPr/>
        </p:nvSpPr>
        <p:spPr>
          <a:xfrm>
            <a:off x="1115973" y="1834396"/>
            <a:ext cx="3204329" cy="4004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5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探究焦點</a:t>
            </a:r>
            <a:endParaRPr lang="en-US" sz="25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Text 3"/>
          <p:cNvSpPr/>
          <p:nvPr/>
        </p:nvSpPr>
        <p:spPr>
          <a:xfrm>
            <a:off x="1115973" y="2356485"/>
            <a:ext cx="12804219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例：傳說或宗教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Shape 4"/>
          <p:cNvSpPr/>
          <p:nvPr/>
        </p:nvSpPr>
        <p:spPr>
          <a:xfrm>
            <a:off x="1014532" y="3036332"/>
            <a:ext cx="202883" cy="1252657"/>
          </a:xfrm>
          <a:prstGeom prst="roundRect">
            <a:avLst>
              <a:gd name="adj" fmla="val 150045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" name="Text 5"/>
          <p:cNvSpPr/>
          <p:nvPr/>
        </p:nvSpPr>
        <p:spPr>
          <a:xfrm>
            <a:off x="1420297" y="3239214"/>
            <a:ext cx="3204329" cy="4004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5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母語地名</a:t>
            </a:r>
            <a:endParaRPr lang="en-US" sz="25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Text 6"/>
          <p:cNvSpPr/>
          <p:nvPr/>
        </p:nvSpPr>
        <p:spPr>
          <a:xfrm>
            <a:off x="1420297" y="3761303"/>
            <a:ext cx="12499896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天母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Shape 7"/>
          <p:cNvSpPr/>
          <p:nvPr/>
        </p:nvSpPr>
        <p:spPr>
          <a:xfrm>
            <a:off x="1318974" y="4441150"/>
            <a:ext cx="202883" cy="1252657"/>
          </a:xfrm>
          <a:prstGeom prst="roundRect">
            <a:avLst>
              <a:gd name="adj" fmla="val 150045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" name="Text 8"/>
          <p:cNvSpPr/>
          <p:nvPr/>
        </p:nvSpPr>
        <p:spPr>
          <a:xfrm>
            <a:off x="1724739" y="4644033"/>
            <a:ext cx="3204329" cy="4004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5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現今明確地址</a:t>
            </a:r>
            <a:endParaRPr lang="en-US" sz="25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" name="Text 9"/>
          <p:cNvSpPr/>
          <p:nvPr/>
        </p:nvSpPr>
        <p:spPr>
          <a:xfrm>
            <a:off x="1724739" y="5166122"/>
            <a:ext cx="12195453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臺北市士林區中山北路六段、七段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1623417" y="5845969"/>
            <a:ext cx="202883" cy="1825943"/>
          </a:xfrm>
          <a:prstGeom prst="roundRect">
            <a:avLst>
              <a:gd name="adj" fmla="val 150045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3" name="Text 11"/>
          <p:cNvSpPr/>
          <p:nvPr/>
        </p:nvSpPr>
        <p:spPr>
          <a:xfrm>
            <a:off x="2029182" y="6048851"/>
            <a:ext cx="3524369" cy="4004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5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符合探究焦點的具體敘述</a:t>
            </a:r>
            <a:endParaRPr lang="en-US" sz="25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2333506" y="6677501"/>
            <a:ext cx="11586686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「天母」源自日治時期日人在當地創立「天母教」，即天照大神和天上聖母合祀的宗教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2333506" y="7073265"/>
            <a:ext cx="11586686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信仰中心設置於今日中山北路六段、天母東路交叉口（即今天的三玉宮）。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2029182" y="6677501"/>
            <a:ext cx="22860" cy="720566"/>
          </a:xfrm>
          <a:prstGeom prst="rect">
            <a:avLst/>
          </a:prstGeom>
          <a:solidFill>
            <a:srgbClr val="75BAE6"/>
          </a:solidFill>
          <a:ln/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44709" y="1483638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00" b="1" dirty="0">
                <a:solidFill>
                  <a:srgbClr val="2E3C4E"/>
                </a:solidFill>
                <a:latin typeface="Yu Mincho Demibold" panose="02020600000000000000" pitchFamily="18" charset="-128"/>
                <a:ea typeface="Yu Mincho Demibold" panose="02020600000000000000" pitchFamily="18" charset="-128"/>
                <a:cs typeface="Barlow Bold" pitchFamily="34" charset="-120"/>
              </a:rPr>
              <a:t>地名資訊檢核</a:t>
            </a:r>
            <a:endParaRPr lang="en-US" sz="4400" dirty="0">
              <a:latin typeface="Yu Mincho Demibold" panose="02020600000000000000" pitchFamily="18" charset="-128"/>
              <a:ea typeface="Yu Mincho Demibold" panose="02020600000000000000" pitchFamily="18" charset="-128"/>
            </a:endParaRPr>
          </a:p>
        </p:txBody>
      </p:sp>
      <p:sp>
        <p:nvSpPr>
          <p:cNvPr id="4" name="Shape 1"/>
          <p:cNvSpPr/>
          <p:nvPr/>
        </p:nvSpPr>
        <p:spPr>
          <a:xfrm>
            <a:off x="6244709" y="2521268"/>
            <a:ext cx="216575" cy="1299924"/>
          </a:xfrm>
          <a:prstGeom prst="roundRect">
            <a:avLst>
              <a:gd name="adj" fmla="val 150060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5" name="Text 2"/>
          <p:cNvSpPr/>
          <p:nvPr/>
        </p:nvSpPr>
        <p:spPr>
          <a:xfrm>
            <a:off x="6677858" y="2737842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輸入地名資訊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Text 3"/>
          <p:cNvSpPr/>
          <p:nvPr/>
        </p:nvSpPr>
        <p:spPr>
          <a:xfrm>
            <a:off x="6677858" y="3223974"/>
            <a:ext cx="719423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將分析完的地名輸入〈內政部地名資訊服務網〉進行檢核。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Shape 4"/>
          <p:cNvSpPr/>
          <p:nvPr/>
        </p:nvSpPr>
        <p:spPr>
          <a:xfrm>
            <a:off x="6569631" y="3983593"/>
            <a:ext cx="216575" cy="1299924"/>
          </a:xfrm>
          <a:prstGeom prst="roundRect">
            <a:avLst>
              <a:gd name="adj" fmla="val 150060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8" name="Text 5"/>
          <p:cNvSpPr/>
          <p:nvPr/>
        </p:nvSpPr>
        <p:spPr>
          <a:xfrm>
            <a:off x="7002780" y="4200168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整合相關敘述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Text 6"/>
          <p:cNvSpPr/>
          <p:nvPr/>
        </p:nvSpPr>
        <p:spPr>
          <a:xfrm>
            <a:off x="7002780" y="4686300"/>
            <a:ext cx="6869311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綜整地名的相關歷史與文化背景資料。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6894671" y="5445919"/>
            <a:ext cx="216575" cy="1299924"/>
          </a:xfrm>
          <a:prstGeom prst="roundRect">
            <a:avLst>
              <a:gd name="adj" fmla="val 150060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" name="Text 8"/>
          <p:cNvSpPr/>
          <p:nvPr/>
        </p:nvSpPr>
        <p:spPr>
          <a:xfrm>
            <a:off x="7327821" y="5662493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記錄研究成果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Text 9"/>
          <p:cNvSpPr/>
          <p:nvPr/>
        </p:nvSpPr>
        <p:spPr>
          <a:xfrm>
            <a:off x="7327821" y="6148626"/>
            <a:ext cx="6544270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將完整資料記錄於表格中，建立系統性的地名資料庫。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2218968"/>
            <a:ext cx="6270784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Yu Mincho Demibold" panose="02020600000000000000" pitchFamily="18" charset="-128"/>
                <a:ea typeface="Yu Mincho Demibold" panose="02020600000000000000" pitchFamily="18" charset="-128"/>
                <a:cs typeface="Barlow Bold" pitchFamily="34" charset="-120"/>
              </a:rPr>
              <a:t>地名檢核資訊記錄表範例</a:t>
            </a:r>
            <a:endParaRPr lang="en-US" sz="4450" dirty="0">
              <a:latin typeface="Yu Mincho Demibold" panose="02020600000000000000" pitchFamily="18" charset="-128"/>
              <a:ea typeface="Yu Mincho Demibold" panose="02020600000000000000" pitchFamily="18" charset="-128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58309" y="3364944"/>
            <a:ext cx="13113782" cy="2645569"/>
          </a:xfrm>
          <a:prstGeom prst="roundRect">
            <a:avLst>
              <a:gd name="adj" fmla="val 12284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" name="Shape 2"/>
          <p:cNvSpPr/>
          <p:nvPr/>
        </p:nvSpPr>
        <p:spPr>
          <a:xfrm>
            <a:off x="765929" y="3372564"/>
            <a:ext cx="13098542" cy="1105972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zh-TW" altLang="en-US"/>
          </a:p>
        </p:txBody>
      </p:sp>
      <p:sp>
        <p:nvSpPr>
          <p:cNvPr id="5" name="Text 3"/>
          <p:cNvSpPr/>
          <p:nvPr/>
        </p:nvSpPr>
        <p:spPr>
          <a:xfrm>
            <a:off x="982742" y="3510082"/>
            <a:ext cx="2837617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母語地名</a:t>
            </a:r>
            <a:endParaRPr lang="en-US" sz="2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Text 4"/>
          <p:cNvSpPr/>
          <p:nvPr/>
        </p:nvSpPr>
        <p:spPr>
          <a:xfrm>
            <a:off x="4261128" y="3510082"/>
            <a:ext cx="2833807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形成時代</a:t>
            </a:r>
            <a:endParaRPr lang="en-US" sz="2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Text 5"/>
          <p:cNvSpPr/>
          <p:nvPr/>
        </p:nvSpPr>
        <p:spPr>
          <a:xfrm>
            <a:off x="7535704" y="3510082"/>
            <a:ext cx="2833807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現今明確地址</a:t>
            </a:r>
            <a:endParaRPr lang="en-US" sz="2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Text 6"/>
          <p:cNvSpPr/>
          <p:nvPr/>
        </p:nvSpPr>
        <p:spPr>
          <a:xfrm>
            <a:off x="10810280" y="3510082"/>
            <a:ext cx="2837617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400" b="1" dirty="0" err="1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地名形成歷程的相關敘述</a:t>
            </a:r>
            <a:endParaRPr lang="en-US" sz="2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Shape 7"/>
          <p:cNvSpPr/>
          <p:nvPr/>
        </p:nvSpPr>
        <p:spPr>
          <a:xfrm>
            <a:off x="765929" y="3994309"/>
            <a:ext cx="13098542" cy="2008584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zh-TW" altLang="en-US" sz="20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" name="Text 8"/>
          <p:cNvSpPr/>
          <p:nvPr/>
        </p:nvSpPr>
        <p:spPr>
          <a:xfrm>
            <a:off x="982742" y="4131826"/>
            <a:ext cx="2837617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天母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" name="Text 9"/>
          <p:cNvSpPr/>
          <p:nvPr/>
        </p:nvSpPr>
        <p:spPr>
          <a:xfrm>
            <a:off x="4261128" y="4131826"/>
            <a:ext cx="2833807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日治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7535704" y="4131826"/>
            <a:ext cx="2833807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臺北市士林區中山北路六段、七段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10810280" y="4131826"/>
            <a:ext cx="2837617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天母源自日治時期日人在當地創立「天母教」，即天照大神和天上聖母合祀的宗教。日後即以該宗教為名，稱呼週邊地區。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44709" y="996077"/>
            <a:ext cx="741092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Yu Mincho Demibold" panose="02020600000000000000" pitchFamily="18" charset="-128"/>
                <a:ea typeface="Yu Mincho Demibold" panose="02020600000000000000" pitchFamily="18" charset="-128"/>
                <a:cs typeface="Barlow Bold" pitchFamily="34" charset="-120"/>
              </a:rPr>
              <a:t>小組實作：創建母語地名地圖</a:t>
            </a:r>
            <a:endParaRPr lang="en-US" sz="4450" dirty="0">
              <a:latin typeface="Yu Mincho Demibold" panose="02020600000000000000" pitchFamily="18" charset="-128"/>
              <a:ea typeface="Yu Mincho Demibold" panose="02020600000000000000" pitchFamily="18" charset="-128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4709" y="2033707"/>
            <a:ext cx="1083231" cy="129992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544514" y="2250281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進入網站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Text 2"/>
          <p:cNvSpPr/>
          <p:nvPr/>
        </p:nvSpPr>
        <p:spPr>
          <a:xfrm>
            <a:off x="7544514" y="2736413"/>
            <a:ext cx="6327577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登入「母語地名故事網站」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4709" y="3333631"/>
            <a:ext cx="1083231" cy="129992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544514" y="3550206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選擇功能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Text 4"/>
          <p:cNvSpPr/>
          <p:nvPr/>
        </p:nvSpPr>
        <p:spPr>
          <a:xfrm>
            <a:off x="7544514" y="4036338"/>
            <a:ext cx="6327577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選擇「參與創見地名」選項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4709" y="4633555"/>
            <a:ext cx="1083231" cy="1299924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544514" y="4850130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輸入資料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Text 6"/>
          <p:cNvSpPr/>
          <p:nvPr/>
        </p:nvSpPr>
        <p:spPr>
          <a:xfrm>
            <a:off x="7544514" y="5336262"/>
            <a:ext cx="6327577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填寫相關地名資料並確定上傳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4709" y="5933480"/>
            <a:ext cx="1083231" cy="1299924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7544514" y="6150054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記錄成果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5" name="Text 8"/>
          <p:cNvSpPr/>
          <p:nvPr/>
        </p:nvSpPr>
        <p:spPr>
          <a:xfrm>
            <a:off x="7544514" y="6636187"/>
            <a:ext cx="6327577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將創建地名的成果截圖並張貼於表格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4357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8309" y="4977051"/>
            <a:ext cx="7868245" cy="9835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7700"/>
              </a:lnSpc>
              <a:buNone/>
            </a:pPr>
            <a:r>
              <a:rPr lang="en-US" sz="6150" b="1" dirty="0">
                <a:solidFill>
                  <a:srgbClr val="2E3C4E"/>
                </a:solidFill>
                <a:latin typeface="Yu Mincho Demibold" panose="02020600000000000000" pitchFamily="18" charset="-128"/>
                <a:ea typeface="Yu Mincho Demibold" panose="02020600000000000000" pitchFamily="18" charset="-128"/>
                <a:cs typeface="Barlow Bold" pitchFamily="34" charset="-120"/>
              </a:rPr>
              <a:t>第一堂課</a:t>
            </a:r>
            <a:endParaRPr lang="en-US" sz="6150" dirty="0">
              <a:latin typeface="Yu Mincho Demibold" panose="02020600000000000000" pitchFamily="18" charset="-128"/>
              <a:ea typeface="Yu Mincho Demibold" panose="02020600000000000000" pitchFamily="18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136452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00" b="1" dirty="0">
                <a:solidFill>
                  <a:srgbClr val="2E3C4E"/>
                </a:solidFill>
                <a:latin typeface="Yu Mincho Demibold" panose="02020600000000000000" pitchFamily="18" charset="-128"/>
                <a:ea typeface="Yu Mincho Demibold" panose="02020600000000000000" pitchFamily="18" charset="-128"/>
                <a:cs typeface="Barlow Bold" pitchFamily="34" charset="-120"/>
              </a:rPr>
              <a:t>分組活動</a:t>
            </a:r>
            <a:endParaRPr lang="en-US" sz="4400" dirty="0">
              <a:latin typeface="Yu Mincho Demibold" panose="02020600000000000000" pitchFamily="18" charset="-128"/>
              <a:ea typeface="Yu Mincho Demibold" panose="02020600000000000000" pitchFamily="18" charset="-128"/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9404" y="2417802"/>
            <a:ext cx="4010263" cy="320313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58309" y="5864662"/>
            <a:ext cx="3420904" cy="42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650" b="1" dirty="0">
                <a:solidFill>
                  <a:srgbClr val="2E3C4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三人一組</a:t>
            </a:r>
            <a:endParaRPr lang="en-US" sz="265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Text 2"/>
          <p:cNvSpPr/>
          <p:nvPr/>
        </p:nvSpPr>
        <p:spPr>
          <a:xfrm>
            <a:off x="758309" y="6508790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人海中尋尋覓覓……</a:t>
            </a:r>
            <a:endParaRPr lang="en-US" sz="17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7139" y="2417802"/>
            <a:ext cx="4508778" cy="324588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7587139" y="5907405"/>
            <a:ext cx="3420904" cy="42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650" b="1" dirty="0">
                <a:solidFill>
                  <a:srgbClr val="2E3C4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限時5mins</a:t>
            </a:r>
            <a:endParaRPr lang="en-US" sz="265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Text 4"/>
          <p:cNvSpPr/>
          <p:nvPr/>
        </p:nvSpPr>
        <p:spPr>
          <a:xfrm>
            <a:off x="7587139" y="6551533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機會錯過就不再～</a:t>
            </a:r>
            <a:endParaRPr lang="en-US" sz="17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5EB">
              <a:alpha val="85000"/>
            </a:srgbClr>
          </a:solidFill>
          <a:ln/>
        </p:spPr>
        <p:txBody>
          <a:bodyPr/>
          <a:lstStyle/>
          <a:p>
            <a:endParaRPr lang="zh-TW" altLang="en-US"/>
          </a:p>
        </p:txBody>
      </p:sp>
      <p:sp>
        <p:nvSpPr>
          <p:cNvPr id="4" name="Text 1"/>
          <p:cNvSpPr/>
          <p:nvPr/>
        </p:nvSpPr>
        <p:spPr>
          <a:xfrm>
            <a:off x="758309" y="3104198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Yu Mincho Demibold" panose="02020600000000000000" pitchFamily="18" charset="-128"/>
                <a:ea typeface="Yu Mincho Demibold" panose="02020600000000000000" pitchFamily="18" charset="-128"/>
                <a:cs typeface="Barlow Bold" pitchFamily="34" charset="-120"/>
              </a:rPr>
              <a:t>腦筋急轉彎～</a:t>
            </a:r>
            <a:endParaRPr lang="en-US" sz="4450" dirty="0">
              <a:latin typeface="Yu Mincho Demibold" panose="02020600000000000000" pitchFamily="18" charset="-128"/>
              <a:ea typeface="Yu Mincho Demibold" panose="02020600000000000000" pitchFamily="18" charset="-128"/>
            </a:endParaRPr>
          </a:p>
        </p:txBody>
      </p:sp>
      <p:sp>
        <p:nvSpPr>
          <p:cNvPr id="5" name="Text 2"/>
          <p:cNvSpPr/>
          <p:nvPr/>
        </p:nvSpPr>
        <p:spPr>
          <a:xfrm>
            <a:off x="758309" y="4141827"/>
            <a:ext cx="10228064" cy="9835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7700"/>
              </a:lnSpc>
              <a:buNone/>
            </a:pPr>
            <a:r>
              <a:rPr lang="en-US" sz="6150" b="1" dirty="0">
                <a:solidFill>
                  <a:srgbClr val="CE5099"/>
                </a:solidFill>
                <a:latin typeface="Yu Mincho Demibold" panose="02020600000000000000" pitchFamily="18" charset="-128"/>
                <a:ea typeface="Yu Mincho Demibold" panose="02020600000000000000" pitchFamily="18" charset="-128"/>
                <a:cs typeface="Barlow Bold" pitchFamily="34" charset="-120"/>
              </a:rPr>
              <a:t>有打狗，那可以「打貓」嗎？</a:t>
            </a:r>
            <a:endParaRPr lang="en-US" sz="6150" dirty="0">
              <a:latin typeface="Yu Mincho Demibold" panose="02020600000000000000" pitchFamily="18" charset="-128"/>
              <a:ea typeface="Yu Mincho Demibold" panose="02020600000000000000" pitchFamily="18" charset="-12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8309" y="976908"/>
            <a:ext cx="76273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Yu Mincho Demibold" panose="02020600000000000000" pitchFamily="18" charset="-128"/>
                <a:ea typeface="Yu Mincho Demibold" panose="02020600000000000000" pitchFamily="18" charset="-128"/>
                <a:cs typeface="Barlow Bold" pitchFamily="34" charset="-120"/>
              </a:rPr>
              <a:t>閱讀與理解：尋找母語地名關鍵字</a:t>
            </a:r>
            <a:endParaRPr lang="en-US" sz="4450" dirty="0">
              <a:latin typeface="Yu Mincho Demibold" panose="02020600000000000000" pitchFamily="18" charset="-128"/>
              <a:ea typeface="Yu Mincho Demibold" panose="02020600000000000000" pitchFamily="18" charset="-128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309" y="2727246"/>
            <a:ext cx="541615" cy="54161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58309" y="3539609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地名與來源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Text 2"/>
          <p:cNvSpPr/>
          <p:nvPr/>
        </p:nvSpPr>
        <p:spPr>
          <a:xfrm>
            <a:off x="758309" y="4025741"/>
            <a:ext cx="3678317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需閱讀三則不同的地名故事，記錄地名的起源。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7374" y="2727246"/>
            <a:ext cx="541615" cy="54161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707374" y="3539609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族群與文化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Text 4"/>
          <p:cNvSpPr/>
          <p:nvPr/>
        </p:nvSpPr>
        <p:spPr>
          <a:xfrm>
            <a:off x="4707374" y="4025741"/>
            <a:ext cx="3678317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辨識地名所屬族群及其獨特的文化意義。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8309" y="5260777"/>
            <a:ext cx="541615" cy="54161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58309" y="6073140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歷史與影響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Text 6"/>
          <p:cNvSpPr/>
          <p:nvPr/>
        </p:nvSpPr>
        <p:spPr>
          <a:xfrm>
            <a:off x="758309" y="6559272"/>
            <a:ext cx="3678317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分析地名的歷史分期及其對當地社群的影響。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419463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Yu Mincho Demibold" panose="02020600000000000000" pitchFamily="18" charset="-128"/>
                <a:ea typeface="Yu Mincho Demibold" panose="02020600000000000000" pitchFamily="18" charset="-128"/>
                <a:cs typeface="Barlow Bold" pitchFamily="34" charset="-120"/>
              </a:rPr>
              <a:t>關鍵字整理方法</a:t>
            </a:r>
            <a:endParaRPr lang="en-US" sz="4450" dirty="0">
              <a:latin typeface="Yu Mincho Demibold" panose="02020600000000000000" pitchFamily="18" charset="-128"/>
              <a:ea typeface="Yu Mincho Demibold" panose="02020600000000000000" pitchFamily="18" charset="-128"/>
            </a:endParaRPr>
          </a:p>
        </p:txBody>
      </p:sp>
      <p:sp>
        <p:nvSpPr>
          <p:cNvPr id="3" name="Text 1"/>
          <p:cNvSpPr/>
          <p:nvPr/>
        </p:nvSpPr>
        <p:spPr>
          <a:xfrm>
            <a:off x="758309" y="2457093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2E3C4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關鍵字分類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758309" y="3230166"/>
            <a:ext cx="450437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地名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Text 3"/>
          <p:cNvSpPr/>
          <p:nvPr/>
        </p:nvSpPr>
        <p:spPr>
          <a:xfrm>
            <a:off x="758309" y="3706773"/>
            <a:ext cx="450437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已讀故事的地名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9256" y="3138249"/>
            <a:ext cx="3671768" cy="3671768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6160710" y="3172956"/>
            <a:ext cx="541615" cy="541615"/>
          </a:xfrm>
          <a:prstGeom prst="roundRect">
            <a:avLst>
              <a:gd name="adj" fmla="val 1686596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8" name="Text 5"/>
          <p:cNvSpPr/>
          <p:nvPr/>
        </p:nvSpPr>
        <p:spPr>
          <a:xfrm>
            <a:off x="6309658" y="3291423"/>
            <a:ext cx="243721" cy="3046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en-US" sz="19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1</a:t>
            </a:r>
            <a:endParaRPr lang="en-US" sz="1900" dirty="0"/>
          </a:p>
        </p:txBody>
      </p:sp>
      <p:sp>
        <p:nvSpPr>
          <p:cNvPr id="9" name="Text 6"/>
          <p:cNvSpPr/>
          <p:nvPr/>
        </p:nvSpPr>
        <p:spPr>
          <a:xfrm>
            <a:off x="9367599" y="3230166"/>
            <a:ext cx="450449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來源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" name="Text 7"/>
          <p:cNvSpPr/>
          <p:nvPr/>
        </p:nvSpPr>
        <p:spPr>
          <a:xfrm>
            <a:off x="9367599" y="3706773"/>
            <a:ext cx="450449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簡述地名形成的由來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9256" y="3138249"/>
            <a:ext cx="3671768" cy="3671768"/>
          </a:xfrm>
          <a:prstGeom prst="rect">
            <a:avLst/>
          </a:prstGeom>
        </p:spPr>
      </p:pic>
      <p:sp>
        <p:nvSpPr>
          <p:cNvPr id="12" name="Shape 8"/>
          <p:cNvSpPr/>
          <p:nvPr/>
        </p:nvSpPr>
        <p:spPr>
          <a:xfrm>
            <a:off x="7927836" y="3172956"/>
            <a:ext cx="541615" cy="541615"/>
          </a:xfrm>
          <a:prstGeom prst="roundRect">
            <a:avLst>
              <a:gd name="adj" fmla="val 1686596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3" name="Text 9"/>
          <p:cNvSpPr/>
          <p:nvPr/>
        </p:nvSpPr>
        <p:spPr>
          <a:xfrm>
            <a:off x="8076783" y="3291423"/>
            <a:ext cx="243721" cy="3046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en-US" sz="19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2</a:t>
            </a:r>
            <a:endParaRPr lang="en-US" sz="1900" dirty="0"/>
          </a:p>
        </p:txBody>
      </p:sp>
      <p:sp>
        <p:nvSpPr>
          <p:cNvPr id="14" name="Text 10"/>
          <p:cNvSpPr/>
          <p:nvPr/>
        </p:nvSpPr>
        <p:spPr>
          <a:xfrm>
            <a:off x="9584293" y="4562356"/>
            <a:ext cx="4287798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所屬族群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5" name="Text 11"/>
          <p:cNvSpPr/>
          <p:nvPr/>
        </p:nvSpPr>
        <p:spPr>
          <a:xfrm>
            <a:off x="9584293" y="5038963"/>
            <a:ext cx="4287798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地名為臺灣哪個族群所命名？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9256" y="3138249"/>
            <a:ext cx="3671768" cy="3671768"/>
          </a:xfrm>
          <a:prstGeom prst="rect">
            <a:avLst/>
          </a:prstGeom>
        </p:spPr>
      </p:pic>
      <p:sp>
        <p:nvSpPr>
          <p:cNvPr id="17" name="Shape 12"/>
          <p:cNvSpPr/>
          <p:nvPr/>
        </p:nvSpPr>
        <p:spPr>
          <a:xfrm>
            <a:off x="8811280" y="4703266"/>
            <a:ext cx="541615" cy="541615"/>
          </a:xfrm>
          <a:prstGeom prst="roundRect">
            <a:avLst>
              <a:gd name="adj" fmla="val 1686596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" name="Text 13"/>
          <p:cNvSpPr/>
          <p:nvPr/>
        </p:nvSpPr>
        <p:spPr>
          <a:xfrm>
            <a:off x="8960227" y="4821734"/>
            <a:ext cx="243721" cy="3046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en-US" sz="19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3</a:t>
            </a:r>
            <a:endParaRPr lang="en-US" sz="1900" dirty="0"/>
          </a:p>
        </p:txBody>
      </p:sp>
      <p:sp>
        <p:nvSpPr>
          <p:cNvPr id="19" name="Text 14"/>
          <p:cNvSpPr/>
          <p:nvPr/>
        </p:nvSpPr>
        <p:spPr>
          <a:xfrm>
            <a:off x="9367599" y="5894665"/>
            <a:ext cx="450449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歷史分期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0" name="Text 15"/>
          <p:cNvSpPr/>
          <p:nvPr/>
        </p:nvSpPr>
        <p:spPr>
          <a:xfrm>
            <a:off x="9367599" y="6371273"/>
            <a:ext cx="450449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地名出現在臺灣歷史上的哪個階段？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9256" y="3138249"/>
            <a:ext cx="3671768" cy="3671768"/>
          </a:xfrm>
          <a:prstGeom prst="rect">
            <a:avLst/>
          </a:prstGeom>
        </p:spPr>
      </p:pic>
      <p:sp>
        <p:nvSpPr>
          <p:cNvPr id="22" name="Shape 16"/>
          <p:cNvSpPr/>
          <p:nvPr/>
        </p:nvSpPr>
        <p:spPr>
          <a:xfrm>
            <a:off x="7927836" y="6233577"/>
            <a:ext cx="541615" cy="541615"/>
          </a:xfrm>
          <a:prstGeom prst="roundRect">
            <a:avLst>
              <a:gd name="adj" fmla="val 1686596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3" name="Text 17"/>
          <p:cNvSpPr/>
          <p:nvPr/>
        </p:nvSpPr>
        <p:spPr>
          <a:xfrm>
            <a:off x="8076783" y="6352044"/>
            <a:ext cx="243721" cy="3046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en-US" sz="19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4</a:t>
            </a:r>
            <a:endParaRPr lang="en-US" sz="1900" dirty="0"/>
          </a:p>
        </p:txBody>
      </p:sp>
      <p:sp>
        <p:nvSpPr>
          <p:cNvPr id="24" name="Text 18"/>
          <p:cNvSpPr/>
          <p:nvPr/>
        </p:nvSpPr>
        <p:spPr>
          <a:xfrm>
            <a:off x="758309" y="5894665"/>
            <a:ext cx="450437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文化意義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5" name="Text 19"/>
          <p:cNvSpPr/>
          <p:nvPr/>
        </p:nvSpPr>
        <p:spPr>
          <a:xfrm>
            <a:off x="758309" y="6371273"/>
            <a:ext cx="450437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700"/>
              </a:lnSpc>
            </a:pPr>
            <a:r>
              <a:rPr lang="en-US" sz="24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反映當地</a:t>
            </a:r>
            <a:r>
              <a:rPr lang="zh-TW" altLang="zh-TW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人文或地景特色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9256" y="3138249"/>
            <a:ext cx="3671768" cy="3671768"/>
          </a:xfrm>
          <a:prstGeom prst="rect">
            <a:avLst/>
          </a:prstGeom>
        </p:spPr>
      </p:pic>
      <p:sp>
        <p:nvSpPr>
          <p:cNvPr id="27" name="Shape 20"/>
          <p:cNvSpPr/>
          <p:nvPr/>
        </p:nvSpPr>
        <p:spPr>
          <a:xfrm>
            <a:off x="6160710" y="6233577"/>
            <a:ext cx="541615" cy="541615"/>
          </a:xfrm>
          <a:prstGeom prst="roundRect">
            <a:avLst>
              <a:gd name="adj" fmla="val 1686596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8" name="Text 21"/>
          <p:cNvSpPr/>
          <p:nvPr/>
        </p:nvSpPr>
        <p:spPr>
          <a:xfrm>
            <a:off x="6309658" y="6352044"/>
            <a:ext cx="243721" cy="3046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en-US" sz="19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5</a:t>
            </a:r>
            <a:endParaRPr lang="en-US" sz="1900" dirty="0"/>
          </a:p>
        </p:txBody>
      </p:sp>
      <p:sp>
        <p:nvSpPr>
          <p:cNvPr id="29" name="Text 22"/>
          <p:cNvSpPr/>
          <p:nvPr/>
        </p:nvSpPr>
        <p:spPr>
          <a:xfrm>
            <a:off x="758309" y="4562356"/>
            <a:ext cx="4287679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影響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0" name="Text 23"/>
          <p:cNvSpPr/>
          <p:nvPr/>
        </p:nvSpPr>
        <p:spPr>
          <a:xfrm>
            <a:off x="758309" y="5038963"/>
            <a:ext cx="4287679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3000"/>
              </a:lnSpc>
            </a:pPr>
            <a:r>
              <a:rPr lang="zh-TW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如何從地名形塑在地記憶？</a:t>
            </a:r>
            <a:endParaRPr lang="en-US" altLang="zh-TW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31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79256" y="3138249"/>
            <a:ext cx="3671768" cy="3671768"/>
          </a:xfrm>
          <a:prstGeom prst="rect">
            <a:avLst/>
          </a:prstGeom>
        </p:spPr>
      </p:pic>
      <p:sp>
        <p:nvSpPr>
          <p:cNvPr id="32" name="Shape 24"/>
          <p:cNvSpPr/>
          <p:nvPr/>
        </p:nvSpPr>
        <p:spPr>
          <a:xfrm>
            <a:off x="5277267" y="4703266"/>
            <a:ext cx="541615" cy="541615"/>
          </a:xfrm>
          <a:prstGeom prst="roundRect">
            <a:avLst>
              <a:gd name="adj" fmla="val 1686596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3" name="Text 25"/>
          <p:cNvSpPr/>
          <p:nvPr/>
        </p:nvSpPr>
        <p:spPr>
          <a:xfrm>
            <a:off x="5426214" y="4821734"/>
            <a:ext cx="243721" cy="3046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en-US" sz="19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6</a:t>
            </a:r>
            <a:endParaRPr lang="en-US" sz="1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44709" y="1506617"/>
            <a:ext cx="6270784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Yu Mincho Demibold" panose="02020600000000000000" pitchFamily="18" charset="-128"/>
                <a:ea typeface="Yu Mincho Demibold" panose="02020600000000000000" pitchFamily="18" charset="-128"/>
                <a:cs typeface="Barlow Bold" pitchFamily="34" charset="-120"/>
              </a:rPr>
              <a:t>小組討論：形成探究焦點</a:t>
            </a:r>
            <a:endParaRPr lang="en-US" sz="4450" dirty="0">
              <a:latin typeface="Yu Mincho Demibold" panose="02020600000000000000" pitchFamily="18" charset="-128"/>
              <a:ea typeface="Yu Mincho Demibold" panose="02020600000000000000" pitchFamily="18" charset="-128"/>
            </a:endParaRPr>
          </a:p>
        </p:txBody>
      </p:sp>
      <p:sp>
        <p:nvSpPr>
          <p:cNvPr id="4" name="Text 1"/>
          <p:cNvSpPr/>
          <p:nvPr/>
        </p:nvSpPr>
        <p:spPr>
          <a:xfrm>
            <a:off x="6244709" y="2544247"/>
            <a:ext cx="762738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根據關鍵字整理，小組需共同討論並確立三個主要探究焦點。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Shape 2"/>
          <p:cNvSpPr/>
          <p:nvPr/>
        </p:nvSpPr>
        <p:spPr>
          <a:xfrm>
            <a:off x="6244709" y="3134678"/>
            <a:ext cx="487442" cy="487442"/>
          </a:xfrm>
          <a:prstGeom prst="roundRect">
            <a:avLst>
              <a:gd name="adj" fmla="val 66673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" name="Text 3"/>
          <p:cNvSpPr/>
          <p:nvPr/>
        </p:nvSpPr>
        <p:spPr>
          <a:xfrm>
            <a:off x="6317397" y="3164622"/>
            <a:ext cx="342067" cy="42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1</a:t>
            </a:r>
            <a:endParaRPr lang="en-US" sz="2650" dirty="0"/>
          </a:p>
        </p:txBody>
      </p:sp>
      <p:sp>
        <p:nvSpPr>
          <p:cNvPr id="7" name="Text 4"/>
          <p:cNvSpPr/>
          <p:nvPr/>
        </p:nvSpPr>
        <p:spPr>
          <a:xfrm>
            <a:off x="6948726" y="3209092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探究焦點 1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Text 5"/>
          <p:cNvSpPr/>
          <p:nvPr/>
        </p:nvSpPr>
        <p:spPr>
          <a:xfrm>
            <a:off x="6948726" y="3695224"/>
            <a:ext cx="6923365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分析地名如何反映特定族群的生活方式與價值觀。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Shape 6"/>
          <p:cNvSpPr/>
          <p:nvPr/>
        </p:nvSpPr>
        <p:spPr>
          <a:xfrm>
            <a:off x="6244709" y="4475202"/>
            <a:ext cx="487442" cy="487442"/>
          </a:xfrm>
          <a:prstGeom prst="roundRect">
            <a:avLst>
              <a:gd name="adj" fmla="val 66673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" name="Text 7"/>
          <p:cNvSpPr/>
          <p:nvPr/>
        </p:nvSpPr>
        <p:spPr>
          <a:xfrm>
            <a:off x="6317397" y="4505146"/>
            <a:ext cx="342067" cy="42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2</a:t>
            </a:r>
            <a:endParaRPr lang="en-US" sz="2650" dirty="0"/>
          </a:p>
        </p:txBody>
      </p:sp>
      <p:sp>
        <p:nvSpPr>
          <p:cNvPr id="11" name="Text 8"/>
          <p:cNvSpPr/>
          <p:nvPr/>
        </p:nvSpPr>
        <p:spPr>
          <a:xfrm>
            <a:off x="6948726" y="4549616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探究焦點 2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Text 9"/>
          <p:cNvSpPr/>
          <p:nvPr/>
        </p:nvSpPr>
        <p:spPr>
          <a:xfrm>
            <a:off x="6948726" y="5035748"/>
            <a:ext cx="6923365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探討地名變遷與歷史事件的關聯性。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" name="Shape 10"/>
          <p:cNvSpPr/>
          <p:nvPr/>
        </p:nvSpPr>
        <p:spPr>
          <a:xfrm>
            <a:off x="6244709" y="5815727"/>
            <a:ext cx="487442" cy="487442"/>
          </a:xfrm>
          <a:prstGeom prst="roundRect">
            <a:avLst>
              <a:gd name="adj" fmla="val 66673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4" name="Text 11"/>
          <p:cNvSpPr/>
          <p:nvPr/>
        </p:nvSpPr>
        <p:spPr>
          <a:xfrm>
            <a:off x="6317397" y="5845671"/>
            <a:ext cx="342067" cy="42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3</a:t>
            </a:r>
            <a:endParaRPr lang="en-US" sz="2650" dirty="0"/>
          </a:p>
        </p:txBody>
      </p:sp>
      <p:sp>
        <p:nvSpPr>
          <p:cNvPr id="15" name="Text 12"/>
          <p:cNvSpPr/>
          <p:nvPr/>
        </p:nvSpPr>
        <p:spPr>
          <a:xfrm>
            <a:off x="6948726" y="5890141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探究焦點 3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6948726" y="6376273"/>
            <a:ext cx="6923365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研究地名保存對文化傳承的重要性。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44709" y="1911191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Yu Mincho Demibold" panose="02020600000000000000" pitchFamily="18" charset="-128"/>
                <a:ea typeface="Yu Mincho Demibold" panose="02020600000000000000" pitchFamily="18" charset="-128"/>
                <a:cs typeface="Barlow Bold" pitchFamily="34" charset="-120"/>
              </a:rPr>
              <a:t>文氏圖應用</a:t>
            </a:r>
            <a:endParaRPr lang="en-US" sz="4450" dirty="0">
              <a:latin typeface="Yu Mincho Demibold" panose="02020600000000000000" pitchFamily="18" charset="-128"/>
              <a:ea typeface="Yu Mincho Demibold" panose="02020600000000000000" pitchFamily="18" charset="-128"/>
            </a:endParaRPr>
          </a:p>
        </p:txBody>
      </p:sp>
      <p:sp>
        <p:nvSpPr>
          <p:cNvPr id="4" name="Text 1"/>
          <p:cNvSpPr/>
          <p:nvPr/>
        </p:nvSpPr>
        <p:spPr>
          <a:xfrm>
            <a:off x="6244709" y="2948821"/>
            <a:ext cx="762738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使用文氏圖呈現所選母語地名故事在三個探究焦點中的分佈位置。</a:t>
            </a:r>
            <a:endParaRPr lang="en-US" sz="17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Shape 2"/>
          <p:cNvSpPr/>
          <p:nvPr/>
        </p:nvSpPr>
        <p:spPr>
          <a:xfrm>
            <a:off x="6244709" y="3539252"/>
            <a:ext cx="7627382" cy="1281232"/>
          </a:xfrm>
          <a:prstGeom prst="roundRect">
            <a:avLst>
              <a:gd name="adj" fmla="val 25366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Text 3"/>
          <p:cNvSpPr/>
          <p:nvPr/>
        </p:nvSpPr>
        <p:spPr>
          <a:xfrm>
            <a:off x="6468904" y="3763447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交集區域</a:t>
            </a:r>
            <a:endParaRPr lang="en-US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Text 4"/>
          <p:cNvSpPr/>
          <p:nvPr/>
        </p:nvSpPr>
        <p:spPr>
          <a:xfrm>
            <a:off x="6468904" y="4249579"/>
            <a:ext cx="717899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顯示同時符合多個探究焦點的地名故事，反映其多元價值。</a:t>
            </a:r>
            <a:endParaRPr lang="en-US" sz="17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Shape 5"/>
          <p:cNvSpPr/>
          <p:nvPr/>
        </p:nvSpPr>
        <p:spPr>
          <a:xfrm>
            <a:off x="6244709" y="5037058"/>
            <a:ext cx="7627382" cy="1281232"/>
          </a:xfrm>
          <a:prstGeom prst="roundRect">
            <a:avLst>
              <a:gd name="adj" fmla="val 25366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zh-TW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Text 6"/>
          <p:cNvSpPr/>
          <p:nvPr/>
        </p:nvSpPr>
        <p:spPr>
          <a:xfrm>
            <a:off x="6468904" y="5261253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獨立區域</a:t>
            </a:r>
            <a:endParaRPr lang="en-US" sz="2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" name="Text 7"/>
          <p:cNvSpPr/>
          <p:nvPr/>
        </p:nvSpPr>
        <p:spPr>
          <a:xfrm>
            <a:off x="6468904" y="5747385"/>
            <a:ext cx="717899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呈現僅符合單一探究焦點的地名故事，突顯其獨特性。</a:t>
            </a:r>
            <a:endParaRPr lang="en-US" sz="17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208365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Yu Mincho Demibold" panose="02020600000000000000" pitchFamily="18" charset="-128"/>
                <a:ea typeface="Yu Mincho Demibold" panose="02020600000000000000" pitchFamily="18" charset="-128"/>
                <a:cs typeface="Barlow Bold" pitchFamily="34" charset="-120"/>
              </a:rPr>
              <a:t>文氏圖分析示例</a:t>
            </a:r>
            <a:endParaRPr lang="en-US" sz="4450" dirty="0">
              <a:latin typeface="Yu Mincho Demibold" panose="02020600000000000000" pitchFamily="18" charset="-128"/>
              <a:ea typeface="Yu Mincho Demibold" panose="02020600000000000000" pitchFamily="18" charset="-128"/>
            </a:endParaRPr>
          </a:p>
        </p:txBody>
      </p:sp>
      <p:sp>
        <p:nvSpPr>
          <p:cNvPr id="3" name="Text 1"/>
          <p:cNvSpPr/>
          <p:nvPr/>
        </p:nvSpPr>
        <p:spPr>
          <a:xfrm>
            <a:off x="758309" y="2462570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dirty="0">
                <a:solidFill>
                  <a:srgbClr val="2E3C4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Barlow Bold" pitchFamily="34" charset="-120"/>
              </a:rPr>
              <a:t>分析方法</a:t>
            </a:r>
            <a:endParaRPr lang="en-US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758309" y="3035379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透過文氏圖，我們可以清晰看出不同地名故事的共通點與差異。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Text 3"/>
          <p:cNvSpPr/>
          <p:nvPr/>
        </p:nvSpPr>
        <p:spPr>
          <a:xfrm>
            <a:off x="758309" y="3576995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找出重疊區域的共同特徵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Text 4"/>
          <p:cNvSpPr/>
          <p:nvPr/>
        </p:nvSpPr>
        <p:spPr>
          <a:xfrm>
            <a:off x="758309" y="3999428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分析獨立區域的獨特價值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Text 5"/>
          <p:cNvSpPr/>
          <p:nvPr/>
        </p:nvSpPr>
        <p:spPr>
          <a:xfrm>
            <a:off x="758309" y="4421862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探討跨區域的關聯性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993" y="2152229"/>
            <a:ext cx="6695320" cy="3616924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7587139" y="6132790"/>
            <a:ext cx="6292572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ontserrat" pitchFamily="34" charset="-120"/>
              </a:rPr>
              <a:t>文氏圖幫助我們理解地名故事間的複雜關係，發現更深層的文化連結。</a:t>
            </a:r>
            <a:endParaRPr 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254</Words>
  <Application>Microsoft Office PowerPoint</Application>
  <PresentationFormat>自訂</PresentationFormat>
  <Paragraphs>128</Paragraphs>
  <Slides>16</Slides>
  <Notes>16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16</vt:i4>
      </vt:variant>
    </vt:vector>
  </HeadingPairs>
  <TitlesOfParts>
    <vt:vector size="21" baseType="lpstr">
      <vt:lpstr>Yu Mincho Demibold</vt:lpstr>
      <vt:lpstr>Barlow Bold</vt:lpstr>
      <vt:lpstr>Arial</vt:lpstr>
      <vt:lpstr>Microsoft YaHei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一一 江</cp:lastModifiedBy>
  <cp:revision>1</cp:revision>
  <dcterms:created xsi:type="dcterms:W3CDTF">2025-06-21T16:39:32Z</dcterms:created>
  <dcterms:modified xsi:type="dcterms:W3CDTF">2025-06-21T18:15:10Z</dcterms:modified>
</cp:coreProperties>
</file>